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p:sldMasterIdLst>
    <p:sldMasterId id="2147483648" r:id="rId1"/>
    <p:sldMasterId id="2147483668" r:id="rId2"/>
  </p:sldMasterIdLst>
  <p:notesMasterIdLst>
    <p:notesMasterId r:id="rId23"/>
  </p:notesMasterIdLst>
  <p:handoutMasterIdLst>
    <p:handoutMasterId r:id="rId24"/>
  </p:handoutMasterIdLst>
  <p:sldIdLst>
    <p:sldId id="263" r:id="rId3"/>
    <p:sldId id="258" r:id="rId4"/>
    <p:sldId id="265" r:id="rId5"/>
    <p:sldId id="266" r:id="rId6"/>
    <p:sldId id="267" r:id="rId7"/>
    <p:sldId id="285" r:id="rId8"/>
    <p:sldId id="286" r:id="rId9"/>
    <p:sldId id="287" r:id="rId10"/>
    <p:sldId id="288" r:id="rId11"/>
    <p:sldId id="289" r:id="rId12"/>
    <p:sldId id="290" r:id="rId13"/>
    <p:sldId id="300" r:id="rId14"/>
    <p:sldId id="291" r:id="rId15"/>
    <p:sldId id="292" r:id="rId16"/>
    <p:sldId id="293" r:id="rId17"/>
    <p:sldId id="295" r:id="rId18"/>
    <p:sldId id="298" r:id="rId19"/>
    <p:sldId id="294" r:id="rId20"/>
    <p:sldId id="296" r:id="rId21"/>
    <p:sldId id="299" r:id="rId22"/>
  </p:sldIdLst>
  <p:sldSz cx="12192000" cy="6858000"/>
  <p:notesSz cx="6858000" cy="9144000"/>
  <p:custDataLst>
    <p:tags r:id="rId25"/>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4883" userDrawn="1">
          <p15:clr>
            <a:srgbClr val="A4A3A4"/>
          </p15:clr>
        </p15:guide>
        <p15:guide id="3" pos="347" userDrawn="1">
          <p15:clr>
            <a:srgbClr val="A4A3A4"/>
          </p15:clr>
        </p15:guide>
        <p15:guide id="4" orient="horz" pos="731"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F2EA"/>
    <a:srgbClr val="93B0C1"/>
    <a:srgbClr val="E5EAEE"/>
    <a:srgbClr val="B6C3C5"/>
    <a:srgbClr val="99B4C4"/>
    <a:srgbClr val="FDFDF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176" autoAdjust="0"/>
    <p:restoredTop sz="94660"/>
  </p:normalViewPr>
  <p:slideViewPr>
    <p:cSldViewPr snapToGrid="0">
      <p:cViewPr>
        <p:scale>
          <a:sx n="100" d="100"/>
          <a:sy n="100" d="100"/>
        </p:scale>
        <p:origin x="924" y="504"/>
      </p:cViewPr>
      <p:guideLst>
        <p:guide orient="horz" pos="2160"/>
        <p:guide pos="4883"/>
        <p:guide pos="347"/>
        <p:guide orient="horz" pos="731"/>
      </p:guideLst>
    </p:cSldViewPr>
  </p:slideViewPr>
  <p:notesTextViewPr>
    <p:cViewPr>
      <p:scale>
        <a:sx n="1" d="1"/>
        <a:sy n="1" d="1"/>
      </p:scale>
      <p:origin x="0" y="0"/>
    </p:cViewPr>
  </p:notesTextViewPr>
  <p:sorterViewPr>
    <p:cViewPr varScale="1">
      <p:scale>
        <a:sx n="1" d="1"/>
        <a:sy n="1" d="1"/>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presProps" Target="presProps.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tags" Target="tags/tag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handoutMaster" Target="handoutMasters/handoutMaster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notesMaster" Target="notesMasters/notesMaster1.xml"/><Relationship Id="rId28"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0F9B84EA-7D68-4D60-9CB1-D50884785D1C}" type="datetimeFigureOut">
              <a:rPr lang="zh-CN" altLang="en-US" smtClean="0"/>
              <a:t>2024/09/11 Wednesday</a:t>
            </a:fld>
            <a:endParaRPr lang="zh-CN" altLang="en-US"/>
          </a:p>
        </p:txBody>
      </p:sp>
      <p:sp>
        <p:nvSpPr>
          <p:cNvPr id="4" name="页脚占位符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5" name="灯片编号占位符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8D4E0FC9-F1F8-4FAE-9988-3BA365CFD46F}" type="slidenum">
              <a:rPr lang="zh-CN" altLang="en-US" smtClean="0"/>
              <a:t>‹#›</a:t>
            </a:fld>
            <a:endParaRPr lang="zh-CN" alt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2A48B96-639E-45A3-A0BA-2464DFDB1FAA}" type="datetimeFigureOut">
              <a:rPr lang="zh-CN" altLang="en-US" smtClean="0"/>
              <a:t>2024/09/11 Wednesday</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6837353-30EB-4A48-80EB-173D804AEFBD}" type="slidenum">
              <a:rPr lang="zh-CN" altLang="en-US" smtClean="0"/>
              <a:t>‹#›</a:t>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A6837353-30EB-4A48-80EB-173D804AEFBD}" type="slidenum">
              <a:rPr lang="zh-CN" altLang="en-US" smtClean="0"/>
              <a:t>1</a:t>
            </a:fld>
            <a:endParaRPr lang="zh-CN"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A6837353-30EB-4A48-80EB-173D804AEFBD}" type="slidenum">
              <a:rPr lang="zh-CN" altLang="en-US" smtClean="0"/>
              <a:t>10</a:t>
            </a:fld>
            <a:endParaRPr lang="zh-CN" altLang="en-US"/>
          </a:p>
        </p:txBody>
      </p:sp>
    </p:spTree>
    <p:extLst>
      <p:ext uri="{BB962C8B-B14F-4D97-AF65-F5344CB8AC3E}">
        <p14:creationId xmlns:p14="http://schemas.microsoft.com/office/powerpoint/2010/main" val="383952718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A6837353-30EB-4A48-80EB-173D804AEFBD}" type="slidenum">
              <a:rPr lang="zh-CN" altLang="en-US" smtClean="0"/>
              <a:t>11</a:t>
            </a:fld>
            <a:endParaRPr lang="zh-CN" altLang="en-US"/>
          </a:p>
        </p:txBody>
      </p:sp>
    </p:spTree>
    <p:extLst>
      <p:ext uri="{BB962C8B-B14F-4D97-AF65-F5344CB8AC3E}">
        <p14:creationId xmlns:p14="http://schemas.microsoft.com/office/powerpoint/2010/main" val="237912627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A6837353-30EB-4A48-80EB-173D804AEFBD}" type="slidenum">
              <a:rPr lang="zh-CN" altLang="en-US" smtClean="0"/>
              <a:t>12</a:t>
            </a:fld>
            <a:endParaRPr lang="zh-CN" altLang="en-US"/>
          </a:p>
        </p:txBody>
      </p:sp>
    </p:spTree>
    <p:extLst>
      <p:ext uri="{BB962C8B-B14F-4D97-AF65-F5344CB8AC3E}">
        <p14:creationId xmlns:p14="http://schemas.microsoft.com/office/powerpoint/2010/main" val="170803978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A6837353-30EB-4A48-80EB-173D804AEFBD}" type="slidenum">
              <a:rPr lang="zh-CN" altLang="en-US" smtClean="0"/>
              <a:t>13</a:t>
            </a:fld>
            <a:endParaRPr lang="zh-CN" altLang="en-US"/>
          </a:p>
        </p:txBody>
      </p:sp>
    </p:spTree>
    <p:extLst>
      <p:ext uri="{BB962C8B-B14F-4D97-AF65-F5344CB8AC3E}">
        <p14:creationId xmlns:p14="http://schemas.microsoft.com/office/powerpoint/2010/main" val="427282342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A6837353-30EB-4A48-80EB-173D804AEFBD}" type="slidenum">
              <a:rPr lang="zh-CN" altLang="en-US" smtClean="0"/>
              <a:t>14</a:t>
            </a:fld>
            <a:endParaRPr lang="zh-CN" altLang="en-US"/>
          </a:p>
        </p:txBody>
      </p:sp>
    </p:spTree>
    <p:extLst>
      <p:ext uri="{BB962C8B-B14F-4D97-AF65-F5344CB8AC3E}">
        <p14:creationId xmlns:p14="http://schemas.microsoft.com/office/powerpoint/2010/main" val="270765469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A6837353-30EB-4A48-80EB-173D804AEFBD}" type="slidenum">
              <a:rPr lang="zh-CN" altLang="en-US" smtClean="0"/>
              <a:t>15</a:t>
            </a:fld>
            <a:endParaRPr lang="zh-CN" altLang="en-US"/>
          </a:p>
        </p:txBody>
      </p:sp>
    </p:spTree>
    <p:extLst>
      <p:ext uri="{BB962C8B-B14F-4D97-AF65-F5344CB8AC3E}">
        <p14:creationId xmlns:p14="http://schemas.microsoft.com/office/powerpoint/2010/main" val="120752476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A6837353-30EB-4A48-80EB-173D804AEFBD}" type="slidenum">
              <a:rPr lang="zh-CN" altLang="en-US" smtClean="0"/>
              <a:t>16</a:t>
            </a:fld>
            <a:endParaRPr lang="zh-CN" altLang="en-US"/>
          </a:p>
        </p:txBody>
      </p:sp>
    </p:spTree>
    <p:extLst>
      <p:ext uri="{BB962C8B-B14F-4D97-AF65-F5344CB8AC3E}">
        <p14:creationId xmlns:p14="http://schemas.microsoft.com/office/powerpoint/2010/main" val="35666213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A6837353-30EB-4A48-80EB-173D804AEFBD}" type="slidenum">
              <a:rPr lang="zh-CN" altLang="en-US" smtClean="0"/>
              <a:t>17</a:t>
            </a:fld>
            <a:endParaRPr lang="zh-CN" altLang="en-US"/>
          </a:p>
        </p:txBody>
      </p:sp>
    </p:spTree>
    <p:extLst>
      <p:ext uri="{BB962C8B-B14F-4D97-AF65-F5344CB8AC3E}">
        <p14:creationId xmlns:p14="http://schemas.microsoft.com/office/powerpoint/2010/main" val="35031133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A6837353-30EB-4A48-80EB-173D804AEFBD}" type="slidenum">
              <a:rPr lang="zh-CN" altLang="en-US" smtClean="0"/>
              <a:t>18</a:t>
            </a:fld>
            <a:endParaRPr lang="zh-CN" altLang="en-US"/>
          </a:p>
        </p:txBody>
      </p:sp>
    </p:spTree>
    <p:extLst>
      <p:ext uri="{BB962C8B-B14F-4D97-AF65-F5344CB8AC3E}">
        <p14:creationId xmlns:p14="http://schemas.microsoft.com/office/powerpoint/2010/main" val="200515974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A6837353-30EB-4A48-80EB-173D804AEFBD}" type="slidenum">
              <a:rPr lang="zh-CN" altLang="en-US" smtClean="0"/>
              <a:t>19</a:t>
            </a:fld>
            <a:endParaRPr lang="zh-CN" altLang="en-US"/>
          </a:p>
        </p:txBody>
      </p:sp>
    </p:spTree>
    <p:extLst>
      <p:ext uri="{BB962C8B-B14F-4D97-AF65-F5344CB8AC3E}">
        <p14:creationId xmlns:p14="http://schemas.microsoft.com/office/powerpoint/2010/main" val="55404276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A6837353-30EB-4A48-80EB-173D804AEFBD}" type="slidenum">
              <a:rPr lang="zh-CN" altLang="en-US" smtClean="0"/>
              <a:t>2</a:t>
            </a:fld>
            <a:endParaRPr lang="zh-CN" alt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A6837353-30EB-4A48-80EB-173D804AEFBD}" type="slidenum">
              <a:rPr lang="zh-CN" altLang="en-US" smtClean="0"/>
              <a:t>20</a:t>
            </a:fld>
            <a:endParaRPr lang="zh-CN" altLang="en-US"/>
          </a:p>
        </p:txBody>
      </p:sp>
    </p:spTree>
    <p:extLst>
      <p:ext uri="{BB962C8B-B14F-4D97-AF65-F5344CB8AC3E}">
        <p14:creationId xmlns:p14="http://schemas.microsoft.com/office/powerpoint/2010/main" val="277735193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A6837353-30EB-4A48-80EB-173D804AEFBD}" type="slidenum">
              <a:rPr lang="zh-CN" altLang="en-US" smtClean="0"/>
              <a:t>3</a:t>
            </a:fld>
            <a:endParaRPr lang="zh-CN"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A6837353-30EB-4A48-80EB-173D804AEFBD}" type="slidenum">
              <a:rPr lang="zh-CN" altLang="en-US" smtClean="0"/>
              <a:t>4</a:t>
            </a:fld>
            <a:endParaRPr lang="zh-CN"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A6837353-30EB-4A48-80EB-173D804AEFBD}" type="slidenum">
              <a:rPr lang="zh-CN" altLang="en-US" smtClean="0"/>
              <a:t>5</a:t>
            </a:fld>
            <a:endParaRPr lang="zh-CN"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A6837353-30EB-4A48-80EB-173D804AEFBD}" type="slidenum">
              <a:rPr lang="zh-CN" altLang="en-US" smtClean="0"/>
              <a:t>6</a:t>
            </a:fld>
            <a:endParaRPr lang="zh-CN" altLang="en-US"/>
          </a:p>
        </p:txBody>
      </p:sp>
    </p:spTree>
    <p:extLst>
      <p:ext uri="{BB962C8B-B14F-4D97-AF65-F5344CB8AC3E}">
        <p14:creationId xmlns:p14="http://schemas.microsoft.com/office/powerpoint/2010/main" val="216957121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A6837353-30EB-4A48-80EB-173D804AEFBD}" type="slidenum">
              <a:rPr lang="zh-CN" altLang="en-US" smtClean="0"/>
              <a:t>7</a:t>
            </a:fld>
            <a:endParaRPr lang="zh-CN" altLang="en-US"/>
          </a:p>
        </p:txBody>
      </p:sp>
    </p:spTree>
    <p:extLst>
      <p:ext uri="{BB962C8B-B14F-4D97-AF65-F5344CB8AC3E}">
        <p14:creationId xmlns:p14="http://schemas.microsoft.com/office/powerpoint/2010/main" val="70270573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A6837353-30EB-4A48-80EB-173D804AEFBD}" type="slidenum">
              <a:rPr lang="zh-CN" altLang="en-US" smtClean="0"/>
              <a:t>8</a:t>
            </a:fld>
            <a:endParaRPr lang="zh-CN" altLang="en-US"/>
          </a:p>
        </p:txBody>
      </p:sp>
    </p:spTree>
    <p:extLst>
      <p:ext uri="{BB962C8B-B14F-4D97-AF65-F5344CB8AC3E}">
        <p14:creationId xmlns:p14="http://schemas.microsoft.com/office/powerpoint/2010/main" val="192549661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A6837353-30EB-4A48-80EB-173D804AEFBD}" type="slidenum">
              <a:rPr lang="zh-CN" altLang="en-US" smtClean="0"/>
              <a:t>9</a:t>
            </a:fld>
            <a:endParaRPr lang="zh-CN" altLang="en-US"/>
          </a:p>
        </p:txBody>
      </p:sp>
    </p:spTree>
    <p:extLst>
      <p:ext uri="{BB962C8B-B14F-4D97-AF65-F5344CB8AC3E}">
        <p14:creationId xmlns:p14="http://schemas.microsoft.com/office/powerpoint/2010/main" val="214086717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hyperlink" Target="http://www.1ppt.com/hangye/" TargetMode="External"/><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a:t>单击此处编辑母版标题样式</a:t>
            </a:r>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p>
        </p:txBody>
      </p:sp>
      <p:sp>
        <p:nvSpPr>
          <p:cNvPr id="4" name="日期占位符 3"/>
          <p:cNvSpPr>
            <a:spLocks noGrp="1"/>
          </p:cNvSpPr>
          <p:nvPr>
            <p:ph type="dt" sz="half" idx="10"/>
          </p:nvPr>
        </p:nvSpPr>
        <p:spPr/>
        <p:txBody>
          <a:bodyPr/>
          <a:lstStyle/>
          <a:p>
            <a:fld id="{D997B5FA-0921-464F-AAE1-844C04324D75}" type="datetimeFigureOut">
              <a:rPr lang="zh-CN" altLang="en-US" smtClean="0"/>
              <a:t>2024/09/11 Wednesday</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t>‹#›</a:t>
            </a:fld>
            <a:endParaRPr lang="zh-CN" altLang="en-US"/>
          </a:p>
        </p:txBody>
      </p:sp>
    </p:spTree>
  </p:cSld>
  <p:clrMapOvr>
    <a:masterClrMapping/>
  </p:clrMapOvr>
  <mc:AlternateContent xmlns:mc="http://schemas.openxmlformats.org/markup-compatibility/2006" xmlns:p14="http://schemas.microsoft.com/office/powerpoint/2010/main">
    <mc:Choice Requires="p14">
      <p:transition spd="slow" p14:dur="1500" advTm="2000">
        <p:random/>
      </p:transition>
    </mc:Choice>
    <mc:Fallback xmlns="">
      <p:transition spd="slow" advTm="2000">
        <p:random/>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fld id="{D997B5FA-0921-464F-AAE1-844C04324D75}" type="datetimeFigureOut">
              <a:rPr lang="zh-CN" altLang="en-US" smtClean="0"/>
              <a:t>2024/09/11 Wednesday</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565CE74E-AB26-4998-AD42-012C4C1AD076}" type="slidenum">
              <a:rPr lang="zh-CN" altLang="en-US" smtClean="0"/>
              <a:t>‹#›</a:t>
            </a:fld>
            <a:endParaRPr lang="zh-CN" altLang="en-US"/>
          </a:p>
        </p:txBody>
      </p:sp>
    </p:spTree>
  </p:cSld>
  <p:clrMapOvr>
    <a:masterClrMapping/>
  </p:clrMapOvr>
  <mc:AlternateContent xmlns:mc="http://schemas.openxmlformats.org/markup-compatibility/2006" xmlns:p14="http://schemas.microsoft.com/office/powerpoint/2010/main">
    <mc:Choice Requires="p14">
      <p:transition spd="slow" p14:dur="1500" advTm="2000">
        <p:random/>
      </p:transition>
    </mc:Choice>
    <mc:Fallback xmlns="">
      <p:transition spd="slow" advTm="2000">
        <p:random/>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竖排文字占位符 2"/>
          <p:cNvSpPr>
            <a:spLocks noGrp="1"/>
          </p:cNvSpPr>
          <p:nvPr>
            <p:ph type="body" orient="vert" idx="1"/>
          </p:nvPr>
        </p:nvSpPr>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D997B5FA-0921-464F-AAE1-844C04324D75}" type="datetimeFigureOut">
              <a:rPr lang="zh-CN" altLang="en-US" smtClean="0"/>
              <a:t>2024/09/11 Wednesday</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t>‹#›</a:t>
            </a:fld>
            <a:endParaRPr lang="zh-CN" altLang="en-US"/>
          </a:p>
        </p:txBody>
      </p:sp>
    </p:spTree>
  </p:cSld>
  <p:clrMapOvr>
    <a:masterClrMapping/>
  </p:clrMapOvr>
  <mc:AlternateContent xmlns:mc="http://schemas.openxmlformats.org/markup-compatibility/2006" xmlns:p14="http://schemas.microsoft.com/office/powerpoint/2010/main">
    <mc:Choice Requires="p14">
      <p:transition spd="slow" p14:dur="1500" advTm="2000">
        <p:random/>
      </p:transition>
    </mc:Choice>
    <mc:Fallback xmlns="">
      <p:transition spd="slow" advTm="2000">
        <p:random/>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a:t>单击此处编辑母版标题样式</a:t>
            </a:r>
          </a:p>
        </p:txBody>
      </p:sp>
      <p:sp>
        <p:nvSpPr>
          <p:cNvPr id="3" name="竖排文字占位符 2"/>
          <p:cNvSpPr>
            <a:spLocks noGrp="1"/>
          </p:cNvSpPr>
          <p:nvPr>
            <p:ph type="body" orient="vert" idx="1"/>
          </p:nvPr>
        </p:nvSpPr>
        <p:spPr>
          <a:xfrm>
            <a:off x="838200" y="365125"/>
            <a:ext cx="7734300" cy="5811838"/>
          </a:xfr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D997B5FA-0921-464F-AAE1-844C04324D75}" type="datetimeFigureOut">
              <a:rPr lang="zh-CN" altLang="en-US" smtClean="0"/>
              <a:t>2024/09/11 Wednesday</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t>‹#›</a:t>
            </a:fld>
            <a:endParaRPr lang="zh-CN" altLang="en-US"/>
          </a:p>
        </p:txBody>
      </p:sp>
    </p:spTree>
  </p:cSld>
  <p:clrMapOvr>
    <a:masterClrMapping/>
  </p:clrMapOvr>
  <mc:AlternateContent xmlns:mc="http://schemas.openxmlformats.org/markup-compatibility/2006" xmlns:p14="http://schemas.microsoft.com/office/powerpoint/2010/main">
    <mc:Choice Requires="p14">
      <p:transition spd="slow" p14:dur="1500" advTm="2000">
        <p:random/>
      </p:transition>
    </mc:Choice>
    <mc:Fallback xmlns="">
      <p:transition spd="slow" advTm="2000">
        <p:random/>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a:xfrm>
            <a:off x="609600" y="274638"/>
            <a:ext cx="10972800" cy="1143000"/>
          </a:xfrm>
          <a:prstGeom prst="rect">
            <a:avLst/>
          </a:prstGeom>
        </p:spPr>
        <p:txBody>
          <a:bodyPr/>
          <a:lstStyle/>
          <a:p>
            <a:r>
              <a:rPr lang="zh-CN" altLang="en-US"/>
              <a:t>单击此处编辑母版标题样式</a:t>
            </a:r>
          </a:p>
        </p:txBody>
      </p:sp>
      <p:sp>
        <p:nvSpPr>
          <p:cNvPr id="3" name="竖排文字占位符 2"/>
          <p:cNvSpPr>
            <a:spLocks noGrp="1"/>
          </p:cNvSpPr>
          <p:nvPr>
            <p:ph type="body" orient="vert" idx="1"/>
          </p:nvPr>
        </p:nvSpPr>
        <p:spPr>
          <a:xfrm>
            <a:off x="609600" y="1600201"/>
            <a:ext cx="10972800" cy="4525963"/>
          </a:xfrm>
          <a:prstGeom prst="rect">
            <a:avLst/>
          </a:prstGeo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a:xfrm>
            <a:off x="609600" y="6356351"/>
            <a:ext cx="2844800" cy="365125"/>
          </a:xfrm>
          <a:prstGeom prst="rect">
            <a:avLst/>
          </a:prstGeom>
        </p:spPr>
        <p:txBody>
          <a:bodyPr/>
          <a:lstStyle/>
          <a:p>
            <a:fld id="{2E3AAC11-D570-4EA9-AFC0-30FB72BA45EB}" type="datetimeFigureOut">
              <a:rPr lang="zh-CN" altLang="en-US" smtClean="0">
                <a:solidFill>
                  <a:prstClr val="black"/>
                </a:solidFill>
              </a:rPr>
              <a:t>2024/09/11 Wednesday</a:t>
            </a:fld>
            <a:endParaRPr lang="zh-CN" altLang="en-US">
              <a:solidFill>
                <a:prstClr val="black"/>
              </a:solidFill>
            </a:endParaRPr>
          </a:p>
        </p:txBody>
      </p:sp>
      <p:sp>
        <p:nvSpPr>
          <p:cNvPr id="5" name="页脚占位符 4"/>
          <p:cNvSpPr>
            <a:spLocks noGrp="1"/>
          </p:cNvSpPr>
          <p:nvPr>
            <p:ph type="ftr" sz="quarter" idx="11"/>
          </p:nvPr>
        </p:nvSpPr>
        <p:spPr>
          <a:xfrm>
            <a:off x="4165600" y="6356351"/>
            <a:ext cx="3860800" cy="365125"/>
          </a:xfrm>
          <a:prstGeom prst="rect">
            <a:avLst/>
          </a:prstGeom>
        </p:spPr>
        <p:txBody>
          <a:bodyPr/>
          <a:lstStyle/>
          <a:p>
            <a:endParaRPr lang="zh-CN" altLang="en-US">
              <a:solidFill>
                <a:prstClr val="black"/>
              </a:solidFill>
            </a:endParaRPr>
          </a:p>
        </p:txBody>
      </p:sp>
      <p:sp>
        <p:nvSpPr>
          <p:cNvPr id="6" name="灯片编号占位符 5"/>
          <p:cNvSpPr>
            <a:spLocks noGrp="1"/>
          </p:cNvSpPr>
          <p:nvPr>
            <p:ph type="sldNum" sz="quarter" idx="12"/>
          </p:nvPr>
        </p:nvSpPr>
        <p:spPr>
          <a:xfrm>
            <a:off x="8737600" y="6356351"/>
            <a:ext cx="2844800" cy="365125"/>
          </a:xfrm>
          <a:prstGeom prst="rect">
            <a:avLst/>
          </a:prstGeom>
        </p:spPr>
        <p:txBody>
          <a:bodyPr/>
          <a:lstStyle/>
          <a:p>
            <a:fld id="{55ECCFAA-F4FB-487C-9F1E-C8836D0C3DC9}" type="slidenum">
              <a:rPr lang="zh-CN" altLang="en-US" smtClean="0">
                <a:solidFill>
                  <a:prstClr val="black"/>
                </a:solidFill>
              </a:rPr>
              <a:t>‹#›</a:t>
            </a:fld>
            <a:endParaRPr lang="zh-CN" altLang="en-US">
              <a:solidFill>
                <a:prstClr val="black"/>
              </a:solidFill>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839200" y="274639"/>
            <a:ext cx="2743200" cy="5851525"/>
          </a:xfrm>
          <a:prstGeom prst="rect">
            <a:avLst/>
          </a:prstGeom>
        </p:spPr>
        <p:txBody>
          <a:bodyPr vert="eaVert"/>
          <a:lstStyle/>
          <a:p>
            <a:r>
              <a:rPr lang="zh-CN" altLang="en-US"/>
              <a:t>单击此处编辑母版标题样式</a:t>
            </a:r>
          </a:p>
        </p:txBody>
      </p:sp>
      <p:sp>
        <p:nvSpPr>
          <p:cNvPr id="3" name="竖排文字占位符 2"/>
          <p:cNvSpPr>
            <a:spLocks noGrp="1"/>
          </p:cNvSpPr>
          <p:nvPr>
            <p:ph type="body" orient="vert" idx="1"/>
          </p:nvPr>
        </p:nvSpPr>
        <p:spPr>
          <a:xfrm>
            <a:off x="609600" y="274639"/>
            <a:ext cx="8026400" cy="5851525"/>
          </a:xfrm>
          <a:prstGeom prst="rect">
            <a:avLst/>
          </a:prstGeo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a:xfrm>
            <a:off x="609600" y="6356351"/>
            <a:ext cx="2844800" cy="365125"/>
          </a:xfrm>
          <a:prstGeom prst="rect">
            <a:avLst/>
          </a:prstGeom>
        </p:spPr>
        <p:txBody>
          <a:bodyPr/>
          <a:lstStyle/>
          <a:p>
            <a:fld id="{2E3AAC11-D570-4EA9-AFC0-30FB72BA45EB}" type="datetimeFigureOut">
              <a:rPr lang="zh-CN" altLang="en-US" smtClean="0">
                <a:solidFill>
                  <a:prstClr val="black"/>
                </a:solidFill>
              </a:rPr>
              <a:t>2024/09/11 Wednesday</a:t>
            </a:fld>
            <a:endParaRPr lang="zh-CN" altLang="en-US">
              <a:solidFill>
                <a:prstClr val="black"/>
              </a:solidFill>
            </a:endParaRPr>
          </a:p>
        </p:txBody>
      </p:sp>
      <p:sp>
        <p:nvSpPr>
          <p:cNvPr id="5" name="页脚占位符 4"/>
          <p:cNvSpPr>
            <a:spLocks noGrp="1"/>
          </p:cNvSpPr>
          <p:nvPr>
            <p:ph type="ftr" sz="quarter" idx="11"/>
          </p:nvPr>
        </p:nvSpPr>
        <p:spPr>
          <a:xfrm>
            <a:off x="4165600" y="6356351"/>
            <a:ext cx="3860800" cy="365125"/>
          </a:xfrm>
          <a:prstGeom prst="rect">
            <a:avLst/>
          </a:prstGeom>
        </p:spPr>
        <p:txBody>
          <a:bodyPr/>
          <a:lstStyle/>
          <a:p>
            <a:endParaRPr lang="zh-CN" altLang="en-US">
              <a:solidFill>
                <a:prstClr val="black"/>
              </a:solidFill>
            </a:endParaRPr>
          </a:p>
        </p:txBody>
      </p:sp>
      <p:sp>
        <p:nvSpPr>
          <p:cNvPr id="6" name="灯片编号占位符 5"/>
          <p:cNvSpPr>
            <a:spLocks noGrp="1"/>
          </p:cNvSpPr>
          <p:nvPr>
            <p:ph type="sldNum" sz="quarter" idx="12"/>
          </p:nvPr>
        </p:nvSpPr>
        <p:spPr>
          <a:xfrm>
            <a:off x="8737600" y="6356351"/>
            <a:ext cx="2844800" cy="365125"/>
          </a:xfrm>
          <a:prstGeom prst="rect">
            <a:avLst/>
          </a:prstGeom>
        </p:spPr>
        <p:txBody>
          <a:bodyPr/>
          <a:lstStyle/>
          <a:p>
            <a:fld id="{55ECCFAA-F4FB-487C-9F1E-C8836D0C3DC9}" type="slidenum">
              <a:rPr lang="zh-CN" altLang="en-US" smtClean="0">
                <a:solidFill>
                  <a:prstClr val="black"/>
                </a:solidFill>
              </a:rPr>
              <a:t>‹#›</a:t>
            </a:fld>
            <a:endParaRPr lang="zh-CN" altLang="en-US">
              <a:solidFill>
                <a:prstClr val="black"/>
              </a:solidFill>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自定义版式">
    <p:spTree>
      <p:nvGrpSpPr>
        <p:cNvPr id="1" name=""/>
        <p:cNvGrpSpPr/>
        <p:nvPr/>
      </p:nvGrpSpPr>
      <p:grpSpPr>
        <a:xfrm>
          <a:off x="0" y="0"/>
          <a:ext cx="0" cy="0"/>
          <a:chOff x="0" y="0"/>
          <a:chExt cx="0" cy="0"/>
        </a:xfrm>
      </p:grpSpPr>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idx="1"/>
          </p:nvPr>
        </p:nvSpPr>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D997B5FA-0921-464F-AAE1-844C04324D75}" type="datetimeFigureOut">
              <a:rPr lang="zh-CN" altLang="en-US" smtClean="0"/>
              <a:t>2024/09/11 Wednesday</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t>‹#›</a:t>
            </a:fld>
            <a:endParaRPr lang="zh-CN" altLang="en-US"/>
          </a:p>
        </p:txBody>
      </p:sp>
    </p:spTree>
  </p:cSld>
  <p:clrMapOvr>
    <a:masterClrMapping/>
  </p:clrMapOvr>
  <mc:AlternateContent xmlns:mc="http://schemas.openxmlformats.org/markup-compatibility/2006" xmlns:p14="http://schemas.microsoft.com/office/powerpoint/2010/main">
    <mc:Choice Requires="p14">
      <p:transition spd="slow" p14:dur="1500" advTm="2000">
        <p:random/>
      </p:transition>
    </mc:Choice>
    <mc:Fallback xmlns="">
      <p:transition spd="slow" advTm="2000">
        <p:random/>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a:t>单击此处编辑母版标题样式</a:t>
            </a:r>
          </a:p>
        </p:txBody>
      </p:sp>
      <p:sp>
        <p:nvSpPr>
          <p:cNvPr id="3" name="文本占位符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单击此处编辑母版文本样式</a:t>
            </a:r>
          </a:p>
        </p:txBody>
      </p:sp>
      <p:sp>
        <p:nvSpPr>
          <p:cNvPr id="4" name="日期占位符 3"/>
          <p:cNvSpPr>
            <a:spLocks noGrp="1"/>
          </p:cNvSpPr>
          <p:nvPr>
            <p:ph type="dt" sz="half" idx="10"/>
          </p:nvPr>
        </p:nvSpPr>
        <p:spPr/>
        <p:txBody>
          <a:bodyPr/>
          <a:lstStyle/>
          <a:p>
            <a:fld id="{D997B5FA-0921-464F-AAE1-844C04324D75}" type="datetimeFigureOut">
              <a:rPr lang="zh-CN" altLang="en-US" smtClean="0"/>
              <a:t>2024/09/11 Wednesday</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t>‹#›</a:t>
            </a:fld>
            <a:endParaRPr lang="zh-CN" altLang="en-US"/>
          </a:p>
        </p:txBody>
      </p:sp>
    </p:spTree>
  </p:cSld>
  <p:clrMapOvr>
    <a:masterClrMapping/>
  </p:clrMapOvr>
  <mc:AlternateContent xmlns:mc="http://schemas.openxmlformats.org/markup-compatibility/2006" xmlns:p14="http://schemas.microsoft.com/office/powerpoint/2010/main">
    <mc:Choice Requires="p14">
      <p:transition spd="slow" p14:dur="1500" advTm="2000">
        <p:random/>
      </p:transition>
    </mc:Choice>
    <mc:Fallback xmlns="">
      <p:transition spd="slow" advTm="2000">
        <p:random/>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sz="half" idx="1"/>
          </p:nvPr>
        </p:nvSpPr>
        <p:spPr>
          <a:xfrm>
            <a:off x="838200" y="1825625"/>
            <a:ext cx="5181600" cy="435133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p:cNvSpPr>
            <a:spLocks noGrp="1"/>
          </p:cNvSpPr>
          <p:nvPr>
            <p:ph sz="half" idx="2"/>
          </p:nvPr>
        </p:nvSpPr>
        <p:spPr>
          <a:xfrm>
            <a:off x="6172200" y="1825625"/>
            <a:ext cx="5181600" cy="435133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日期占位符 4"/>
          <p:cNvSpPr>
            <a:spLocks noGrp="1"/>
          </p:cNvSpPr>
          <p:nvPr>
            <p:ph type="dt" sz="half" idx="10"/>
          </p:nvPr>
        </p:nvSpPr>
        <p:spPr/>
        <p:txBody>
          <a:bodyPr/>
          <a:lstStyle/>
          <a:p>
            <a:fld id="{D997B5FA-0921-464F-AAE1-844C04324D75}" type="datetimeFigureOut">
              <a:rPr lang="zh-CN" altLang="en-US" smtClean="0"/>
              <a:t>2024/09/11 Wednesday</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565CE74E-AB26-4998-AD42-012C4C1AD076}" type="slidenum">
              <a:rPr lang="zh-CN" altLang="en-US" smtClean="0"/>
              <a:t>‹#›</a:t>
            </a:fld>
            <a:endParaRPr lang="zh-CN" altLang="en-US"/>
          </a:p>
        </p:txBody>
      </p:sp>
    </p:spTree>
  </p:cSld>
  <p:clrMapOvr>
    <a:masterClrMapping/>
  </p:clrMapOvr>
  <mc:AlternateContent xmlns:mc="http://schemas.openxmlformats.org/markup-compatibility/2006" xmlns:p14="http://schemas.microsoft.com/office/powerpoint/2010/main">
    <mc:Choice Requires="p14">
      <p:transition spd="slow" p14:dur="1500" advTm="2000">
        <p:random/>
      </p:transition>
    </mc:Choice>
    <mc:Fallback xmlns="">
      <p:transition spd="slow" advTm="2000">
        <p:random/>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a:t>单击此处编辑母版标题样式</a:t>
            </a:r>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p:cNvSpPr>
            <a:spLocks noGrp="1"/>
          </p:cNvSpPr>
          <p:nvPr>
            <p:ph sz="half" idx="2"/>
          </p:nvPr>
        </p:nvSpPr>
        <p:spPr>
          <a:xfrm>
            <a:off x="839788" y="2505075"/>
            <a:ext cx="5157787" cy="368458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p:cNvSpPr>
            <a:spLocks noGrp="1"/>
          </p:cNvSpPr>
          <p:nvPr>
            <p:ph sz="quarter" idx="4"/>
          </p:nvPr>
        </p:nvSpPr>
        <p:spPr>
          <a:xfrm>
            <a:off x="6172200" y="2505075"/>
            <a:ext cx="5183188" cy="368458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日期占位符 6"/>
          <p:cNvSpPr>
            <a:spLocks noGrp="1"/>
          </p:cNvSpPr>
          <p:nvPr>
            <p:ph type="dt" sz="half" idx="10"/>
          </p:nvPr>
        </p:nvSpPr>
        <p:spPr/>
        <p:txBody>
          <a:bodyPr/>
          <a:lstStyle/>
          <a:p>
            <a:fld id="{D997B5FA-0921-464F-AAE1-844C04324D75}" type="datetimeFigureOut">
              <a:rPr lang="zh-CN" altLang="en-US" smtClean="0"/>
              <a:t>2024/09/11 Wednesday</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565CE74E-AB26-4998-AD42-012C4C1AD076}" type="slidenum">
              <a:rPr lang="zh-CN" altLang="en-US" smtClean="0"/>
              <a:t>‹#›</a:t>
            </a:fld>
            <a:endParaRPr lang="zh-CN" altLang="en-US"/>
          </a:p>
        </p:txBody>
      </p:sp>
    </p:spTree>
  </p:cSld>
  <p:clrMapOvr>
    <a:masterClrMapping/>
  </p:clrMapOvr>
  <mc:AlternateContent xmlns:mc="http://schemas.openxmlformats.org/markup-compatibility/2006" xmlns:p14="http://schemas.microsoft.com/office/powerpoint/2010/main">
    <mc:Choice Requires="p14">
      <p:transition spd="slow" p14:dur="1500" advTm="2000">
        <p:random/>
      </p:transition>
    </mc:Choice>
    <mc:Fallback xmlns="">
      <p:transition spd="slow" advTm="2000">
        <p:random/>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1_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a:t>单击此处编辑母版标题样式</a:t>
            </a:r>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p:cNvSpPr>
            <a:spLocks noGrp="1"/>
          </p:cNvSpPr>
          <p:nvPr>
            <p:ph sz="half" idx="2"/>
          </p:nvPr>
        </p:nvSpPr>
        <p:spPr>
          <a:xfrm>
            <a:off x="839788" y="2505075"/>
            <a:ext cx="5157787" cy="368458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p:cNvSpPr>
            <a:spLocks noGrp="1"/>
          </p:cNvSpPr>
          <p:nvPr>
            <p:ph sz="quarter" idx="4"/>
          </p:nvPr>
        </p:nvSpPr>
        <p:spPr>
          <a:xfrm>
            <a:off x="6172200" y="2505075"/>
            <a:ext cx="5183188" cy="368458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日期占位符 6"/>
          <p:cNvSpPr>
            <a:spLocks noGrp="1"/>
          </p:cNvSpPr>
          <p:nvPr>
            <p:ph type="dt" sz="half" idx="10"/>
          </p:nvPr>
        </p:nvSpPr>
        <p:spPr/>
        <p:txBody>
          <a:bodyPr/>
          <a:lstStyle/>
          <a:p>
            <a:fld id="{D997B5FA-0921-464F-AAE1-844C04324D75}" type="datetimeFigureOut">
              <a:rPr lang="zh-CN" altLang="en-US" smtClean="0"/>
              <a:t>2024/09/11 Wednesday</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565CE74E-AB26-4998-AD42-012C4C1AD076}" type="slidenum">
              <a:rPr lang="zh-CN" altLang="en-US" smtClean="0"/>
              <a:t>‹#›</a:t>
            </a:fld>
            <a:endParaRPr lang="zh-CN" altLang="en-US"/>
          </a:p>
        </p:txBody>
      </p:sp>
      <p:sp>
        <p:nvSpPr>
          <p:cNvPr id="11" name="TextBox 10"/>
          <p:cNvSpPr txBox="1"/>
          <p:nvPr userDrawn="1"/>
        </p:nvSpPr>
        <p:spPr>
          <a:xfrm>
            <a:off x="1187624" y="6739570"/>
            <a:ext cx="1440159" cy="118430"/>
          </a:xfrm>
          <a:prstGeom prst="rect">
            <a:avLst/>
          </a:prstGeom>
          <a:noFill/>
        </p:spPr>
        <p:txBody>
          <a:bodyPr wrap="square" rtlCol="0">
            <a:spAutoFit/>
          </a:bodyPr>
          <a:lstStyle/>
          <a:p>
            <a:pPr marL="0" marR="0" lvl="0" indent="0" defTabSz="914400" eaLnBrk="1" fontAlgn="auto" latinLnBrk="0" hangingPunct="1">
              <a:lnSpc>
                <a:spcPct val="200000"/>
              </a:lnSpc>
              <a:spcBef>
                <a:spcPts val="0"/>
              </a:spcBef>
              <a:spcAft>
                <a:spcPts val="0"/>
              </a:spcAft>
              <a:buClrTx/>
              <a:buSzTx/>
              <a:buFontTx/>
              <a:buNone/>
              <a:defRPr/>
            </a:pPr>
            <a:r>
              <a:rPr kumimoji="0" lang="zh-CN" altLang="en-US" sz="100" b="0" i="0" u="none" strike="noStrike" kern="0" cap="none" spc="0" normalizeH="0" baseline="0" noProof="0" dirty="0">
                <a:ln>
                  <a:noFill/>
                </a:ln>
                <a:solidFill>
                  <a:prstClr val="black"/>
                </a:solidFill>
                <a:effectLst/>
                <a:uLnTx/>
                <a:uFillTx/>
                <a:hlinkClick r:id="rId2"/>
              </a:rPr>
              <a:t>行业</a:t>
            </a:r>
            <a:r>
              <a:rPr kumimoji="0" lang="en-US" altLang="zh-CN" sz="100" b="0" i="0" u="none" strike="noStrike" kern="0" cap="none" spc="0" normalizeH="0" baseline="0" noProof="0" dirty="0">
                <a:ln>
                  <a:noFill/>
                </a:ln>
                <a:solidFill>
                  <a:prstClr val="black"/>
                </a:solidFill>
                <a:effectLst/>
                <a:uLnTx/>
                <a:uFillTx/>
                <a:hlinkClick r:id="rId2"/>
              </a:rPr>
              <a:t>PPT</a:t>
            </a:r>
            <a:r>
              <a:rPr kumimoji="0" lang="zh-CN" altLang="en-US" sz="100" b="0" i="0" u="none" strike="noStrike" kern="0" cap="none" spc="0" normalizeH="0" baseline="0" noProof="0" dirty="0">
                <a:ln>
                  <a:noFill/>
                </a:ln>
                <a:solidFill>
                  <a:prstClr val="black"/>
                </a:solidFill>
                <a:effectLst/>
                <a:uLnTx/>
                <a:uFillTx/>
                <a:hlinkClick r:id="rId2"/>
              </a:rPr>
              <a:t>模板</a:t>
            </a:r>
            <a:r>
              <a:rPr kumimoji="0" lang="en-US" altLang="zh-CN" sz="100" b="0" i="0" u="none" strike="noStrike" kern="0" cap="none" spc="0" normalizeH="0" baseline="0" noProof="0" dirty="0">
                <a:ln>
                  <a:noFill/>
                </a:ln>
                <a:solidFill>
                  <a:prstClr val="black"/>
                </a:solidFill>
                <a:effectLst/>
                <a:uLnTx/>
                <a:uFillTx/>
              </a:rPr>
              <a:t>http://www.1ppt.com/hangye/</a:t>
            </a:r>
          </a:p>
        </p:txBody>
      </p:sp>
    </p:spTree>
  </p:cSld>
  <p:clrMapOvr>
    <a:masterClrMapping/>
  </p:clrMapOvr>
  <mc:AlternateContent xmlns:mc="http://schemas.openxmlformats.org/markup-compatibility/2006" xmlns:p14="http://schemas.microsoft.com/office/powerpoint/2010/main">
    <mc:Choice Requires="p14">
      <p:transition spd="slow" p14:dur="1500" advTm="2000">
        <p:random/>
      </p:transition>
    </mc:Choice>
    <mc:Fallback xmlns="">
      <p:transition spd="slow" advTm="2000">
        <p:random/>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日期占位符 2"/>
          <p:cNvSpPr>
            <a:spLocks noGrp="1"/>
          </p:cNvSpPr>
          <p:nvPr>
            <p:ph type="dt" sz="half" idx="10"/>
          </p:nvPr>
        </p:nvSpPr>
        <p:spPr/>
        <p:txBody>
          <a:bodyPr/>
          <a:lstStyle/>
          <a:p>
            <a:fld id="{D997B5FA-0921-464F-AAE1-844C04324D75}" type="datetimeFigureOut">
              <a:rPr lang="zh-CN" altLang="en-US" smtClean="0"/>
              <a:t>2024/09/11 Wednesday</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565CE74E-AB26-4998-AD42-012C4C1AD076}" type="slidenum">
              <a:rPr lang="zh-CN" altLang="en-US" smtClean="0"/>
              <a:t>‹#›</a:t>
            </a:fld>
            <a:endParaRPr lang="zh-CN" altLang="en-US"/>
          </a:p>
        </p:txBody>
      </p:sp>
    </p:spTree>
  </p:cSld>
  <p:clrMapOvr>
    <a:masterClrMapping/>
  </p:clrMapOvr>
  <mc:AlternateContent xmlns:mc="http://schemas.openxmlformats.org/markup-compatibility/2006" xmlns:p14="http://schemas.microsoft.com/office/powerpoint/2010/main">
    <mc:Choice Requires="p14">
      <p:transition spd="slow" p14:dur="1500" advTm="2000">
        <p:random/>
      </p:transition>
    </mc:Choice>
    <mc:Fallback xmlns="">
      <p:transition spd="slow" advTm="2000">
        <p:random/>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D997B5FA-0921-464F-AAE1-844C04324D75}" type="datetimeFigureOut">
              <a:rPr lang="zh-CN" altLang="en-US" smtClean="0"/>
              <a:t>2024/09/11 Wednesday</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565CE74E-AB26-4998-AD42-012C4C1AD076}" type="slidenum">
              <a:rPr lang="zh-CN" altLang="en-US" smtClean="0"/>
              <a:t>‹#›</a:t>
            </a:fld>
            <a:endParaRPr lang="zh-CN" altLang="en-US"/>
          </a:p>
        </p:txBody>
      </p:sp>
    </p:spTree>
  </p:cSld>
  <p:clrMapOvr>
    <a:masterClrMapping/>
  </p:clrMapOvr>
  <mc:AlternateContent xmlns:mc="http://schemas.openxmlformats.org/markup-compatibility/2006" xmlns:p14="http://schemas.microsoft.com/office/powerpoint/2010/main">
    <mc:Choice Requires="p14">
      <p:transition spd="slow" p14:dur="1500" advTm="2000">
        <p:random/>
      </p:transition>
    </mc:Choice>
    <mc:Fallback xmlns="">
      <p:transition spd="slow" advTm="2000">
        <p:random/>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内容占位符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fld id="{D997B5FA-0921-464F-AAE1-844C04324D75}" type="datetimeFigureOut">
              <a:rPr lang="zh-CN" altLang="en-US" smtClean="0"/>
              <a:t>2024/09/11 Wednesday</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565CE74E-AB26-4998-AD42-012C4C1AD076}" type="slidenum">
              <a:rPr lang="zh-CN" altLang="en-US" smtClean="0"/>
              <a:t>‹#›</a:t>
            </a:fld>
            <a:endParaRPr lang="zh-CN" altLang="en-US"/>
          </a:p>
        </p:txBody>
      </p:sp>
    </p:spTree>
  </p:cSld>
  <p:clrMapOvr>
    <a:masterClrMapping/>
  </p:clrMapOvr>
  <mc:AlternateContent xmlns:mc="http://schemas.openxmlformats.org/markup-compatibility/2006" xmlns:p14="http://schemas.microsoft.com/office/powerpoint/2010/main">
    <mc:Choice Requires="p14">
      <p:transition spd="slow" p14:dur="1500" advTm="2000">
        <p:random/>
      </p:transition>
    </mc:Choice>
    <mc:Fallback xmlns="">
      <p:transition spd="slow" advTm="2000">
        <p:random/>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15.xml"/><Relationship Id="rId2" Type="http://schemas.openxmlformats.org/officeDocument/2006/relationships/slideLayout" Target="../slideLayouts/slideLayout14.xml"/><Relationship Id="rId1" Type="http://schemas.openxmlformats.org/officeDocument/2006/relationships/slideLayout" Target="../slideLayouts/slideLayout13.xml"/><Relationship Id="rId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E5EAEE">
                <a:alpha val="39000"/>
              </a:srgbClr>
            </a:gs>
            <a:gs pos="60000">
              <a:srgbClr val="FDFDFD"/>
            </a:gs>
          </a:gsLst>
          <a:lin ang="13200000" scaled="0"/>
          <a:tileRect/>
        </a:gradFill>
        <a:effectLst/>
      </p:bgPr>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a:t>单击此处编辑母版标题样式</a:t>
            </a:r>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997B5FA-0921-464F-AAE1-844C04324D75}" type="datetimeFigureOut">
              <a:rPr lang="zh-CN" altLang="en-US" smtClean="0"/>
              <a:t>2024/09/11 Wednesday</a:t>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65CE74E-AB26-4998-AD42-012C4C1AD076}" type="slidenum">
              <a:rPr lang="zh-CN" altLang="en-US" smtClean="0"/>
              <a:t>‹#›</a:t>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mc:AlternateContent xmlns:mc="http://schemas.openxmlformats.org/markup-compatibility/2006" xmlns:p14="http://schemas.microsoft.com/office/powerpoint/2010/main">
    <mc:Choice Requires="p14">
      <p:transition spd="slow" p14:dur="1500" advTm="2000">
        <p:random/>
      </p:transition>
    </mc:Choice>
    <mc:Fallback xmlns="">
      <p:transition spd="slow" advTm="2000">
        <p:random/>
      </p:transition>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69" r:id="rId1"/>
    <p:sldLayoutId id="2147483670" r:id="rId2"/>
    <p:sldLayoutId id="2147483671" r:id="rId3"/>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8.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3.xml"/><Relationship Id="rId1" Type="http://schemas.openxmlformats.org/officeDocument/2006/relationships/slideLayout" Target="../slideLayouts/slideLayout8.xml"/><Relationship Id="rId4" Type="http://schemas.openxmlformats.org/officeDocument/2006/relationships/image" Target="../media/image2.png"/></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4.xml"/><Relationship Id="rId1" Type="http://schemas.openxmlformats.org/officeDocument/2006/relationships/slideLayout" Target="../slideLayouts/slideLayout8.xml"/></Relationships>
</file>

<file path=ppt/slides/_rels/slide1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5.xml"/><Relationship Id="rId1" Type="http://schemas.openxmlformats.org/officeDocument/2006/relationships/slideLayout" Target="../slideLayouts/slideLayout8.xml"/></Relationships>
</file>

<file path=ppt/slides/_rels/slide1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6.xml"/><Relationship Id="rId1" Type="http://schemas.openxmlformats.org/officeDocument/2006/relationships/slideLayout" Target="../slideLayouts/slideLayout8.xml"/></Relationships>
</file>

<file path=ppt/slides/_rels/slide1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7.xml"/><Relationship Id="rId1" Type="http://schemas.openxmlformats.org/officeDocument/2006/relationships/slideLayout" Target="../slideLayouts/slideLayout8.xml"/><Relationship Id="rId4" Type="http://schemas.openxmlformats.org/officeDocument/2006/relationships/image" Target="../media/image2.png"/></Relationships>
</file>

<file path=ppt/slides/_rels/slide1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8.xml"/><Relationship Id="rId1" Type="http://schemas.openxmlformats.org/officeDocument/2006/relationships/slideLayout" Target="../slideLayouts/slideLayout8.xml"/></Relationships>
</file>

<file path=ppt/slides/_rels/slide1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9.xml"/><Relationship Id="rId1" Type="http://schemas.openxmlformats.org/officeDocument/2006/relationships/slideLayout" Target="../slideLayouts/slideLayout8.xml"/><Relationship Id="rId5" Type="http://schemas.openxmlformats.org/officeDocument/2006/relationships/image" Target="../media/image8.png"/><Relationship Id="rId4" Type="http://schemas.openxmlformats.org/officeDocument/2006/relationships/image" Target="../media/image7.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8.xml"/><Relationship Id="rId4" Type="http://schemas.openxmlformats.org/officeDocument/2006/relationships/image" Target="../media/image1.png"/></Relationships>
</file>

<file path=ppt/slides/_rels/slide2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0.xml"/><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4.xml"/><Relationship Id="rId1" Type="http://schemas.openxmlformats.org/officeDocument/2006/relationships/slideLayout" Target="../slideLayouts/slideLayout8.xml"/><Relationship Id="rId6" Type="http://schemas.openxmlformats.org/officeDocument/2006/relationships/image" Target="../media/image1.png"/><Relationship Id="rId5" Type="http://schemas.openxmlformats.org/officeDocument/2006/relationships/image" Target="../media/image5.jpeg"/><Relationship Id="rId4" Type="http://schemas.openxmlformats.org/officeDocument/2006/relationships/image" Target="../media/image4.jpeg"/></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图片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29095" y="2664921"/>
            <a:ext cx="7700340" cy="4196408"/>
          </a:xfrm>
          <a:prstGeom prst="rect">
            <a:avLst/>
          </a:prstGeom>
        </p:spPr>
      </p:pic>
      <p:sp>
        <p:nvSpPr>
          <p:cNvPr id="5" name="文本框 4"/>
          <p:cNvSpPr txBox="1"/>
          <p:nvPr/>
        </p:nvSpPr>
        <p:spPr>
          <a:xfrm>
            <a:off x="3243104" y="1964483"/>
            <a:ext cx="6024721" cy="1446550"/>
          </a:xfrm>
          <a:prstGeom prst="rect">
            <a:avLst/>
          </a:prstGeom>
          <a:noFill/>
        </p:spPr>
        <p:txBody>
          <a:bodyPr wrap="square" rtlCol="0">
            <a:spAutoFit/>
          </a:bodyPr>
          <a:lstStyle/>
          <a:p>
            <a:pPr algn="ctr"/>
            <a:r>
              <a:rPr lang="zh-CN" altLang="en-US" sz="4400" b="1" dirty="0">
                <a:solidFill>
                  <a:schemeClr val="accent1">
                    <a:lumMod val="50000"/>
                  </a:schemeClr>
                </a:solidFill>
                <a:latin typeface="思源黑体 CN Medium" panose="020B0600000000000000" pitchFamily="34" charset="-122"/>
                <a:ea typeface="思源黑体 CN Medium" panose="020B0600000000000000" pitchFamily="34" charset="-122"/>
                <a:cs typeface="+mn-ea"/>
                <a:sym typeface="+mn-lt"/>
              </a:rPr>
              <a:t>自动控制技术（及理论）的发展历史</a:t>
            </a:r>
          </a:p>
        </p:txBody>
      </p:sp>
      <p:grpSp>
        <p:nvGrpSpPr>
          <p:cNvPr id="137" name="组合 136"/>
          <p:cNvGrpSpPr/>
          <p:nvPr/>
        </p:nvGrpSpPr>
        <p:grpSpPr>
          <a:xfrm>
            <a:off x="4980872" y="3622367"/>
            <a:ext cx="2230255" cy="565304"/>
            <a:chOff x="6197921" y="4212685"/>
            <a:chExt cx="2230255" cy="565304"/>
          </a:xfrm>
        </p:grpSpPr>
        <p:grpSp>
          <p:nvGrpSpPr>
            <p:cNvPr id="123" name="组合 122"/>
            <p:cNvGrpSpPr/>
            <p:nvPr/>
          </p:nvGrpSpPr>
          <p:grpSpPr>
            <a:xfrm>
              <a:off x="6197921" y="4212685"/>
              <a:ext cx="396185" cy="565304"/>
              <a:chOff x="33337500" y="3175"/>
              <a:chExt cx="2930525" cy="4181475"/>
            </a:xfrm>
            <a:solidFill>
              <a:srgbClr val="93B0C1"/>
            </a:solidFill>
          </p:grpSpPr>
          <p:sp>
            <p:nvSpPr>
              <p:cNvPr id="124" name="Freeform 25"/>
              <p:cNvSpPr/>
              <p:nvPr/>
            </p:nvSpPr>
            <p:spPr bwMode="auto">
              <a:xfrm>
                <a:off x="35061525" y="2049463"/>
                <a:ext cx="1163638" cy="2033588"/>
              </a:xfrm>
              <a:custGeom>
                <a:avLst/>
                <a:gdLst>
                  <a:gd name="T0" fmla="*/ 64 w 275"/>
                  <a:gd name="T1" fmla="*/ 480 h 480"/>
                  <a:gd name="T2" fmla="*/ 275 w 275"/>
                  <a:gd name="T3" fmla="*/ 421 h 480"/>
                  <a:gd name="T4" fmla="*/ 258 w 275"/>
                  <a:gd name="T5" fmla="*/ 163 h 480"/>
                  <a:gd name="T6" fmla="*/ 135 w 275"/>
                  <a:gd name="T7" fmla="*/ 52 h 480"/>
                  <a:gd name="T8" fmla="*/ 36 w 275"/>
                  <a:gd name="T9" fmla="*/ 0 h 480"/>
                  <a:gd name="T10" fmla="*/ 0 w 275"/>
                  <a:gd name="T11" fmla="*/ 26 h 480"/>
                  <a:gd name="T12" fmla="*/ 64 w 275"/>
                  <a:gd name="T13" fmla="*/ 480 h 480"/>
                </a:gdLst>
                <a:ahLst/>
                <a:cxnLst>
                  <a:cxn ang="0">
                    <a:pos x="T0" y="T1"/>
                  </a:cxn>
                  <a:cxn ang="0">
                    <a:pos x="T2" y="T3"/>
                  </a:cxn>
                  <a:cxn ang="0">
                    <a:pos x="T4" y="T5"/>
                  </a:cxn>
                  <a:cxn ang="0">
                    <a:pos x="T6" y="T7"/>
                  </a:cxn>
                  <a:cxn ang="0">
                    <a:pos x="T8" y="T9"/>
                  </a:cxn>
                  <a:cxn ang="0">
                    <a:pos x="T10" y="T11"/>
                  </a:cxn>
                  <a:cxn ang="0">
                    <a:pos x="T12" y="T13"/>
                  </a:cxn>
                </a:cxnLst>
                <a:rect l="0" t="0" r="r" b="b"/>
                <a:pathLst>
                  <a:path w="275" h="480">
                    <a:moveTo>
                      <a:pt x="64" y="480"/>
                    </a:moveTo>
                    <a:cubicBezTo>
                      <a:pt x="196" y="460"/>
                      <a:pt x="275" y="421"/>
                      <a:pt x="275" y="421"/>
                    </a:cubicBezTo>
                    <a:cubicBezTo>
                      <a:pt x="275" y="421"/>
                      <a:pt x="268" y="194"/>
                      <a:pt x="258" y="163"/>
                    </a:cubicBezTo>
                    <a:cubicBezTo>
                      <a:pt x="248" y="133"/>
                      <a:pt x="173" y="76"/>
                      <a:pt x="135" y="52"/>
                    </a:cubicBezTo>
                    <a:cubicBezTo>
                      <a:pt x="98" y="29"/>
                      <a:pt x="36" y="0"/>
                      <a:pt x="36" y="0"/>
                    </a:cubicBezTo>
                    <a:cubicBezTo>
                      <a:pt x="36" y="0"/>
                      <a:pt x="21" y="13"/>
                      <a:pt x="0" y="26"/>
                    </a:cubicBezTo>
                    <a:lnTo>
                      <a:pt x="64" y="48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sz="1600">
                  <a:solidFill>
                    <a:prstClr val="white"/>
                  </a:solidFill>
                  <a:cs typeface="+mn-ea"/>
                  <a:sym typeface="+mn-lt"/>
                </a:endParaRPr>
              </a:p>
            </p:txBody>
          </p:sp>
          <p:sp>
            <p:nvSpPr>
              <p:cNvPr id="125" name="Freeform 26"/>
              <p:cNvSpPr/>
              <p:nvPr/>
            </p:nvSpPr>
            <p:spPr bwMode="auto">
              <a:xfrm>
                <a:off x="34378900" y="2189163"/>
                <a:ext cx="263525" cy="1931988"/>
              </a:xfrm>
              <a:custGeom>
                <a:avLst/>
                <a:gdLst>
                  <a:gd name="T0" fmla="*/ 0 w 62"/>
                  <a:gd name="T1" fmla="*/ 453 h 456"/>
                  <a:gd name="T2" fmla="*/ 28 w 62"/>
                  <a:gd name="T3" fmla="*/ 456 h 456"/>
                  <a:gd name="T4" fmla="*/ 62 w 62"/>
                  <a:gd name="T5" fmla="*/ 7 h 456"/>
                  <a:gd name="T6" fmla="*/ 48 w 62"/>
                  <a:gd name="T7" fmla="*/ 0 h 456"/>
                  <a:gd name="T8" fmla="*/ 0 w 62"/>
                  <a:gd name="T9" fmla="*/ 453 h 456"/>
                </a:gdLst>
                <a:ahLst/>
                <a:cxnLst>
                  <a:cxn ang="0">
                    <a:pos x="T0" y="T1"/>
                  </a:cxn>
                  <a:cxn ang="0">
                    <a:pos x="T2" y="T3"/>
                  </a:cxn>
                  <a:cxn ang="0">
                    <a:pos x="T4" y="T5"/>
                  </a:cxn>
                  <a:cxn ang="0">
                    <a:pos x="T6" y="T7"/>
                  </a:cxn>
                  <a:cxn ang="0">
                    <a:pos x="T8" y="T9"/>
                  </a:cxn>
                </a:cxnLst>
                <a:rect l="0" t="0" r="r" b="b"/>
                <a:pathLst>
                  <a:path w="62" h="456">
                    <a:moveTo>
                      <a:pt x="0" y="453"/>
                    </a:moveTo>
                    <a:cubicBezTo>
                      <a:pt x="9" y="454"/>
                      <a:pt x="18" y="455"/>
                      <a:pt x="28" y="456"/>
                    </a:cubicBezTo>
                    <a:cubicBezTo>
                      <a:pt x="62" y="7"/>
                      <a:pt x="62" y="7"/>
                      <a:pt x="62" y="7"/>
                    </a:cubicBezTo>
                    <a:cubicBezTo>
                      <a:pt x="57" y="5"/>
                      <a:pt x="53" y="3"/>
                      <a:pt x="48" y="0"/>
                    </a:cubicBezTo>
                    <a:lnTo>
                      <a:pt x="0" y="453"/>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sz="1600">
                  <a:solidFill>
                    <a:prstClr val="white"/>
                  </a:solidFill>
                  <a:cs typeface="+mn-ea"/>
                  <a:sym typeface="+mn-lt"/>
                </a:endParaRPr>
              </a:p>
            </p:txBody>
          </p:sp>
          <p:sp>
            <p:nvSpPr>
              <p:cNvPr id="126" name="Freeform 27"/>
              <p:cNvSpPr/>
              <p:nvPr/>
            </p:nvSpPr>
            <p:spPr bwMode="auto">
              <a:xfrm>
                <a:off x="33396238" y="2032000"/>
                <a:ext cx="1127125" cy="2058988"/>
              </a:xfrm>
              <a:custGeom>
                <a:avLst/>
                <a:gdLst>
                  <a:gd name="T0" fmla="*/ 266 w 266"/>
                  <a:gd name="T1" fmla="*/ 27 h 486"/>
                  <a:gd name="T2" fmla="*/ 235 w 266"/>
                  <a:gd name="T3" fmla="*/ 0 h 486"/>
                  <a:gd name="T4" fmla="*/ 67 w 266"/>
                  <a:gd name="T5" fmla="*/ 101 h 486"/>
                  <a:gd name="T6" fmla="*/ 7 w 266"/>
                  <a:gd name="T7" fmla="*/ 235 h 486"/>
                  <a:gd name="T8" fmla="*/ 0 w 266"/>
                  <a:gd name="T9" fmla="*/ 428 h 486"/>
                  <a:gd name="T10" fmla="*/ 201 w 266"/>
                  <a:gd name="T11" fmla="*/ 486 h 486"/>
                  <a:gd name="T12" fmla="*/ 266 w 266"/>
                  <a:gd name="T13" fmla="*/ 27 h 486"/>
                </a:gdLst>
                <a:ahLst/>
                <a:cxnLst>
                  <a:cxn ang="0">
                    <a:pos x="T0" y="T1"/>
                  </a:cxn>
                  <a:cxn ang="0">
                    <a:pos x="T2" y="T3"/>
                  </a:cxn>
                  <a:cxn ang="0">
                    <a:pos x="T4" y="T5"/>
                  </a:cxn>
                  <a:cxn ang="0">
                    <a:pos x="T6" y="T7"/>
                  </a:cxn>
                  <a:cxn ang="0">
                    <a:pos x="T8" y="T9"/>
                  </a:cxn>
                  <a:cxn ang="0">
                    <a:pos x="T10" y="T11"/>
                  </a:cxn>
                  <a:cxn ang="0">
                    <a:pos x="T12" y="T13"/>
                  </a:cxn>
                </a:cxnLst>
                <a:rect l="0" t="0" r="r" b="b"/>
                <a:pathLst>
                  <a:path w="266" h="486">
                    <a:moveTo>
                      <a:pt x="266" y="27"/>
                    </a:moveTo>
                    <a:cubicBezTo>
                      <a:pt x="248" y="14"/>
                      <a:pt x="235" y="0"/>
                      <a:pt x="235" y="0"/>
                    </a:cubicBezTo>
                    <a:cubicBezTo>
                      <a:pt x="235" y="0"/>
                      <a:pt x="91" y="70"/>
                      <a:pt x="67" y="101"/>
                    </a:cubicBezTo>
                    <a:cubicBezTo>
                      <a:pt x="43" y="131"/>
                      <a:pt x="9" y="156"/>
                      <a:pt x="7" y="235"/>
                    </a:cubicBezTo>
                    <a:cubicBezTo>
                      <a:pt x="5" y="315"/>
                      <a:pt x="0" y="428"/>
                      <a:pt x="0" y="428"/>
                    </a:cubicBezTo>
                    <a:cubicBezTo>
                      <a:pt x="0" y="428"/>
                      <a:pt x="83" y="467"/>
                      <a:pt x="201" y="486"/>
                    </a:cubicBezTo>
                    <a:lnTo>
                      <a:pt x="266" y="27"/>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sz="1600">
                  <a:solidFill>
                    <a:prstClr val="white"/>
                  </a:solidFill>
                  <a:cs typeface="+mn-ea"/>
                  <a:sym typeface="+mn-lt"/>
                </a:endParaRPr>
              </a:p>
            </p:txBody>
          </p:sp>
          <p:sp>
            <p:nvSpPr>
              <p:cNvPr id="127" name="Freeform 28"/>
              <p:cNvSpPr/>
              <p:nvPr/>
            </p:nvSpPr>
            <p:spPr bwMode="auto">
              <a:xfrm>
                <a:off x="34947225" y="2197100"/>
                <a:ext cx="254000" cy="1914525"/>
              </a:xfrm>
              <a:custGeom>
                <a:avLst/>
                <a:gdLst>
                  <a:gd name="T0" fmla="*/ 12 w 60"/>
                  <a:gd name="T1" fmla="*/ 0 h 452"/>
                  <a:gd name="T2" fmla="*/ 0 w 60"/>
                  <a:gd name="T3" fmla="*/ 6 h 452"/>
                  <a:gd name="T4" fmla="*/ 36 w 60"/>
                  <a:gd name="T5" fmla="*/ 452 h 452"/>
                  <a:gd name="T6" fmla="*/ 60 w 60"/>
                  <a:gd name="T7" fmla="*/ 450 h 452"/>
                  <a:gd name="T8" fmla="*/ 12 w 60"/>
                  <a:gd name="T9" fmla="*/ 0 h 452"/>
                </a:gdLst>
                <a:ahLst/>
                <a:cxnLst>
                  <a:cxn ang="0">
                    <a:pos x="T0" y="T1"/>
                  </a:cxn>
                  <a:cxn ang="0">
                    <a:pos x="T2" y="T3"/>
                  </a:cxn>
                  <a:cxn ang="0">
                    <a:pos x="T4" y="T5"/>
                  </a:cxn>
                  <a:cxn ang="0">
                    <a:pos x="T6" y="T7"/>
                  </a:cxn>
                  <a:cxn ang="0">
                    <a:pos x="T8" y="T9"/>
                  </a:cxn>
                </a:cxnLst>
                <a:rect l="0" t="0" r="r" b="b"/>
                <a:pathLst>
                  <a:path w="60" h="452">
                    <a:moveTo>
                      <a:pt x="12" y="0"/>
                    </a:moveTo>
                    <a:cubicBezTo>
                      <a:pt x="8" y="2"/>
                      <a:pt x="4" y="4"/>
                      <a:pt x="0" y="6"/>
                    </a:cubicBezTo>
                    <a:cubicBezTo>
                      <a:pt x="36" y="452"/>
                      <a:pt x="36" y="452"/>
                      <a:pt x="36" y="452"/>
                    </a:cubicBezTo>
                    <a:cubicBezTo>
                      <a:pt x="44" y="452"/>
                      <a:pt x="52" y="451"/>
                      <a:pt x="60" y="450"/>
                    </a:cubicBezTo>
                    <a:lnTo>
                      <a:pt x="12" y="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sz="1600">
                  <a:solidFill>
                    <a:prstClr val="white"/>
                  </a:solidFill>
                  <a:cs typeface="+mn-ea"/>
                  <a:sym typeface="+mn-lt"/>
                </a:endParaRPr>
              </a:p>
            </p:txBody>
          </p:sp>
          <p:sp>
            <p:nvSpPr>
              <p:cNvPr id="128" name="Freeform 29"/>
              <p:cNvSpPr/>
              <p:nvPr/>
            </p:nvSpPr>
            <p:spPr bwMode="auto">
              <a:xfrm>
                <a:off x="33337500" y="1981200"/>
                <a:ext cx="2930525" cy="2203450"/>
              </a:xfrm>
              <a:custGeom>
                <a:avLst/>
                <a:gdLst>
                  <a:gd name="T0" fmla="*/ 692 w 692"/>
                  <a:gd name="T1" fmla="*/ 438 h 520"/>
                  <a:gd name="T2" fmla="*/ 681 w 692"/>
                  <a:gd name="T3" fmla="*/ 209 h 520"/>
                  <a:gd name="T4" fmla="*/ 593 w 692"/>
                  <a:gd name="T5" fmla="*/ 86 h 520"/>
                  <a:gd name="T6" fmla="*/ 550 w 692"/>
                  <a:gd name="T7" fmla="*/ 62 h 520"/>
                  <a:gd name="T8" fmla="*/ 456 w 692"/>
                  <a:gd name="T9" fmla="*/ 4 h 520"/>
                  <a:gd name="T10" fmla="*/ 452 w 692"/>
                  <a:gd name="T11" fmla="*/ 0 h 520"/>
                  <a:gd name="T12" fmla="*/ 447 w 692"/>
                  <a:gd name="T13" fmla="*/ 0 h 520"/>
                  <a:gd name="T14" fmla="*/ 424 w 692"/>
                  <a:gd name="T15" fmla="*/ 24 h 520"/>
                  <a:gd name="T16" fmla="*/ 442 w 692"/>
                  <a:gd name="T17" fmla="*/ 24 h 520"/>
                  <a:gd name="T18" fmla="*/ 539 w 692"/>
                  <a:gd name="T19" fmla="*/ 84 h 520"/>
                  <a:gd name="T20" fmla="*/ 580 w 692"/>
                  <a:gd name="T21" fmla="*/ 106 h 520"/>
                  <a:gd name="T22" fmla="*/ 657 w 692"/>
                  <a:gd name="T23" fmla="*/ 211 h 520"/>
                  <a:gd name="T24" fmla="*/ 667 w 692"/>
                  <a:gd name="T25" fmla="*/ 430 h 520"/>
                  <a:gd name="T26" fmla="*/ 343 w 692"/>
                  <a:gd name="T27" fmla="*/ 496 h 520"/>
                  <a:gd name="T28" fmla="*/ 25 w 692"/>
                  <a:gd name="T29" fmla="*/ 431 h 520"/>
                  <a:gd name="T30" fmla="*/ 36 w 692"/>
                  <a:gd name="T31" fmla="*/ 211 h 520"/>
                  <a:gd name="T32" fmla="*/ 112 w 692"/>
                  <a:gd name="T33" fmla="*/ 106 h 520"/>
                  <a:gd name="T34" fmla="*/ 154 w 692"/>
                  <a:gd name="T35" fmla="*/ 84 h 520"/>
                  <a:gd name="T36" fmla="*/ 251 w 692"/>
                  <a:gd name="T37" fmla="*/ 24 h 520"/>
                  <a:gd name="T38" fmla="*/ 260 w 692"/>
                  <a:gd name="T39" fmla="*/ 24 h 520"/>
                  <a:gd name="T40" fmla="*/ 241 w 692"/>
                  <a:gd name="T41" fmla="*/ 0 h 520"/>
                  <a:gd name="T42" fmla="*/ 240 w 692"/>
                  <a:gd name="T43" fmla="*/ 0 h 520"/>
                  <a:gd name="T44" fmla="*/ 237 w 692"/>
                  <a:gd name="T45" fmla="*/ 4 h 520"/>
                  <a:gd name="T46" fmla="*/ 142 w 692"/>
                  <a:gd name="T47" fmla="*/ 62 h 520"/>
                  <a:gd name="T48" fmla="*/ 100 w 692"/>
                  <a:gd name="T49" fmla="*/ 86 h 520"/>
                  <a:gd name="T50" fmla="*/ 12 w 692"/>
                  <a:gd name="T51" fmla="*/ 209 h 520"/>
                  <a:gd name="T52" fmla="*/ 1 w 692"/>
                  <a:gd name="T53" fmla="*/ 438 h 520"/>
                  <a:gd name="T54" fmla="*/ 0 w 692"/>
                  <a:gd name="T55" fmla="*/ 446 h 520"/>
                  <a:gd name="T56" fmla="*/ 8 w 692"/>
                  <a:gd name="T57" fmla="*/ 449 h 520"/>
                  <a:gd name="T58" fmla="*/ 343 w 692"/>
                  <a:gd name="T59" fmla="*/ 520 h 520"/>
                  <a:gd name="T60" fmla="*/ 685 w 692"/>
                  <a:gd name="T61" fmla="*/ 449 h 520"/>
                  <a:gd name="T62" fmla="*/ 692 w 692"/>
                  <a:gd name="T63" fmla="*/ 446 h 520"/>
                  <a:gd name="T64" fmla="*/ 692 w 692"/>
                  <a:gd name="T65" fmla="*/ 438 h 5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692" h="520">
                    <a:moveTo>
                      <a:pt x="692" y="438"/>
                    </a:moveTo>
                    <a:cubicBezTo>
                      <a:pt x="692" y="436"/>
                      <a:pt x="685" y="268"/>
                      <a:pt x="681" y="209"/>
                    </a:cubicBezTo>
                    <a:cubicBezTo>
                      <a:pt x="677" y="137"/>
                      <a:pt x="614" y="99"/>
                      <a:pt x="593" y="86"/>
                    </a:cubicBezTo>
                    <a:cubicBezTo>
                      <a:pt x="582" y="80"/>
                      <a:pt x="567" y="72"/>
                      <a:pt x="550" y="62"/>
                    </a:cubicBezTo>
                    <a:cubicBezTo>
                      <a:pt x="516" y="44"/>
                      <a:pt x="469" y="19"/>
                      <a:pt x="456" y="4"/>
                    </a:cubicBezTo>
                    <a:cubicBezTo>
                      <a:pt x="452" y="0"/>
                      <a:pt x="452" y="0"/>
                      <a:pt x="452" y="0"/>
                    </a:cubicBezTo>
                    <a:cubicBezTo>
                      <a:pt x="447" y="0"/>
                      <a:pt x="447" y="0"/>
                      <a:pt x="447" y="0"/>
                    </a:cubicBezTo>
                    <a:cubicBezTo>
                      <a:pt x="441" y="7"/>
                      <a:pt x="433" y="16"/>
                      <a:pt x="424" y="24"/>
                    </a:cubicBezTo>
                    <a:cubicBezTo>
                      <a:pt x="442" y="24"/>
                      <a:pt x="442" y="24"/>
                      <a:pt x="442" y="24"/>
                    </a:cubicBezTo>
                    <a:cubicBezTo>
                      <a:pt x="460" y="42"/>
                      <a:pt x="502" y="64"/>
                      <a:pt x="539" y="84"/>
                    </a:cubicBezTo>
                    <a:cubicBezTo>
                      <a:pt x="555" y="92"/>
                      <a:pt x="570" y="100"/>
                      <a:pt x="580" y="106"/>
                    </a:cubicBezTo>
                    <a:cubicBezTo>
                      <a:pt x="612" y="126"/>
                      <a:pt x="654" y="158"/>
                      <a:pt x="657" y="211"/>
                    </a:cubicBezTo>
                    <a:cubicBezTo>
                      <a:pt x="660" y="262"/>
                      <a:pt x="666" y="396"/>
                      <a:pt x="667" y="430"/>
                    </a:cubicBezTo>
                    <a:cubicBezTo>
                      <a:pt x="634" y="444"/>
                      <a:pt x="496" y="496"/>
                      <a:pt x="343" y="496"/>
                    </a:cubicBezTo>
                    <a:cubicBezTo>
                      <a:pt x="190" y="496"/>
                      <a:pt x="57" y="444"/>
                      <a:pt x="25" y="431"/>
                    </a:cubicBezTo>
                    <a:cubicBezTo>
                      <a:pt x="27" y="396"/>
                      <a:pt x="32" y="262"/>
                      <a:pt x="36" y="211"/>
                    </a:cubicBezTo>
                    <a:cubicBezTo>
                      <a:pt x="39" y="158"/>
                      <a:pt x="81" y="126"/>
                      <a:pt x="112" y="106"/>
                    </a:cubicBezTo>
                    <a:cubicBezTo>
                      <a:pt x="122" y="100"/>
                      <a:pt x="137" y="92"/>
                      <a:pt x="154" y="84"/>
                    </a:cubicBezTo>
                    <a:cubicBezTo>
                      <a:pt x="191" y="64"/>
                      <a:pt x="232" y="42"/>
                      <a:pt x="251" y="24"/>
                    </a:cubicBezTo>
                    <a:cubicBezTo>
                      <a:pt x="260" y="24"/>
                      <a:pt x="260" y="24"/>
                      <a:pt x="260" y="24"/>
                    </a:cubicBezTo>
                    <a:cubicBezTo>
                      <a:pt x="253" y="17"/>
                      <a:pt x="247" y="9"/>
                      <a:pt x="241" y="0"/>
                    </a:cubicBezTo>
                    <a:cubicBezTo>
                      <a:pt x="240" y="0"/>
                      <a:pt x="240" y="0"/>
                      <a:pt x="240" y="0"/>
                    </a:cubicBezTo>
                    <a:cubicBezTo>
                      <a:pt x="237" y="4"/>
                      <a:pt x="237" y="4"/>
                      <a:pt x="237" y="4"/>
                    </a:cubicBezTo>
                    <a:cubicBezTo>
                      <a:pt x="223" y="19"/>
                      <a:pt x="177" y="44"/>
                      <a:pt x="142" y="62"/>
                    </a:cubicBezTo>
                    <a:cubicBezTo>
                      <a:pt x="125" y="72"/>
                      <a:pt x="110" y="80"/>
                      <a:pt x="100" y="86"/>
                    </a:cubicBezTo>
                    <a:cubicBezTo>
                      <a:pt x="79" y="99"/>
                      <a:pt x="16" y="137"/>
                      <a:pt x="12" y="209"/>
                    </a:cubicBezTo>
                    <a:cubicBezTo>
                      <a:pt x="8" y="268"/>
                      <a:pt x="1" y="436"/>
                      <a:pt x="1" y="438"/>
                    </a:cubicBezTo>
                    <a:cubicBezTo>
                      <a:pt x="0" y="446"/>
                      <a:pt x="0" y="446"/>
                      <a:pt x="0" y="446"/>
                    </a:cubicBezTo>
                    <a:cubicBezTo>
                      <a:pt x="8" y="449"/>
                      <a:pt x="8" y="449"/>
                      <a:pt x="8" y="449"/>
                    </a:cubicBezTo>
                    <a:cubicBezTo>
                      <a:pt x="14" y="452"/>
                      <a:pt x="163" y="520"/>
                      <a:pt x="343" y="520"/>
                    </a:cubicBezTo>
                    <a:cubicBezTo>
                      <a:pt x="522" y="520"/>
                      <a:pt x="678" y="452"/>
                      <a:pt x="685" y="449"/>
                    </a:cubicBezTo>
                    <a:cubicBezTo>
                      <a:pt x="692" y="446"/>
                      <a:pt x="692" y="446"/>
                      <a:pt x="692" y="446"/>
                    </a:cubicBezTo>
                    <a:lnTo>
                      <a:pt x="692" y="438"/>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sz="1600">
                  <a:solidFill>
                    <a:prstClr val="white"/>
                  </a:solidFill>
                  <a:cs typeface="+mn-ea"/>
                  <a:sym typeface="+mn-lt"/>
                </a:endParaRPr>
              </a:p>
            </p:txBody>
          </p:sp>
          <p:sp>
            <p:nvSpPr>
              <p:cNvPr id="129" name="Freeform 30"/>
              <p:cNvSpPr/>
              <p:nvPr/>
            </p:nvSpPr>
            <p:spPr bwMode="auto">
              <a:xfrm>
                <a:off x="33951863" y="1265238"/>
                <a:ext cx="258763" cy="482600"/>
              </a:xfrm>
              <a:custGeom>
                <a:avLst/>
                <a:gdLst>
                  <a:gd name="T0" fmla="*/ 40 w 61"/>
                  <a:gd name="T1" fmla="*/ 7 h 114"/>
                  <a:gd name="T2" fmla="*/ 5 w 61"/>
                  <a:gd name="T3" fmla="*/ 14 h 114"/>
                  <a:gd name="T4" fmla="*/ 17 w 61"/>
                  <a:gd name="T5" fmla="*/ 69 h 114"/>
                  <a:gd name="T6" fmla="*/ 35 w 61"/>
                  <a:gd name="T7" fmla="*/ 93 h 114"/>
                  <a:gd name="T8" fmla="*/ 54 w 61"/>
                  <a:gd name="T9" fmla="*/ 98 h 114"/>
                  <a:gd name="T10" fmla="*/ 40 w 61"/>
                  <a:gd name="T11" fmla="*/ 7 h 114"/>
                </a:gdLst>
                <a:ahLst/>
                <a:cxnLst>
                  <a:cxn ang="0">
                    <a:pos x="T0" y="T1"/>
                  </a:cxn>
                  <a:cxn ang="0">
                    <a:pos x="T2" y="T3"/>
                  </a:cxn>
                  <a:cxn ang="0">
                    <a:pos x="T4" y="T5"/>
                  </a:cxn>
                  <a:cxn ang="0">
                    <a:pos x="T6" y="T7"/>
                  </a:cxn>
                  <a:cxn ang="0">
                    <a:pos x="T8" y="T9"/>
                  </a:cxn>
                  <a:cxn ang="0">
                    <a:pos x="T10" y="T11"/>
                  </a:cxn>
                </a:cxnLst>
                <a:rect l="0" t="0" r="r" b="b"/>
                <a:pathLst>
                  <a:path w="61" h="114">
                    <a:moveTo>
                      <a:pt x="40" y="7"/>
                    </a:moveTo>
                    <a:cubicBezTo>
                      <a:pt x="29" y="0"/>
                      <a:pt x="12" y="0"/>
                      <a:pt x="5" y="14"/>
                    </a:cubicBezTo>
                    <a:cubicBezTo>
                      <a:pt x="0" y="25"/>
                      <a:pt x="7" y="54"/>
                      <a:pt x="17" y="69"/>
                    </a:cubicBezTo>
                    <a:cubicBezTo>
                      <a:pt x="26" y="83"/>
                      <a:pt x="33" y="88"/>
                      <a:pt x="35" y="93"/>
                    </a:cubicBezTo>
                    <a:cubicBezTo>
                      <a:pt x="37" y="100"/>
                      <a:pt x="48" y="114"/>
                      <a:pt x="54" y="98"/>
                    </a:cubicBezTo>
                    <a:cubicBezTo>
                      <a:pt x="61" y="81"/>
                      <a:pt x="40" y="7"/>
                      <a:pt x="40" y="7"/>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sz="1600">
                  <a:solidFill>
                    <a:prstClr val="white"/>
                  </a:solidFill>
                  <a:cs typeface="+mn-ea"/>
                  <a:sym typeface="+mn-lt"/>
                </a:endParaRPr>
              </a:p>
            </p:txBody>
          </p:sp>
          <p:sp>
            <p:nvSpPr>
              <p:cNvPr id="130" name="Freeform 31"/>
              <p:cNvSpPr/>
              <p:nvPr/>
            </p:nvSpPr>
            <p:spPr bwMode="auto">
              <a:xfrm>
                <a:off x="35399663" y="1252538"/>
                <a:ext cx="258763" cy="482600"/>
              </a:xfrm>
              <a:custGeom>
                <a:avLst/>
                <a:gdLst>
                  <a:gd name="T0" fmla="*/ 21 w 61"/>
                  <a:gd name="T1" fmla="*/ 7 h 114"/>
                  <a:gd name="T2" fmla="*/ 56 w 61"/>
                  <a:gd name="T3" fmla="*/ 14 h 114"/>
                  <a:gd name="T4" fmla="*/ 44 w 61"/>
                  <a:gd name="T5" fmla="*/ 69 h 114"/>
                  <a:gd name="T6" fmla="*/ 26 w 61"/>
                  <a:gd name="T7" fmla="*/ 93 h 114"/>
                  <a:gd name="T8" fmla="*/ 6 w 61"/>
                  <a:gd name="T9" fmla="*/ 97 h 114"/>
                  <a:gd name="T10" fmla="*/ 21 w 61"/>
                  <a:gd name="T11" fmla="*/ 7 h 114"/>
                </a:gdLst>
                <a:ahLst/>
                <a:cxnLst>
                  <a:cxn ang="0">
                    <a:pos x="T0" y="T1"/>
                  </a:cxn>
                  <a:cxn ang="0">
                    <a:pos x="T2" y="T3"/>
                  </a:cxn>
                  <a:cxn ang="0">
                    <a:pos x="T4" y="T5"/>
                  </a:cxn>
                  <a:cxn ang="0">
                    <a:pos x="T6" y="T7"/>
                  </a:cxn>
                  <a:cxn ang="0">
                    <a:pos x="T8" y="T9"/>
                  </a:cxn>
                  <a:cxn ang="0">
                    <a:pos x="T10" y="T11"/>
                  </a:cxn>
                </a:cxnLst>
                <a:rect l="0" t="0" r="r" b="b"/>
                <a:pathLst>
                  <a:path w="61" h="114">
                    <a:moveTo>
                      <a:pt x="21" y="7"/>
                    </a:moveTo>
                    <a:cubicBezTo>
                      <a:pt x="32" y="0"/>
                      <a:pt x="49" y="0"/>
                      <a:pt x="56" y="14"/>
                    </a:cubicBezTo>
                    <a:cubicBezTo>
                      <a:pt x="61" y="25"/>
                      <a:pt x="54" y="54"/>
                      <a:pt x="44" y="69"/>
                    </a:cubicBezTo>
                    <a:cubicBezTo>
                      <a:pt x="35" y="82"/>
                      <a:pt x="28" y="88"/>
                      <a:pt x="26" y="93"/>
                    </a:cubicBezTo>
                    <a:cubicBezTo>
                      <a:pt x="23" y="100"/>
                      <a:pt x="13" y="114"/>
                      <a:pt x="6" y="97"/>
                    </a:cubicBezTo>
                    <a:cubicBezTo>
                      <a:pt x="0" y="81"/>
                      <a:pt x="21" y="7"/>
                      <a:pt x="21" y="7"/>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sz="1600">
                  <a:solidFill>
                    <a:prstClr val="white"/>
                  </a:solidFill>
                  <a:cs typeface="+mn-ea"/>
                  <a:sym typeface="+mn-lt"/>
                </a:endParaRPr>
              </a:p>
            </p:txBody>
          </p:sp>
          <p:sp>
            <p:nvSpPr>
              <p:cNvPr id="131" name="Freeform 32"/>
              <p:cNvSpPr/>
              <p:nvPr/>
            </p:nvSpPr>
            <p:spPr bwMode="auto">
              <a:xfrm>
                <a:off x="33977263" y="815975"/>
                <a:ext cx="1630363" cy="1495425"/>
              </a:xfrm>
              <a:custGeom>
                <a:avLst/>
                <a:gdLst>
                  <a:gd name="T0" fmla="*/ 201 w 385"/>
                  <a:gd name="T1" fmla="*/ 24 h 353"/>
                  <a:gd name="T2" fmla="*/ 361 w 385"/>
                  <a:gd name="T3" fmla="*/ 24 h 353"/>
                  <a:gd name="T4" fmla="*/ 193 w 385"/>
                  <a:gd name="T5" fmla="*/ 329 h 353"/>
                  <a:gd name="T6" fmla="*/ 24 w 385"/>
                  <a:gd name="T7" fmla="*/ 24 h 353"/>
                  <a:gd name="T8" fmla="*/ 183 w 385"/>
                  <a:gd name="T9" fmla="*/ 24 h 353"/>
                  <a:gd name="T10" fmla="*/ 111 w 385"/>
                  <a:gd name="T11" fmla="*/ 0 h 353"/>
                  <a:gd name="T12" fmla="*/ 0 w 385"/>
                  <a:gd name="T13" fmla="*/ 0 h 353"/>
                  <a:gd name="T14" fmla="*/ 0 w 385"/>
                  <a:gd name="T15" fmla="*/ 12 h 353"/>
                  <a:gd name="T16" fmla="*/ 193 w 385"/>
                  <a:gd name="T17" fmla="*/ 353 h 353"/>
                  <a:gd name="T18" fmla="*/ 385 w 385"/>
                  <a:gd name="T19" fmla="*/ 12 h 353"/>
                  <a:gd name="T20" fmla="*/ 385 w 385"/>
                  <a:gd name="T21" fmla="*/ 0 h 353"/>
                  <a:gd name="T22" fmla="*/ 273 w 385"/>
                  <a:gd name="T23" fmla="*/ 0 h 353"/>
                  <a:gd name="T24" fmla="*/ 201 w 385"/>
                  <a:gd name="T25" fmla="*/ 24 h 3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85" h="353">
                    <a:moveTo>
                      <a:pt x="201" y="24"/>
                    </a:moveTo>
                    <a:cubicBezTo>
                      <a:pt x="361" y="24"/>
                      <a:pt x="361" y="24"/>
                      <a:pt x="361" y="24"/>
                    </a:cubicBezTo>
                    <a:cubicBezTo>
                      <a:pt x="357" y="156"/>
                      <a:pt x="299" y="329"/>
                      <a:pt x="193" y="329"/>
                    </a:cubicBezTo>
                    <a:cubicBezTo>
                      <a:pt x="86" y="329"/>
                      <a:pt x="28" y="156"/>
                      <a:pt x="24" y="24"/>
                    </a:cubicBezTo>
                    <a:cubicBezTo>
                      <a:pt x="183" y="24"/>
                      <a:pt x="183" y="24"/>
                      <a:pt x="183" y="24"/>
                    </a:cubicBezTo>
                    <a:cubicBezTo>
                      <a:pt x="111" y="0"/>
                      <a:pt x="111" y="0"/>
                      <a:pt x="111" y="0"/>
                    </a:cubicBezTo>
                    <a:cubicBezTo>
                      <a:pt x="0" y="0"/>
                      <a:pt x="0" y="0"/>
                      <a:pt x="0" y="0"/>
                    </a:cubicBezTo>
                    <a:cubicBezTo>
                      <a:pt x="0" y="12"/>
                      <a:pt x="0" y="12"/>
                      <a:pt x="0" y="12"/>
                    </a:cubicBezTo>
                    <a:cubicBezTo>
                      <a:pt x="0" y="150"/>
                      <a:pt x="61" y="353"/>
                      <a:pt x="193" y="353"/>
                    </a:cubicBezTo>
                    <a:cubicBezTo>
                      <a:pt x="324" y="353"/>
                      <a:pt x="385" y="150"/>
                      <a:pt x="385" y="12"/>
                    </a:cubicBezTo>
                    <a:cubicBezTo>
                      <a:pt x="385" y="0"/>
                      <a:pt x="385" y="0"/>
                      <a:pt x="385" y="0"/>
                    </a:cubicBezTo>
                    <a:cubicBezTo>
                      <a:pt x="273" y="0"/>
                      <a:pt x="273" y="0"/>
                      <a:pt x="273" y="0"/>
                    </a:cubicBezTo>
                    <a:lnTo>
                      <a:pt x="201" y="24"/>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sz="1600">
                  <a:solidFill>
                    <a:prstClr val="white"/>
                  </a:solidFill>
                  <a:cs typeface="+mn-ea"/>
                  <a:sym typeface="+mn-lt"/>
                </a:endParaRPr>
              </a:p>
            </p:txBody>
          </p:sp>
          <p:sp>
            <p:nvSpPr>
              <p:cNvPr id="132" name="Freeform 33"/>
              <p:cNvSpPr/>
              <p:nvPr/>
            </p:nvSpPr>
            <p:spPr bwMode="auto">
              <a:xfrm>
                <a:off x="33918525" y="638175"/>
                <a:ext cx="1743075" cy="636588"/>
              </a:xfrm>
              <a:custGeom>
                <a:avLst/>
                <a:gdLst>
                  <a:gd name="T0" fmla="*/ 206 w 412"/>
                  <a:gd name="T1" fmla="*/ 69 h 150"/>
                  <a:gd name="T2" fmla="*/ 0 w 412"/>
                  <a:gd name="T3" fmla="*/ 0 h 150"/>
                  <a:gd name="T4" fmla="*/ 0 w 412"/>
                  <a:gd name="T5" fmla="*/ 98 h 150"/>
                  <a:gd name="T6" fmla="*/ 206 w 412"/>
                  <a:gd name="T7" fmla="*/ 150 h 150"/>
                  <a:gd name="T8" fmla="*/ 412 w 412"/>
                  <a:gd name="T9" fmla="*/ 98 h 150"/>
                  <a:gd name="T10" fmla="*/ 412 w 412"/>
                  <a:gd name="T11" fmla="*/ 0 h 150"/>
                  <a:gd name="T12" fmla="*/ 206 w 412"/>
                  <a:gd name="T13" fmla="*/ 69 h 150"/>
                </a:gdLst>
                <a:ahLst/>
                <a:cxnLst>
                  <a:cxn ang="0">
                    <a:pos x="T0" y="T1"/>
                  </a:cxn>
                  <a:cxn ang="0">
                    <a:pos x="T2" y="T3"/>
                  </a:cxn>
                  <a:cxn ang="0">
                    <a:pos x="T4" y="T5"/>
                  </a:cxn>
                  <a:cxn ang="0">
                    <a:pos x="T6" y="T7"/>
                  </a:cxn>
                  <a:cxn ang="0">
                    <a:pos x="T8" y="T9"/>
                  </a:cxn>
                  <a:cxn ang="0">
                    <a:pos x="T10" y="T11"/>
                  </a:cxn>
                  <a:cxn ang="0">
                    <a:pos x="T12" y="T13"/>
                  </a:cxn>
                </a:cxnLst>
                <a:rect l="0" t="0" r="r" b="b"/>
                <a:pathLst>
                  <a:path w="412" h="150">
                    <a:moveTo>
                      <a:pt x="206" y="69"/>
                    </a:moveTo>
                    <a:cubicBezTo>
                      <a:pt x="0" y="0"/>
                      <a:pt x="0" y="0"/>
                      <a:pt x="0" y="0"/>
                    </a:cubicBezTo>
                    <a:cubicBezTo>
                      <a:pt x="0" y="98"/>
                      <a:pt x="0" y="98"/>
                      <a:pt x="0" y="98"/>
                    </a:cubicBezTo>
                    <a:cubicBezTo>
                      <a:pt x="0" y="118"/>
                      <a:pt x="92" y="150"/>
                      <a:pt x="206" y="150"/>
                    </a:cubicBezTo>
                    <a:cubicBezTo>
                      <a:pt x="320" y="150"/>
                      <a:pt x="412" y="118"/>
                      <a:pt x="412" y="98"/>
                    </a:cubicBezTo>
                    <a:cubicBezTo>
                      <a:pt x="412" y="0"/>
                      <a:pt x="412" y="0"/>
                      <a:pt x="412" y="0"/>
                    </a:cubicBezTo>
                    <a:lnTo>
                      <a:pt x="206" y="69"/>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sz="1600">
                  <a:solidFill>
                    <a:prstClr val="white"/>
                  </a:solidFill>
                  <a:cs typeface="+mn-ea"/>
                  <a:sym typeface="+mn-lt"/>
                </a:endParaRPr>
              </a:p>
            </p:txBody>
          </p:sp>
          <p:sp>
            <p:nvSpPr>
              <p:cNvPr id="133" name="Freeform 34"/>
              <p:cNvSpPr/>
              <p:nvPr/>
            </p:nvSpPr>
            <p:spPr bwMode="auto">
              <a:xfrm>
                <a:off x="33570863" y="3175"/>
                <a:ext cx="2438400" cy="822325"/>
              </a:xfrm>
              <a:custGeom>
                <a:avLst/>
                <a:gdLst>
                  <a:gd name="T0" fmla="*/ 1536 w 1536"/>
                  <a:gd name="T1" fmla="*/ 259 h 518"/>
                  <a:gd name="T2" fmla="*/ 768 w 1536"/>
                  <a:gd name="T3" fmla="*/ 518 h 518"/>
                  <a:gd name="T4" fmla="*/ 0 w 1536"/>
                  <a:gd name="T5" fmla="*/ 259 h 518"/>
                  <a:gd name="T6" fmla="*/ 768 w 1536"/>
                  <a:gd name="T7" fmla="*/ 0 h 518"/>
                  <a:gd name="T8" fmla="*/ 1536 w 1536"/>
                  <a:gd name="T9" fmla="*/ 259 h 518"/>
                </a:gdLst>
                <a:ahLst/>
                <a:cxnLst>
                  <a:cxn ang="0">
                    <a:pos x="T0" y="T1"/>
                  </a:cxn>
                  <a:cxn ang="0">
                    <a:pos x="T2" y="T3"/>
                  </a:cxn>
                  <a:cxn ang="0">
                    <a:pos x="T4" y="T5"/>
                  </a:cxn>
                  <a:cxn ang="0">
                    <a:pos x="T6" y="T7"/>
                  </a:cxn>
                  <a:cxn ang="0">
                    <a:pos x="T8" y="T9"/>
                  </a:cxn>
                </a:cxnLst>
                <a:rect l="0" t="0" r="r" b="b"/>
                <a:pathLst>
                  <a:path w="1536" h="518">
                    <a:moveTo>
                      <a:pt x="1536" y="259"/>
                    </a:moveTo>
                    <a:lnTo>
                      <a:pt x="768" y="518"/>
                    </a:lnTo>
                    <a:lnTo>
                      <a:pt x="0" y="259"/>
                    </a:lnTo>
                    <a:lnTo>
                      <a:pt x="768" y="0"/>
                    </a:lnTo>
                    <a:lnTo>
                      <a:pt x="1536" y="259"/>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sz="1600">
                  <a:solidFill>
                    <a:prstClr val="white"/>
                  </a:solidFill>
                  <a:cs typeface="+mn-ea"/>
                  <a:sym typeface="+mn-lt"/>
                </a:endParaRPr>
              </a:p>
            </p:txBody>
          </p:sp>
          <p:sp>
            <p:nvSpPr>
              <p:cNvPr id="134" name="Rectangle 35"/>
              <p:cNvSpPr>
                <a:spLocks noChangeArrowheads="1"/>
              </p:cNvSpPr>
              <p:nvPr/>
            </p:nvSpPr>
            <p:spPr bwMode="auto">
              <a:xfrm>
                <a:off x="35869563" y="427038"/>
                <a:ext cx="55563" cy="347663"/>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endParaRPr lang="zh-CN" altLang="en-US" sz="1600">
                  <a:solidFill>
                    <a:prstClr val="white"/>
                  </a:solidFill>
                  <a:cs typeface="+mn-ea"/>
                  <a:sym typeface="+mn-lt"/>
                </a:endParaRPr>
              </a:p>
            </p:txBody>
          </p:sp>
          <p:sp>
            <p:nvSpPr>
              <p:cNvPr id="135" name="Freeform 36"/>
              <p:cNvSpPr/>
              <p:nvPr/>
            </p:nvSpPr>
            <p:spPr bwMode="auto">
              <a:xfrm>
                <a:off x="35840988" y="688975"/>
                <a:ext cx="122238" cy="284163"/>
              </a:xfrm>
              <a:custGeom>
                <a:avLst/>
                <a:gdLst>
                  <a:gd name="T0" fmla="*/ 29 w 29"/>
                  <a:gd name="T1" fmla="*/ 52 h 67"/>
                  <a:gd name="T2" fmla="*/ 14 w 29"/>
                  <a:gd name="T3" fmla="*/ 67 h 67"/>
                  <a:gd name="T4" fmla="*/ 14 w 29"/>
                  <a:gd name="T5" fmla="*/ 67 h 67"/>
                  <a:gd name="T6" fmla="*/ 0 w 29"/>
                  <a:gd name="T7" fmla="*/ 52 h 67"/>
                  <a:gd name="T8" fmla="*/ 0 w 29"/>
                  <a:gd name="T9" fmla="*/ 15 h 67"/>
                  <a:gd name="T10" fmla="*/ 14 w 29"/>
                  <a:gd name="T11" fmla="*/ 0 h 67"/>
                  <a:gd name="T12" fmla="*/ 14 w 29"/>
                  <a:gd name="T13" fmla="*/ 0 h 67"/>
                  <a:gd name="T14" fmla="*/ 29 w 29"/>
                  <a:gd name="T15" fmla="*/ 15 h 67"/>
                  <a:gd name="T16" fmla="*/ 29 w 29"/>
                  <a:gd name="T17" fmla="*/ 52 h 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9" h="67">
                    <a:moveTo>
                      <a:pt x="29" y="52"/>
                    </a:moveTo>
                    <a:cubicBezTo>
                      <a:pt x="29" y="60"/>
                      <a:pt x="23" y="67"/>
                      <a:pt x="14" y="67"/>
                    </a:cubicBezTo>
                    <a:cubicBezTo>
                      <a:pt x="14" y="67"/>
                      <a:pt x="14" y="67"/>
                      <a:pt x="14" y="67"/>
                    </a:cubicBezTo>
                    <a:cubicBezTo>
                      <a:pt x="6" y="67"/>
                      <a:pt x="0" y="60"/>
                      <a:pt x="0" y="52"/>
                    </a:cubicBezTo>
                    <a:cubicBezTo>
                      <a:pt x="0" y="15"/>
                      <a:pt x="0" y="15"/>
                      <a:pt x="0" y="15"/>
                    </a:cubicBezTo>
                    <a:cubicBezTo>
                      <a:pt x="0" y="7"/>
                      <a:pt x="6" y="0"/>
                      <a:pt x="14" y="0"/>
                    </a:cubicBezTo>
                    <a:cubicBezTo>
                      <a:pt x="14" y="0"/>
                      <a:pt x="14" y="0"/>
                      <a:pt x="14" y="0"/>
                    </a:cubicBezTo>
                    <a:cubicBezTo>
                      <a:pt x="23" y="0"/>
                      <a:pt x="29" y="7"/>
                      <a:pt x="29" y="15"/>
                    </a:cubicBezTo>
                    <a:lnTo>
                      <a:pt x="29" y="52"/>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sz="1600">
                  <a:solidFill>
                    <a:prstClr val="white"/>
                  </a:solidFill>
                  <a:cs typeface="+mn-ea"/>
                  <a:sym typeface="+mn-lt"/>
                </a:endParaRPr>
              </a:p>
            </p:txBody>
          </p:sp>
        </p:grpSp>
        <p:sp>
          <p:nvSpPr>
            <p:cNvPr id="136" name="文本框 175"/>
            <p:cNvSpPr txBox="1"/>
            <p:nvPr/>
          </p:nvSpPr>
          <p:spPr>
            <a:xfrm>
              <a:off x="6858516" y="4293488"/>
              <a:ext cx="1569660" cy="369332"/>
            </a:xfrm>
            <a:prstGeom prst="rect">
              <a:avLst/>
            </a:prstGeom>
            <a:noFill/>
          </p:spPr>
          <p:txBody>
            <a:bodyPr wrap="none" rtlCol="0">
              <a:spAutoFit/>
            </a:bodyPr>
            <a:lstStyle/>
            <a:p>
              <a:r>
                <a:rPr lang="zh-CN" altLang="en-US" dirty="0">
                  <a:solidFill>
                    <a:schemeClr val="accent1">
                      <a:lumMod val="50000"/>
                    </a:schemeClr>
                  </a:solidFill>
                  <a:cs typeface="+mn-ea"/>
                  <a:sym typeface="+mn-lt"/>
                </a:rPr>
                <a:t>教师：李老师</a:t>
              </a:r>
            </a:p>
          </p:txBody>
        </p:sp>
      </p:grpSp>
    </p:spTree>
  </p:cSld>
  <p:clrMapOvr>
    <a:masterClrMapping/>
  </p:clrMapOvr>
  <mc:AlternateContent xmlns:mc="http://schemas.openxmlformats.org/markup-compatibility/2006" xmlns:p14="http://schemas.microsoft.com/office/powerpoint/2010/main">
    <mc:Choice Requires="p14">
      <p:transition spd="slow" p14:dur="1500" advTm="2000">
        <p:random/>
      </p:transition>
    </mc:Choice>
    <mc:Fallback xmlns="">
      <p:transition spd="slow" advTm="2000">
        <p:random/>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组合 2">
            <a:extLst>
              <a:ext uri="{FF2B5EF4-FFF2-40B4-BE49-F238E27FC236}">
                <a16:creationId xmlns:a16="http://schemas.microsoft.com/office/drawing/2014/main" id="{6981FF85-CC1F-425B-94C5-C49F958BB39F}"/>
              </a:ext>
            </a:extLst>
          </p:cNvPr>
          <p:cNvGrpSpPr/>
          <p:nvPr/>
        </p:nvGrpSpPr>
        <p:grpSpPr>
          <a:xfrm>
            <a:off x="550863" y="1381473"/>
            <a:ext cx="6765382" cy="5363349"/>
            <a:chOff x="1847853" y="42866"/>
            <a:chExt cx="8080797" cy="6169025"/>
          </a:xfrm>
        </p:grpSpPr>
        <p:grpSp>
          <p:nvGrpSpPr>
            <p:cNvPr id="16" name="Group 4">
              <a:extLst>
                <a:ext uri="{FF2B5EF4-FFF2-40B4-BE49-F238E27FC236}">
                  <a16:creationId xmlns:a16="http://schemas.microsoft.com/office/drawing/2014/main" id="{72FC6AB7-35CE-4773-A0BD-2011FDCE546F}"/>
                </a:ext>
              </a:extLst>
            </p:cNvPr>
            <p:cNvGrpSpPr>
              <a:grpSpLocks/>
            </p:cNvGrpSpPr>
            <p:nvPr/>
          </p:nvGrpSpPr>
          <p:grpSpPr bwMode="auto">
            <a:xfrm>
              <a:off x="4511678" y="4176714"/>
              <a:ext cx="514350" cy="1943100"/>
              <a:chOff x="1882" y="2750"/>
              <a:chExt cx="324" cy="1224"/>
            </a:xfrm>
          </p:grpSpPr>
          <p:sp>
            <p:nvSpPr>
              <p:cNvPr id="17" name="Line 5">
                <a:extLst>
                  <a:ext uri="{FF2B5EF4-FFF2-40B4-BE49-F238E27FC236}">
                    <a16:creationId xmlns:a16="http://schemas.microsoft.com/office/drawing/2014/main" id="{CB8DF883-C257-44C3-A8DA-3BF8A4DA8EDA}"/>
                  </a:ext>
                </a:extLst>
              </p:cNvPr>
              <p:cNvSpPr>
                <a:spLocks noChangeShapeType="1"/>
              </p:cNvSpPr>
              <p:nvPr/>
            </p:nvSpPr>
            <p:spPr bwMode="auto">
              <a:xfrm>
                <a:off x="1882" y="3639"/>
                <a:ext cx="318" cy="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zh-CN" altLang="en-US"/>
              </a:p>
            </p:txBody>
          </p:sp>
          <p:sp>
            <p:nvSpPr>
              <p:cNvPr id="18" name="Line 6">
                <a:extLst>
                  <a:ext uri="{FF2B5EF4-FFF2-40B4-BE49-F238E27FC236}">
                    <a16:creationId xmlns:a16="http://schemas.microsoft.com/office/drawing/2014/main" id="{078CA5C9-448D-4C71-AFB1-9976C81214F4}"/>
                  </a:ext>
                </a:extLst>
              </p:cNvPr>
              <p:cNvSpPr>
                <a:spLocks noChangeShapeType="1"/>
              </p:cNvSpPr>
              <p:nvPr/>
            </p:nvSpPr>
            <p:spPr bwMode="auto">
              <a:xfrm>
                <a:off x="2200" y="2750"/>
                <a:ext cx="6" cy="1224"/>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zh-CN" altLang="en-US"/>
              </a:p>
            </p:txBody>
          </p:sp>
        </p:grpSp>
        <p:sp>
          <p:nvSpPr>
            <p:cNvPr id="19" name="Text Box 7">
              <a:extLst>
                <a:ext uri="{FF2B5EF4-FFF2-40B4-BE49-F238E27FC236}">
                  <a16:creationId xmlns:a16="http://schemas.microsoft.com/office/drawing/2014/main" id="{C7BA28F3-F4B2-4EE9-A5C3-52D4D30C8EFA}"/>
                </a:ext>
              </a:extLst>
            </p:cNvPr>
            <p:cNvSpPr txBox="1">
              <a:spLocks noChangeArrowheads="1"/>
            </p:cNvSpPr>
            <p:nvPr/>
          </p:nvSpPr>
          <p:spPr bwMode="auto">
            <a:xfrm>
              <a:off x="1847853" y="2519367"/>
              <a:ext cx="576263" cy="2017859"/>
            </a:xfrm>
            <a:prstGeom prst="rect">
              <a:avLst/>
            </a:prstGeom>
            <a:noFill/>
            <a:ln w="38100" cap="sq">
              <a:solidFill>
                <a:schemeClr val="tx1"/>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sz="3600">
                  <a:solidFill>
                    <a:schemeClr val="tx1"/>
                  </a:solidFill>
                  <a:latin typeface="Times New Roman" panose="02020603050405020304" pitchFamily="18" charset="0"/>
                  <a:ea typeface="楷体_GB2312" pitchFamily="49" charset="-122"/>
                </a:defRPr>
              </a:lvl1pPr>
              <a:lvl2pPr marL="742950" indent="-285750" eaLnBrk="0" hangingPunct="0">
                <a:defRPr sz="3600">
                  <a:solidFill>
                    <a:schemeClr val="tx1"/>
                  </a:solidFill>
                  <a:latin typeface="Times New Roman" panose="02020603050405020304" pitchFamily="18" charset="0"/>
                  <a:ea typeface="楷体_GB2312" pitchFamily="49" charset="-122"/>
                </a:defRPr>
              </a:lvl2pPr>
              <a:lvl3pPr marL="1143000" indent="-228600" eaLnBrk="0" hangingPunct="0">
                <a:defRPr sz="3600">
                  <a:solidFill>
                    <a:schemeClr val="tx1"/>
                  </a:solidFill>
                  <a:latin typeface="Times New Roman" panose="02020603050405020304" pitchFamily="18" charset="0"/>
                  <a:ea typeface="楷体_GB2312" pitchFamily="49" charset="-122"/>
                </a:defRPr>
              </a:lvl3pPr>
              <a:lvl4pPr marL="1600200" indent="-228600" eaLnBrk="0" hangingPunct="0">
                <a:defRPr sz="3600">
                  <a:solidFill>
                    <a:schemeClr val="tx1"/>
                  </a:solidFill>
                  <a:latin typeface="Times New Roman" panose="02020603050405020304" pitchFamily="18" charset="0"/>
                  <a:ea typeface="楷体_GB2312" pitchFamily="49" charset="-122"/>
                </a:defRPr>
              </a:lvl4pPr>
              <a:lvl5pPr marL="2057400" indent="-228600" eaLnBrk="0" hangingPunct="0">
                <a:defRPr sz="3600">
                  <a:solidFill>
                    <a:schemeClr val="tx1"/>
                  </a:solidFill>
                  <a:latin typeface="Times New Roman" panose="02020603050405020304" pitchFamily="18" charset="0"/>
                  <a:ea typeface="楷体_GB2312" pitchFamily="49" charset="-122"/>
                </a:defRPr>
              </a:lvl5pPr>
              <a:lvl6pPr marL="2514600" indent="-228600" eaLnBrk="0" fontAlgn="base" hangingPunct="0">
                <a:spcBef>
                  <a:spcPct val="0"/>
                </a:spcBef>
                <a:spcAft>
                  <a:spcPct val="0"/>
                </a:spcAft>
                <a:buFont typeface="Arial" panose="020B0604020202020204" pitchFamily="34" charset="0"/>
                <a:defRPr sz="3600">
                  <a:solidFill>
                    <a:schemeClr val="tx1"/>
                  </a:solidFill>
                  <a:latin typeface="Times New Roman" panose="02020603050405020304" pitchFamily="18" charset="0"/>
                  <a:ea typeface="楷体_GB2312" pitchFamily="49" charset="-122"/>
                </a:defRPr>
              </a:lvl6pPr>
              <a:lvl7pPr marL="2971800" indent="-228600" eaLnBrk="0" fontAlgn="base" hangingPunct="0">
                <a:spcBef>
                  <a:spcPct val="0"/>
                </a:spcBef>
                <a:spcAft>
                  <a:spcPct val="0"/>
                </a:spcAft>
                <a:buFont typeface="Arial" panose="020B0604020202020204" pitchFamily="34" charset="0"/>
                <a:defRPr sz="3600">
                  <a:solidFill>
                    <a:schemeClr val="tx1"/>
                  </a:solidFill>
                  <a:latin typeface="Times New Roman" panose="02020603050405020304" pitchFamily="18" charset="0"/>
                  <a:ea typeface="楷体_GB2312" pitchFamily="49" charset="-122"/>
                </a:defRPr>
              </a:lvl7pPr>
              <a:lvl8pPr marL="3429000" indent="-228600" eaLnBrk="0" fontAlgn="base" hangingPunct="0">
                <a:spcBef>
                  <a:spcPct val="0"/>
                </a:spcBef>
                <a:spcAft>
                  <a:spcPct val="0"/>
                </a:spcAft>
                <a:buFont typeface="Arial" panose="020B0604020202020204" pitchFamily="34" charset="0"/>
                <a:defRPr sz="3600">
                  <a:solidFill>
                    <a:schemeClr val="tx1"/>
                  </a:solidFill>
                  <a:latin typeface="Times New Roman" panose="02020603050405020304" pitchFamily="18" charset="0"/>
                  <a:ea typeface="楷体_GB2312" pitchFamily="49" charset="-122"/>
                </a:defRPr>
              </a:lvl8pPr>
              <a:lvl9pPr marL="3886200" indent="-228600" eaLnBrk="0" fontAlgn="base" hangingPunct="0">
                <a:spcBef>
                  <a:spcPct val="0"/>
                </a:spcBef>
                <a:spcAft>
                  <a:spcPct val="0"/>
                </a:spcAft>
                <a:buFont typeface="Arial" panose="020B0604020202020204" pitchFamily="34" charset="0"/>
                <a:defRPr sz="3600">
                  <a:solidFill>
                    <a:schemeClr val="tx1"/>
                  </a:solidFill>
                  <a:latin typeface="Times New Roman" panose="02020603050405020304" pitchFamily="18" charset="0"/>
                  <a:ea typeface="楷体_GB2312" pitchFamily="49" charset="-122"/>
                </a:defRPr>
              </a:lvl9pPr>
            </a:lstStyle>
            <a:p>
              <a:pPr algn="ctr" eaLnBrk="1" hangingPunct="1">
                <a:spcBef>
                  <a:spcPct val="50000"/>
                </a:spcBef>
              </a:pPr>
              <a:r>
                <a:rPr lang="zh-CN" altLang="en-US" sz="1800" b="1" dirty="0"/>
                <a:t>自动控制理论</a:t>
              </a:r>
            </a:p>
          </p:txBody>
        </p:sp>
        <p:sp>
          <p:nvSpPr>
            <p:cNvPr id="24" name="Text Box 8">
              <a:extLst>
                <a:ext uri="{FF2B5EF4-FFF2-40B4-BE49-F238E27FC236}">
                  <a16:creationId xmlns:a16="http://schemas.microsoft.com/office/drawing/2014/main" id="{3AA6C1B7-2D46-416E-A138-472FBC7B17C4}"/>
                </a:ext>
              </a:extLst>
            </p:cNvPr>
            <p:cNvSpPr txBox="1">
              <a:spLocks noChangeArrowheads="1"/>
            </p:cNvSpPr>
            <p:nvPr/>
          </p:nvSpPr>
          <p:spPr bwMode="auto">
            <a:xfrm>
              <a:off x="3000375" y="1555750"/>
              <a:ext cx="2286000" cy="1225550"/>
            </a:xfrm>
            <a:prstGeom prst="rect">
              <a:avLst/>
            </a:prstGeom>
            <a:noFill/>
            <a:ln w="38100" cap="sq">
              <a:solidFill>
                <a:schemeClr val="tx1"/>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a:lstStyle>
              <a:lvl1pPr eaLnBrk="0" hangingPunct="0">
                <a:defRPr sz="3600">
                  <a:solidFill>
                    <a:schemeClr val="tx1"/>
                  </a:solidFill>
                  <a:latin typeface="Times New Roman" panose="02020603050405020304" pitchFamily="18" charset="0"/>
                  <a:ea typeface="楷体_GB2312" pitchFamily="49" charset="-122"/>
                </a:defRPr>
              </a:lvl1pPr>
              <a:lvl2pPr marL="742950" indent="-285750" eaLnBrk="0" hangingPunct="0">
                <a:defRPr sz="3600">
                  <a:solidFill>
                    <a:schemeClr val="tx1"/>
                  </a:solidFill>
                  <a:latin typeface="Times New Roman" panose="02020603050405020304" pitchFamily="18" charset="0"/>
                  <a:ea typeface="楷体_GB2312" pitchFamily="49" charset="-122"/>
                </a:defRPr>
              </a:lvl2pPr>
              <a:lvl3pPr marL="1143000" indent="-228600" eaLnBrk="0" hangingPunct="0">
                <a:defRPr sz="3600">
                  <a:solidFill>
                    <a:schemeClr val="tx1"/>
                  </a:solidFill>
                  <a:latin typeface="Times New Roman" panose="02020603050405020304" pitchFamily="18" charset="0"/>
                  <a:ea typeface="楷体_GB2312" pitchFamily="49" charset="-122"/>
                </a:defRPr>
              </a:lvl3pPr>
              <a:lvl4pPr marL="1600200" indent="-228600" eaLnBrk="0" hangingPunct="0">
                <a:defRPr sz="3600">
                  <a:solidFill>
                    <a:schemeClr val="tx1"/>
                  </a:solidFill>
                  <a:latin typeface="Times New Roman" panose="02020603050405020304" pitchFamily="18" charset="0"/>
                  <a:ea typeface="楷体_GB2312" pitchFamily="49" charset="-122"/>
                </a:defRPr>
              </a:lvl4pPr>
              <a:lvl5pPr marL="2057400" indent="-228600" eaLnBrk="0" hangingPunct="0">
                <a:defRPr sz="3600">
                  <a:solidFill>
                    <a:schemeClr val="tx1"/>
                  </a:solidFill>
                  <a:latin typeface="Times New Roman" panose="02020603050405020304" pitchFamily="18" charset="0"/>
                  <a:ea typeface="楷体_GB2312" pitchFamily="49" charset="-122"/>
                </a:defRPr>
              </a:lvl5pPr>
              <a:lvl6pPr marL="2514600" indent="-228600" eaLnBrk="0" fontAlgn="base" hangingPunct="0">
                <a:spcBef>
                  <a:spcPct val="0"/>
                </a:spcBef>
                <a:spcAft>
                  <a:spcPct val="0"/>
                </a:spcAft>
                <a:buFont typeface="Arial" panose="020B0604020202020204" pitchFamily="34" charset="0"/>
                <a:defRPr sz="3600">
                  <a:solidFill>
                    <a:schemeClr val="tx1"/>
                  </a:solidFill>
                  <a:latin typeface="Times New Roman" panose="02020603050405020304" pitchFamily="18" charset="0"/>
                  <a:ea typeface="楷体_GB2312" pitchFamily="49" charset="-122"/>
                </a:defRPr>
              </a:lvl6pPr>
              <a:lvl7pPr marL="2971800" indent="-228600" eaLnBrk="0" fontAlgn="base" hangingPunct="0">
                <a:spcBef>
                  <a:spcPct val="0"/>
                </a:spcBef>
                <a:spcAft>
                  <a:spcPct val="0"/>
                </a:spcAft>
                <a:buFont typeface="Arial" panose="020B0604020202020204" pitchFamily="34" charset="0"/>
                <a:defRPr sz="3600">
                  <a:solidFill>
                    <a:schemeClr val="tx1"/>
                  </a:solidFill>
                  <a:latin typeface="Times New Roman" panose="02020603050405020304" pitchFamily="18" charset="0"/>
                  <a:ea typeface="楷体_GB2312" pitchFamily="49" charset="-122"/>
                </a:defRPr>
              </a:lvl7pPr>
              <a:lvl8pPr marL="3429000" indent="-228600" eaLnBrk="0" fontAlgn="base" hangingPunct="0">
                <a:spcBef>
                  <a:spcPct val="0"/>
                </a:spcBef>
                <a:spcAft>
                  <a:spcPct val="0"/>
                </a:spcAft>
                <a:buFont typeface="Arial" panose="020B0604020202020204" pitchFamily="34" charset="0"/>
                <a:defRPr sz="3600">
                  <a:solidFill>
                    <a:schemeClr val="tx1"/>
                  </a:solidFill>
                  <a:latin typeface="Times New Roman" panose="02020603050405020304" pitchFamily="18" charset="0"/>
                  <a:ea typeface="楷体_GB2312" pitchFamily="49" charset="-122"/>
                </a:defRPr>
              </a:lvl8pPr>
              <a:lvl9pPr marL="3886200" indent="-228600" eaLnBrk="0" fontAlgn="base" hangingPunct="0">
                <a:spcBef>
                  <a:spcPct val="0"/>
                </a:spcBef>
                <a:spcAft>
                  <a:spcPct val="0"/>
                </a:spcAft>
                <a:buFont typeface="Arial" panose="020B0604020202020204" pitchFamily="34" charset="0"/>
                <a:defRPr sz="3600">
                  <a:solidFill>
                    <a:schemeClr val="tx1"/>
                  </a:solidFill>
                  <a:latin typeface="Times New Roman" panose="02020603050405020304" pitchFamily="18" charset="0"/>
                  <a:ea typeface="楷体_GB2312" pitchFamily="49" charset="-122"/>
                </a:defRPr>
              </a:lvl9pPr>
            </a:lstStyle>
            <a:p>
              <a:pPr algn="ctr" eaLnBrk="1" hangingPunct="1">
                <a:spcBef>
                  <a:spcPct val="50000"/>
                </a:spcBef>
              </a:pPr>
              <a:r>
                <a:rPr lang="zh-CN" altLang="en-US" sz="2000" b="1" dirty="0">
                  <a:solidFill>
                    <a:schemeClr val="accent2"/>
                  </a:solidFill>
                  <a:latin typeface="楷体_GB2312" pitchFamily="49" charset="-122"/>
                </a:rPr>
                <a:t>经典控制理论</a:t>
              </a:r>
              <a:r>
                <a:rPr lang="en-US" altLang="zh-CN" sz="2000" b="1" dirty="0">
                  <a:solidFill>
                    <a:schemeClr val="accent2"/>
                  </a:solidFill>
                  <a:latin typeface="楷体_GB2312" pitchFamily="49" charset="-122"/>
                </a:rPr>
                <a:t>(19</a:t>
              </a:r>
              <a:r>
                <a:rPr lang="zh-CN" altLang="en-US" sz="2000" b="1" dirty="0">
                  <a:solidFill>
                    <a:schemeClr val="accent2"/>
                  </a:solidFill>
                  <a:latin typeface="楷体_GB2312" pitchFamily="49" charset="-122"/>
                </a:rPr>
                <a:t>世纪中叶</a:t>
              </a:r>
              <a:r>
                <a:rPr lang="en-US" altLang="zh-CN" sz="2000" b="1" dirty="0">
                  <a:solidFill>
                    <a:schemeClr val="accent2"/>
                  </a:solidFill>
                  <a:latin typeface="楷体_GB2312" pitchFamily="49" charset="-122"/>
                </a:rPr>
                <a:t>--20</a:t>
              </a:r>
              <a:r>
                <a:rPr lang="zh-CN" altLang="en-US" sz="2000" b="1" dirty="0">
                  <a:solidFill>
                    <a:schemeClr val="accent2"/>
                  </a:solidFill>
                  <a:latin typeface="楷体_GB2312" pitchFamily="49" charset="-122"/>
                </a:rPr>
                <a:t>世纪</a:t>
              </a:r>
              <a:r>
                <a:rPr lang="en-US" altLang="zh-CN" sz="2000" b="1" dirty="0">
                  <a:solidFill>
                    <a:schemeClr val="accent2"/>
                  </a:solidFill>
                  <a:latin typeface="楷体_GB2312" pitchFamily="49" charset="-122"/>
                </a:rPr>
                <a:t>50</a:t>
              </a:r>
              <a:r>
                <a:rPr lang="zh-CN" altLang="en-US" sz="2000" b="1" dirty="0">
                  <a:solidFill>
                    <a:schemeClr val="accent2"/>
                  </a:solidFill>
                  <a:latin typeface="楷体_GB2312" pitchFamily="49" charset="-122"/>
                </a:rPr>
                <a:t>年代</a:t>
              </a:r>
              <a:r>
                <a:rPr lang="en-US" altLang="zh-CN" sz="2000" b="1" dirty="0">
                  <a:solidFill>
                    <a:schemeClr val="accent2"/>
                  </a:solidFill>
                  <a:latin typeface="楷体_GB2312" pitchFamily="49" charset="-122"/>
                </a:rPr>
                <a:t>)</a:t>
              </a:r>
            </a:p>
          </p:txBody>
        </p:sp>
        <p:sp>
          <p:nvSpPr>
            <p:cNvPr id="25" name="Text Box 9">
              <a:extLst>
                <a:ext uri="{FF2B5EF4-FFF2-40B4-BE49-F238E27FC236}">
                  <a16:creationId xmlns:a16="http://schemas.microsoft.com/office/drawing/2014/main" id="{86590F26-6730-40E4-A730-591BE3CB9E7C}"/>
                </a:ext>
              </a:extLst>
            </p:cNvPr>
            <p:cNvSpPr txBox="1">
              <a:spLocks noChangeArrowheads="1"/>
            </p:cNvSpPr>
            <p:nvPr/>
          </p:nvSpPr>
          <p:spPr bwMode="auto">
            <a:xfrm>
              <a:off x="6383338" y="1391301"/>
              <a:ext cx="914400" cy="354011"/>
            </a:xfrm>
            <a:prstGeom prst="rect">
              <a:avLst/>
            </a:prstGeom>
            <a:noFill/>
            <a:ln w="38100" cap="sq">
              <a:solidFill>
                <a:schemeClr val="tx1"/>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sz="3600">
                  <a:solidFill>
                    <a:schemeClr val="tx1"/>
                  </a:solidFill>
                  <a:latin typeface="Times New Roman" panose="02020603050405020304" pitchFamily="18" charset="0"/>
                  <a:ea typeface="楷体_GB2312" pitchFamily="49" charset="-122"/>
                </a:defRPr>
              </a:lvl1pPr>
              <a:lvl2pPr marL="742950" indent="-285750" eaLnBrk="0" hangingPunct="0">
                <a:defRPr sz="3600">
                  <a:solidFill>
                    <a:schemeClr val="tx1"/>
                  </a:solidFill>
                  <a:latin typeface="Times New Roman" panose="02020603050405020304" pitchFamily="18" charset="0"/>
                  <a:ea typeface="楷体_GB2312" pitchFamily="49" charset="-122"/>
                </a:defRPr>
              </a:lvl2pPr>
              <a:lvl3pPr marL="1143000" indent="-228600" eaLnBrk="0" hangingPunct="0">
                <a:defRPr sz="3600">
                  <a:solidFill>
                    <a:schemeClr val="tx1"/>
                  </a:solidFill>
                  <a:latin typeface="Times New Roman" panose="02020603050405020304" pitchFamily="18" charset="0"/>
                  <a:ea typeface="楷体_GB2312" pitchFamily="49" charset="-122"/>
                </a:defRPr>
              </a:lvl3pPr>
              <a:lvl4pPr marL="1600200" indent="-228600" eaLnBrk="0" hangingPunct="0">
                <a:defRPr sz="3600">
                  <a:solidFill>
                    <a:schemeClr val="tx1"/>
                  </a:solidFill>
                  <a:latin typeface="Times New Roman" panose="02020603050405020304" pitchFamily="18" charset="0"/>
                  <a:ea typeface="楷体_GB2312" pitchFamily="49" charset="-122"/>
                </a:defRPr>
              </a:lvl4pPr>
              <a:lvl5pPr marL="2057400" indent="-228600" eaLnBrk="0" hangingPunct="0">
                <a:defRPr sz="3600">
                  <a:solidFill>
                    <a:schemeClr val="tx1"/>
                  </a:solidFill>
                  <a:latin typeface="Times New Roman" panose="02020603050405020304" pitchFamily="18" charset="0"/>
                  <a:ea typeface="楷体_GB2312" pitchFamily="49" charset="-122"/>
                </a:defRPr>
              </a:lvl5pPr>
              <a:lvl6pPr marL="2514600" indent="-228600" eaLnBrk="0" fontAlgn="base" hangingPunct="0">
                <a:spcBef>
                  <a:spcPct val="0"/>
                </a:spcBef>
                <a:spcAft>
                  <a:spcPct val="0"/>
                </a:spcAft>
                <a:buFont typeface="Arial" panose="020B0604020202020204" pitchFamily="34" charset="0"/>
                <a:defRPr sz="3600">
                  <a:solidFill>
                    <a:schemeClr val="tx1"/>
                  </a:solidFill>
                  <a:latin typeface="Times New Roman" panose="02020603050405020304" pitchFamily="18" charset="0"/>
                  <a:ea typeface="楷体_GB2312" pitchFamily="49" charset="-122"/>
                </a:defRPr>
              </a:lvl6pPr>
              <a:lvl7pPr marL="2971800" indent="-228600" eaLnBrk="0" fontAlgn="base" hangingPunct="0">
                <a:spcBef>
                  <a:spcPct val="0"/>
                </a:spcBef>
                <a:spcAft>
                  <a:spcPct val="0"/>
                </a:spcAft>
                <a:buFont typeface="Arial" panose="020B0604020202020204" pitchFamily="34" charset="0"/>
                <a:defRPr sz="3600">
                  <a:solidFill>
                    <a:schemeClr val="tx1"/>
                  </a:solidFill>
                  <a:latin typeface="Times New Roman" panose="02020603050405020304" pitchFamily="18" charset="0"/>
                  <a:ea typeface="楷体_GB2312" pitchFamily="49" charset="-122"/>
                </a:defRPr>
              </a:lvl7pPr>
              <a:lvl8pPr marL="3429000" indent="-228600" eaLnBrk="0" fontAlgn="base" hangingPunct="0">
                <a:spcBef>
                  <a:spcPct val="0"/>
                </a:spcBef>
                <a:spcAft>
                  <a:spcPct val="0"/>
                </a:spcAft>
                <a:buFont typeface="Arial" panose="020B0604020202020204" pitchFamily="34" charset="0"/>
                <a:defRPr sz="3600">
                  <a:solidFill>
                    <a:schemeClr val="tx1"/>
                  </a:solidFill>
                  <a:latin typeface="Times New Roman" panose="02020603050405020304" pitchFamily="18" charset="0"/>
                  <a:ea typeface="楷体_GB2312" pitchFamily="49" charset="-122"/>
                </a:defRPr>
              </a:lvl8pPr>
              <a:lvl9pPr marL="3886200" indent="-228600" eaLnBrk="0" fontAlgn="base" hangingPunct="0">
                <a:spcBef>
                  <a:spcPct val="0"/>
                </a:spcBef>
                <a:spcAft>
                  <a:spcPct val="0"/>
                </a:spcAft>
                <a:buFont typeface="Arial" panose="020B0604020202020204" pitchFamily="34" charset="0"/>
                <a:defRPr sz="3600">
                  <a:solidFill>
                    <a:schemeClr val="tx1"/>
                  </a:solidFill>
                  <a:latin typeface="Times New Roman" panose="02020603050405020304" pitchFamily="18" charset="0"/>
                  <a:ea typeface="楷体_GB2312" pitchFamily="49" charset="-122"/>
                </a:defRPr>
              </a:lvl9pPr>
            </a:lstStyle>
            <a:p>
              <a:pPr algn="ctr" eaLnBrk="1" hangingPunct="1">
                <a:spcBef>
                  <a:spcPct val="50000"/>
                </a:spcBef>
              </a:pPr>
              <a:r>
                <a:rPr lang="zh-CN" altLang="en-US" sz="1400" b="1" dirty="0">
                  <a:solidFill>
                    <a:schemeClr val="accent2"/>
                  </a:solidFill>
                </a:rPr>
                <a:t>线性</a:t>
              </a:r>
            </a:p>
          </p:txBody>
        </p:sp>
        <p:sp>
          <p:nvSpPr>
            <p:cNvPr id="26" name="Text Box 10">
              <a:extLst>
                <a:ext uri="{FF2B5EF4-FFF2-40B4-BE49-F238E27FC236}">
                  <a16:creationId xmlns:a16="http://schemas.microsoft.com/office/drawing/2014/main" id="{2B220305-5C26-4261-94C2-ABDA12DE15E6}"/>
                </a:ext>
              </a:extLst>
            </p:cNvPr>
            <p:cNvSpPr txBox="1">
              <a:spLocks noChangeArrowheads="1"/>
            </p:cNvSpPr>
            <p:nvPr/>
          </p:nvSpPr>
          <p:spPr bwMode="auto">
            <a:xfrm>
              <a:off x="6397625" y="2189166"/>
              <a:ext cx="1143000" cy="307975"/>
            </a:xfrm>
            <a:prstGeom prst="rect">
              <a:avLst/>
            </a:prstGeom>
            <a:noFill/>
            <a:ln w="38100" cap="sq">
              <a:solidFill>
                <a:schemeClr val="tx1"/>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sz="3600">
                  <a:solidFill>
                    <a:schemeClr val="tx1"/>
                  </a:solidFill>
                  <a:latin typeface="Times New Roman" panose="02020603050405020304" pitchFamily="18" charset="0"/>
                  <a:ea typeface="楷体_GB2312" pitchFamily="49" charset="-122"/>
                </a:defRPr>
              </a:lvl1pPr>
              <a:lvl2pPr marL="742950" indent="-285750" eaLnBrk="0" hangingPunct="0">
                <a:defRPr sz="3600">
                  <a:solidFill>
                    <a:schemeClr val="tx1"/>
                  </a:solidFill>
                  <a:latin typeface="Times New Roman" panose="02020603050405020304" pitchFamily="18" charset="0"/>
                  <a:ea typeface="楷体_GB2312" pitchFamily="49" charset="-122"/>
                </a:defRPr>
              </a:lvl2pPr>
              <a:lvl3pPr marL="1143000" indent="-228600" eaLnBrk="0" hangingPunct="0">
                <a:defRPr sz="3600">
                  <a:solidFill>
                    <a:schemeClr val="tx1"/>
                  </a:solidFill>
                  <a:latin typeface="Times New Roman" panose="02020603050405020304" pitchFamily="18" charset="0"/>
                  <a:ea typeface="楷体_GB2312" pitchFamily="49" charset="-122"/>
                </a:defRPr>
              </a:lvl3pPr>
              <a:lvl4pPr marL="1600200" indent="-228600" eaLnBrk="0" hangingPunct="0">
                <a:defRPr sz="3600">
                  <a:solidFill>
                    <a:schemeClr val="tx1"/>
                  </a:solidFill>
                  <a:latin typeface="Times New Roman" panose="02020603050405020304" pitchFamily="18" charset="0"/>
                  <a:ea typeface="楷体_GB2312" pitchFamily="49" charset="-122"/>
                </a:defRPr>
              </a:lvl4pPr>
              <a:lvl5pPr marL="2057400" indent="-228600" eaLnBrk="0" hangingPunct="0">
                <a:defRPr sz="3600">
                  <a:solidFill>
                    <a:schemeClr val="tx1"/>
                  </a:solidFill>
                  <a:latin typeface="Times New Roman" panose="02020603050405020304" pitchFamily="18" charset="0"/>
                  <a:ea typeface="楷体_GB2312" pitchFamily="49" charset="-122"/>
                </a:defRPr>
              </a:lvl5pPr>
              <a:lvl6pPr marL="2514600" indent="-228600" eaLnBrk="0" fontAlgn="base" hangingPunct="0">
                <a:spcBef>
                  <a:spcPct val="0"/>
                </a:spcBef>
                <a:spcAft>
                  <a:spcPct val="0"/>
                </a:spcAft>
                <a:buFont typeface="Arial" panose="020B0604020202020204" pitchFamily="34" charset="0"/>
                <a:defRPr sz="3600">
                  <a:solidFill>
                    <a:schemeClr val="tx1"/>
                  </a:solidFill>
                  <a:latin typeface="Times New Roman" panose="02020603050405020304" pitchFamily="18" charset="0"/>
                  <a:ea typeface="楷体_GB2312" pitchFamily="49" charset="-122"/>
                </a:defRPr>
              </a:lvl6pPr>
              <a:lvl7pPr marL="2971800" indent="-228600" eaLnBrk="0" fontAlgn="base" hangingPunct="0">
                <a:spcBef>
                  <a:spcPct val="0"/>
                </a:spcBef>
                <a:spcAft>
                  <a:spcPct val="0"/>
                </a:spcAft>
                <a:buFont typeface="Arial" panose="020B0604020202020204" pitchFamily="34" charset="0"/>
                <a:defRPr sz="3600">
                  <a:solidFill>
                    <a:schemeClr val="tx1"/>
                  </a:solidFill>
                  <a:latin typeface="Times New Roman" panose="02020603050405020304" pitchFamily="18" charset="0"/>
                  <a:ea typeface="楷体_GB2312" pitchFamily="49" charset="-122"/>
                </a:defRPr>
              </a:lvl7pPr>
              <a:lvl8pPr marL="3429000" indent="-228600" eaLnBrk="0" fontAlgn="base" hangingPunct="0">
                <a:spcBef>
                  <a:spcPct val="0"/>
                </a:spcBef>
                <a:spcAft>
                  <a:spcPct val="0"/>
                </a:spcAft>
                <a:buFont typeface="Arial" panose="020B0604020202020204" pitchFamily="34" charset="0"/>
                <a:defRPr sz="3600">
                  <a:solidFill>
                    <a:schemeClr val="tx1"/>
                  </a:solidFill>
                  <a:latin typeface="Times New Roman" panose="02020603050405020304" pitchFamily="18" charset="0"/>
                  <a:ea typeface="楷体_GB2312" pitchFamily="49" charset="-122"/>
                </a:defRPr>
              </a:lvl8pPr>
              <a:lvl9pPr marL="3886200" indent="-228600" eaLnBrk="0" fontAlgn="base" hangingPunct="0">
                <a:spcBef>
                  <a:spcPct val="0"/>
                </a:spcBef>
                <a:spcAft>
                  <a:spcPct val="0"/>
                </a:spcAft>
                <a:buFont typeface="Arial" panose="020B0604020202020204" pitchFamily="34" charset="0"/>
                <a:defRPr sz="3600">
                  <a:solidFill>
                    <a:schemeClr val="tx1"/>
                  </a:solidFill>
                  <a:latin typeface="Times New Roman" panose="02020603050405020304" pitchFamily="18" charset="0"/>
                  <a:ea typeface="楷体_GB2312" pitchFamily="49" charset="-122"/>
                </a:defRPr>
              </a:lvl9pPr>
            </a:lstStyle>
            <a:p>
              <a:pPr algn="ctr" eaLnBrk="1" hangingPunct="1">
                <a:spcBef>
                  <a:spcPct val="50000"/>
                </a:spcBef>
              </a:pPr>
              <a:r>
                <a:rPr lang="zh-CN" altLang="en-US" sz="1400" b="1"/>
                <a:t>非线性</a:t>
              </a:r>
            </a:p>
          </p:txBody>
        </p:sp>
        <p:sp>
          <p:nvSpPr>
            <p:cNvPr id="27" name="Text Box 11">
              <a:extLst>
                <a:ext uri="{FF2B5EF4-FFF2-40B4-BE49-F238E27FC236}">
                  <a16:creationId xmlns:a16="http://schemas.microsoft.com/office/drawing/2014/main" id="{8A48CDB2-B823-4C29-A523-6B32D4A99F86}"/>
                </a:ext>
              </a:extLst>
            </p:cNvPr>
            <p:cNvSpPr txBox="1">
              <a:spLocks noChangeArrowheads="1"/>
            </p:cNvSpPr>
            <p:nvPr/>
          </p:nvSpPr>
          <p:spPr bwMode="auto">
            <a:xfrm>
              <a:off x="8064500" y="2990853"/>
              <a:ext cx="1746250" cy="307975"/>
            </a:xfrm>
            <a:prstGeom prst="rect">
              <a:avLst/>
            </a:prstGeom>
            <a:noFill/>
            <a:ln w="38100" cap="sq">
              <a:solidFill>
                <a:schemeClr val="tx1"/>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sz="3600">
                  <a:solidFill>
                    <a:schemeClr val="tx1"/>
                  </a:solidFill>
                  <a:latin typeface="Times New Roman" panose="02020603050405020304" pitchFamily="18" charset="0"/>
                  <a:ea typeface="楷体_GB2312" pitchFamily="49" charset="-122"/>
                </a:defRPr>
              </a:lvl1pPr>
              <a:lvl2pPr marL="742950" indent="-285750" eaLnBrk="0" hangingPunct="0">
                <a:defRPr sz="3600">
                  <a:solidFill>
                    <a:schemeClr val="tx1"/>
                  </a:solidFill>
                  <a:latin typeface="Times New Roman" panose="02020603050405020304" pitchFamily="18" charset="0"/>
                  <a:ea typeface="楷体_GB2312" pitchFamily="49" charset="-122"/>
                </a:defRPr>
              </a:lvl2pPr>
              <a:lvl3pPr marL="1143000" indent="-228600" eaLnBrk="0" hangingPunct="0">
                <a:defRPr sz="3600">
                  <a:solidFill>
                    <a:schemeClr val="tx1"/>
                  </a:solidFill>
                  <a:latin typeface="Times New Roman" panose="02020603050405020304" pitchFamily="18" charset="0"/>
                  <a:ea typeface="楷体_GB2312" pitchFamily="49" charset="-122"/>
                </a:defRPr>
              </a:lvl3pPr>
              <a:lvl4pPr marL="1600200" indent="-228600" eaLnBrk="0" hangingPunct="0">
                <a:defRPr sz="3600">
                  <a:solidFill>
                    <a:schemeClr val="tx1"/>
                  </a:solidFill>
                  <a:latin typeface="Times New Roman" panose="02020603050405020304" pitchFamily="18" charset="0"/>
                  <a:ea typeface="楷体_GB2312" pitchFamily="49" charset="-122"/>
                </a:defRPr>
              </a:lvl4pPr>
              <a:lvl5pPr marL="2057400" indent="-228600" eaLnBrk="0" hangingPunct="0">
                <a:defRPr sz="3600">
                  <a:solidFill>
                    <a:schemeClr val="tx1"/>
                  </a:solidFill>
                  <a:latin typeface="Times New Roman" panose="02020603050405020304" pitchFamily="18" charset="0"/>
                  <a:ea typeface="楷体_GB2312" pitchFamily="49" charset="-122"/>
                </a:defRPr>
              </a:lvl5pPr>
              <a:lvl6pPr marL="2514600" indent="-228600" eaLnBrk="0" fontAlgn="base" hangingPunct="0">
                <a:spcBef>
                  <a:spcPct val="0"/>
                </a:spcBef>
                <a:spcAft>
                  <a:spcPct val="0"/>
                </a:spcAft>
                <a:buFont typeface="Arial" panose="020B0604020202020204" pitchFamily="34" charset="0"/>
                <a:defRPr sz="3600">
                  <a:solidFill>
                    <a:schemeClr val="tx1"/>
                  </a:solidFill>
                  <a:latin typeface="Times New Roman" panose="02020603050405020304" pitchFamily="18" charset="0"/>
                  <a:ea typeface="楷体_GB2312" pitchFamily="49" charset="-122"/>
                </a:defRPr>
              </a:lvl6pPr>
              <a:lvl7pPr marL="2971800" indent="-228600" eaLnBrk="0" fontAlgn="base" hangingPunct="0">
                <a:spcBef>
                  <a:spcPct val="0"/>
                </a:spcBef>
                <a:spcAft>
                  <a:spcPct val="0"/>
                </a:spcAft>
                <a:buFont typeface="Arial" panose="020B0604020202020204" pitchFamily="34" charset="0"/>
                <a:defRPr sz="3600">
                  <a:solidFill>
                    <a:schemeClr val="tx1"/>
                  </a:solidFill>
                  <a:latin typeface="Times New Roman" panose="02020603050405020304" pitchFamily="18" charset="0"/>
                  <a:ea typeface="楷体_GB2312" pitchFamily="49" charset="-122"/>
                </a:defRPr>
              </a:lvl7pPr>
              <a:lvl8pPr marL="3429000" indent="-228600" eaLnBrk="0" fontAlgn="base" hangingPunct="0">
                <a:spcBef>
                  <a:spcPct val="0"/>
                </a:spcBef>
                <a:spcAft>
                  <a:spcPct val="0"/>
                </a:spcAft>
                <a:buFont typeface="Arial" panose="020B0604020202020204" pitchFamily="34" charset="0"/>
                <a:defRPr sz="3600">
                  <a:solidFill>
                    <a:schemeClr val="tx1"/>
                  </a:solidFill>
                  <a:latin typeface="Times New Roman" panose="02020603050405020304" pitchFamily="18" charset="0"/>
                  <a:ea typeface="楷体_GB2312" pitchFamily="49" charset="-122"/>
                </a:defRPr>
              </a:lvl8pPr>
              <a:lvl9pPr marL="3886200" indent="-228600" eaLnBrk="0" fontAlgn="base" hangingPunct="0">
                <a:spcBef>
                  <a:spcPct val="0"/>
                </a:spcBef>
                <a:spcAft>
                  <a:spcPct val="0"/>
                </a:spcAft>
                <a:buFont typeface="Arial" panose="020B0604020202020204" pitchFamily="34" charset="0"/>
                <a:defRPr sz="3600">
                  <a:solidFill>
                    <a:schemeClr val="tx1"/>
                  </a:solidFill>
                  <a:latin typeface="Times New Roman" panose="02020603050405020304" pitchFamily="18" charset="0"/>
                  <a:ea typeface="楷体_GB2312" pitchFamily="49" charset="-122"/>
                </a:defRPr>
              </a:lvl9pPr>
            </a:lstStyle>
            <a:p>
              <a:pPr algn="ctr" eaLnBrk="1" hangingPunct="1">
                <a:spcBef>
                  <a:spcPct val="50000"/>
                </a:spcBef>
              </a:pPr>
              <a:r>
                <a:rPr lang="zh-CN" altLang="en-US" sz="1400" b="1"/>
                <a:t>波波夫法</a:t>
              </a:r>
            </a:p>
          </p:txBody>
        </p:sp>
        <p:sp>
          <p:nvSpPr>
            <p:cNvPr id="28" name="Text Box 12">
              <a:extLst>
                <a:ext uri="{FF2B5EF4-FFF2-40B4-BE49-F238E27FC236}">
                  <a16:creationId xmlns:a16="http://schemas.microsoft.com/office/drawing/2014/main" id="{49EE9774-850A-445A-AFA2-290D40292630}"/>
                </a:ext>
              </a:extLst>
            </p:cNvPr>
            <p:cNvSpPr txBox="1">
              <a:spLocks noChangeArrowheads="1"/>
            </p:cNvSpPr>
            <p:nvPr/>
          </p:nvSpPr>
          <p:spPr bwMode="auto">
            <a:xfrm>
              <a:off x="8069263" y="2533653"/>
              <a:ext cx="1739900" cy="307975"/>
            </a:xfrm>
            <a:prstGeom prst="rect">
              <a:avLst/>
            </a:prstGeom>
            <a:noFill/>
            <a:ln w="38100" cap="sq">
              <a:solidFill>
                <a:schemeClr val="tx1"/>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sz="3600">
                  <a:solidFill>
                    <a:schemeClr val="tx1"/>
                  </a:solidFill>
                  <a:latin typeface="Times New Roman" panose="02020603050405020304" pitchFamily="18" charset="0"/>
                  <a:ea typeface="楷体_GB2312" pitchFamily="49" charset="-122"/>
                </a:defRPr>
              </a:lvl1pPr>
              <a:lvl2pPr marL="742950" indent="-285750" eaLnBrk="0" hangingPunct="0">
                <a:defRPr sz="3600">
                  <a:solidFill>
                    <a:schemeClr val="tx1"/>
                  </a:solidFill>
                  <a:latin typeface="Times New Roman" panose="02020603050405020304" pitchFamily="18" charset="0"/>
                  <a:ea typeface="楷体_GB2312" pitchFamily="49" charset="-122"/>
                </a:defRPr>
              </a:lvl2pPr>
              <a:lvl3pPr marL="1143000" indent="-228600" eaLnBrk="0" hangingPunct="0">
                <a:defRPr sz="3600">
                  <a:solidFill>
                    <a:schemeClr val="tx1"/>
                  </a:solidFill>
                  <a:latin typeface="Times New Roman" panose="02020603050405020304" pitchFamily="18" charset="0"/>
                  <a:ea typeface="楷体_GB2312" pitchFamily="49" charset="-122"/>
                </a:defRPr>
              </a:lvl3pPr>
              <a:lvl4pPr marL="1600200" indent="-228600" eaLnBrk="0" hangingPunct="0">
                <a:defRPr sz="3600">
                  <a:solidFill>
                    <a:schemeClr val="tx1"/>
                  </a:solidFill>
                  <a:latin typeface="Times New Roman" panose="02020603050405020304" pitchFamily="18" charset="0"/>
                  <a:ea typeface="楷体_GB2312" pitchFamily="49" charset="-122"/>
                </a:defRPr>
              </a:lvl4pPr>
              <a:lvl5pPr marL="2057400" indent="-228600" eaLnBrk="0" hangingPunct="0">
                <a:defRPr sz="3600">
                  <a:solidFill>
                    <a:schemeClr val="tx1"/>
                  </a:solidFill>
                  <a:latin typeface="Times New Roman" panose="02020603050405020304" pitchFamily="18" charset="0"/>
                  <a:ea typeface="楷体_GB2312" pitchFamily="49" charset="-122"/>
                </a:defRPr>
              </a:lvl5pPr>
              <a:lvl6pPr marL="2514600" indent="-228600" eaLnBrk="0" fontAlgn="base" hangingPunct="0">
                <a:spcBef>
                  <a:spcPct val="0"/>
                </a:spcBef>
                <a:spcAft>
                  <a:spcPct val="0"/>
                </a:spcAft>
                <a:buFont typeface="Arial" panose="020B0604020202020204" pitchFamily="34" charset="0"/>
                <a:defRPr sz="3600">
                  <a:solidFill>
                    <a:schemeClr val="tx1"/>
                  </a:solidFill>
                  <a:latin typeface="Times New Roman" panose="02020603050405020304" pitchFamily="18" charset="0"/>
                  <a:ea typeface="楷体_GB2312" pitchFamily="49" charset="-122"/>
                </a:defRPr>
              </a:lvl6pPr>
              <a:lvl7pPr marL="2971800" indent="-228600" eaLnBrk="0" fontAlgn="base" hangingPunct="0">
                <a:spcBef>
                  <a:spcPct val="0"/>
                </a:spcBef>
                <a:spcAft>
                  <a:spcPct val="0"/>
                </a:spcAft>
                <a:buFont typeface="Arial" panose="020B0604020202020204" pitchFamily="34" charset="0"/>
                <a:defRPr sz="3600">
                  <a:solidFill>
                    <a:schemeClr val="tx1"/>
                  </a:solidFill>
                  <a:latin typeface="Times New Roman" panose="02020603050405020304" pitchFamily="18" charset="0"/>
                  <a:ea typeface="楷体_GB2312" pitchFamily="49" charset="-122"/>
                </a:defRPr>
              </a:lvl7pPr>
              <a:lvl8pPr marL="3429000" indent="-228600" eaLnBrk="0" fontAlgn="base" hangingPunct="0">
                <a:spcBef>
                  <a:spcPct val="0"/>
                </a:spcBef>
                <a:spcAft>
                  <a:spcPct val="0"/>
                </a:spcAft>
                <a:buFont typeface="Arial" panose="020B0604020202020204" pitchFamily="34" charset="0"/>
                <a:defRPr sz="3600">
                  <a:solidFill>
                    <a:schemeClr val="tx1"/>
                  </a:solidFill>
                  <a:latin typeface="Times New Roman" panose="02020603050405020304" pitchFamily="18" charset="0"/>
                  <a:ea typeface="楷体_GB2312" pitchFamily="49" charset="-122"/>
                </a:defRPr>
              </a:lvl8pPr>
              <a:lvl9pPr marL="3886200" indent="-228600" eaLnBrk="0" fontAlgn="base" hangingPunct="0">
                <a:spcBef>
                  <a:spcPct val="0"/>
                </a:spcBef>
                <a:spcAft>
                  <a:spcPct val="0"/>
                </a:spcAft>
                <a:buFont typeface="Arial" panose="020B0604020202020204" pitchFamily="34" charset="0"/>
                <a:defRPr sz="3600">
                  <a:solidFill>
                    <a:schemeClr val="tx1"/>
                  </a:solidFill>
                  <a:latin typeface="Times New Roman" panose="02020603050405020304" pitchFamily="18" charset="0"/>
                  <a:ea typeface="楷体_GB2312" pitchFamily="49" charset="-122"/>
                </a:defRPr>
              </a:lvl9pPr>
            </a:lstStyle>
            <a:p>
              <a:pPr algn="ctr" eaLnBrk="1" hangingPunct="1">
                <a:spcBef>
                  <a:spcPct val="50000"/>
                </a:spcBef>
              </a:pPr>
              <a:r>
                <a:rPr lang="zh-CN" altLang="en-US" sz="1400" b="1"/>
                <a:t>李雅普诺夫法</a:t>
              </a:r>
            </a:p>
          </p:txBody>
        </p:sp>
        <p:sp>
          <p:nvSpPr>
            <p:cNvPr id="39" name="Text Box 13">
              <a:extLst>
                <a:ext uri="{FF2B5EF4-FFF2-40B4-BE49-F238E27FC236}">
                  <a16:creationId xmlns:a16="http://schemas.microsoft.com/office/drawing/2014/main" id="{CA1B1839-257B-40DC-96D7-ADD1DE8DBABA}"/>
                </a:ext>
              </a:extLst>
            </p:cNvPr>
            <p:cNvSpPr txBox="1">
              <a:spLocks noChangeArrowheads="1"/>
            </p:cNvSpPr>
            <p:nvPr/>
          </p:nvSpPr>
          <p:spPr bwMode="auto">
            <a:xfrm>
              <a:off x="8054975" y="1612903"/>
              <a:ext cx="1608138" cy="307975"/>
            </a:xfrm>
            <a:prstGeom prst="rect">
              <a:avLst/>
            </a:prstGeom>
            <a:noFill/>
            <a:ln w="38100" cap="sq">
              <a:solidFill>
                <a:schemeClr val="tx1"/>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sz="3600">
                  <a:solidFill>
                    <a:schemeClr val="tx1"/>
                  </a:solidFill>
                  <a:latin typeface="Times New Roman" panose="02020603050405020304" pitchFamily="18" charset="0"/>
                  <a:ea typeface="楷体_GB2312" pitchFamily="49" charset="-122"/>
                </a:defRPr>
              </a:lvl1pPr>
              <a:lvl2pPr marL="742950" indent="-285750" eaLnBrk="0" hangingPunct="0">
                <a:defRPr sz="3600">
                  <a:solidFill>
                    <a:schemeClr val="tx1"/>
                  </a:solidFill>
                  <a:latin typeface="Times New Roman" panose="02020603050405020304" pitchFamily="18" charset="0"/>
                  <a:ea typeface="楷体_GB2312" pitchFamily="49" charset="-122"/>
                </a:defRPr>
              </a:lvl2pPr>
              <a:lvl3pPr marL="1143000" indent="-228600" eaLnBrk="0" hangingPunct="0">
                <a:defRPr sz="3600">
                  <a:solidFill>
                    <a:schemeClr val="tx1"/>
                  </a:solidFill>
                  <a:latin typeface="Times New Roman" panose="02020603050405020304" pitchFamily="18" charset="0"/>
                  <a:ea typeface="楷体_GB2312" pitchFamily="49" charset="-122"/>
                </a:defRPr>
              </a:lvl3pPr>
              <a:lvl4pPr marL="1600200" indent="-228600" eaLnBrk="0" hangingPunct="0">
                <a:defRPr sz="3600">
                  <a:solidFill>
                    <a:schemeClr val="tx1"/>
                  </a:solidFill>
                  <a:latin typeface="Times New Roman" panose="02020603050405020304" pitchFamily="18" charset="0"/>
                  <a:ea typeface="楷体_GB2312" pitchFamily="49" charset="-122"/>
                </a:defRPr>
              </a:lvl4pPr>
              <a:lvl5pPr marL="2057400" indent="-228600" eaLnBrk="0" hangingPunct="0">
                <a:defRPr sz="3600">
                  <a:solidFill>
                    <a:schemeClr val="tx1"/>
                  </a:solidFill>
                  <a:latin typeface="Times New Roman" panose="02020603050405020304" pitchFamily="18" charset="0"/>
                  <a:ea typeface="楷体_GB2312" pitchFamily="49" charset="-122"/>
                </a:defRPr>
              </a:lvl5pPr>
              <a:lvl6pPr marL="2514600" indent="-228600" eaLnBrk="0" fontAlgn="base" hangingPunct="0">
                <a:spcBef>
                  <a:spcPct val="0"/>
                </a:spcBef>
                <a:spcAft>
                  <a:spcPct val="0"/>
                </a:spcAft>
                <a:buFont typeface="Arial" panose="020B0604020202020204" pitchFamily="34" charset="0"/>
                <a:defRPr sz="3600">
                  <a:solidFill>
                    <a:schemeClr val="tx1"/>
                  </a:solidFill>
                  <a:latin typeface="Times New Roman" panose="02020603050405020304" pitchFamily="18" charset="0"/>
                  <a:ea typeface="楷体_GB2312" pitchFamily="49" charset="-122"/>
                </a:defRPr>
              </a:lvl6pPr>
              <a:lvl7pPr marL="2971800" indent="-228600" eaLnBrk="0" fontAlgn="base" hangingPunct="0">
                <a:spcBef>
                  <a:spcPct val="0"/>
                </a:spcBef>
                <a:spcAft>
                  <a:spcPct val="0"/>
                </a:spcAft>
                <a:buFont typeface="Arial" panose="020B0604020202020204" pitchFamily="34" charset="0"/>
                <a:defRPr sz="3600">
                  <a:solidFill>
                    <a:schemeClr val="tx1"/>
                  </a:solidFill>
                  <a:latin typeface="Times New Roman" panose="02020603050405020304" pitchFamily="18" charset="0"/>
                  <a:ea typeface="楷体_GB2312" pitchFamily="49" charset="-122"/>
                </a:defRPr>
              </a:lvl7pPr>
              <a:lvl8pPr marL="3429000" indent="-228600" eaLnBrk="0" fontAlgn="base" hangingPunct="0">
                <a:spcBef>
                  <a:spcPct val="0"/>
                </a:spcBef>
                <a:spcAft>
                  <a:spcPct val="0"/>
                </a:spcAft>
                <a:buFont typeface="Arial" panose="020B0604020202020204" pitchFamily="34" charset="0"/>
                <a:defRPr sz="3600">
                  <a:solidFill>
                    <a:schemeClr val="tx1"/>
                  </a:solidFill>
                  <a:latin typeface="Times New Roman" panose="02020603050405020304" pitchFamily="18" charset="0"/>
                  <a:ea typeface="楷体_GB2312" pitchFamily="49" charset="-122"/>
                </a:defRPr>
              </a:lvl8pPr>
              <a:lvl9pPr marL="3886200" indent="-228600" eaLnBrk="0" fontAlgn="base" hangingPunct="0">
                <a:spcBef>
                  <a:spcPct val="0"/>
                </a:spcBef>
                <a:spcAft>
                  <a:spcPct val="0"/>
                </a:spcAft>
                <a:buFont typeface="Arial" panose="020B0604020202020204" pitchFamily="34" charset="0"/>
                <a:defRPr sz="3600">
                  <a:solidFill>
                    <a:schemeClr val="tx1"/>
                  </a:solidFill>
                  <a:latin typeface="Times New Roman" panose="02020603050405020304" pitchFamily="18" charset="0"/>
                  <a:ea typeface="楷体_GB2312" pitchFamily="49" charset="-122"/>
                </a:defRPr>
              </a:lvl9pPr>
            </a:lstStyle>
            <a:p>
              <a:pPr algn="ctr" eaLnBrk="1" hangingPunct="1">
                <a:spcBef>
                  <a:spcPct val="50000"/>
                </a:spcBef>
              </a:pPr>
              <a:r>
                <a:rPr lang="zh-CN" altLang="en-US" sz="1400" b="1"/>
                <a:t>描述函数法</a:t>
              </a:r>
            </a:p>
          </p:txBody>
        </p:sp>
        <p:sp>
          <p:nvSpPr>
            <p:cNvPr id="40" name="Text Box 14">
              <a:extLst>
                <a:ext uri="{FF2B5EF4-FFF2-40B4-BE49-F238E27FC236}">
                  <a16:creationId xmlns:a16="http://schemas.microsoft.com/office/drawing/2014/main" id="{689296CC-0446-4D0E-A584-39564EBDA684}"/>
                </a:ext>
              </a:extLst>
            </p:cNvPr>
            <p:cNvSpPr txBox="1">
              <a:spLocks noChangeArrowheads="1"/>
            </p:cNvSpPr>
            <p:nvPr/>
          </p:nvSpPr>
          <p:spPr bwMode="auto">
            <a:xfrm>
              <a:off x="8054978" y="2087566"/>
              <a:ext cx="1470025" cy="307975"/>
            </a:xfrm>
            <a:prstGeom prst="rect">
              <a:avLst/>
            </a:prstGeom>
            <a:noFill/>
            <a:ln w="38100" cap="sq">
              <a:solidFill>
                <a:schemeClr val="tx1"/>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sz="3600">
                  <a:solidFill>
                    <a:schemeClr val="tx1"/>
                  </a:solidFill>
                  <a:latin typeface="Times New Roman" panose="02020603050405020304" pitchFamily="18" charset="0"/>
                  <a:ea typeface="楷体_GB2312" pitchFamily="49" charset="-122"/>
                </a:defRPr>
              </a:lvl1pPr>
              <a:lvl2pPr marL="742950" indent="-285750" eaLnBrk="0" hangingPunct="0">
                <a:defRPr sz="3600">
                  <a:solidFill>
                    <a:schemeClr val="tx1"/>
                  </a:solidFill>
                  <a:latin typeface="Times New Roman" panose="02020603050405020304" pitchFamily="18" charset="0"/>
                  <a:ea typeface="楷体_GB2312" pitchFamily="49" charset="-122"/>
                </a:defRPr>
              </a:lvl2pPr>
              <a:lvl3pPr marL="1143000" indent="-228600" eaLnBrk="0" hangingPunct="0">
                <a:defRPr sz="3600">
                  <a:solidFill>
                    <a:schemeClr val="tx1"/>
                  </a:solidFill>
                  <a:latin typeface="Times New Roman" panose="02020603050405020304" pitchFamily="18" charset="0"/>
                  <a:ea typeface="楷体_GB2312" pitchFamily="49" charset="-122"/>
                </a:defRPr>
              </a:lvl3pPr>
              <a:lvl4pPr marL="1600200" indent="-228600" eaLnBrk="0" hangingPunct="0">
                <a:defRPr sz="3600">
                  <a:solidFill>
                    <a:schemeClr val="tx1"/>
                  </a:solidFill>
                  <a:latin typeface="Times New Roman" panose="02020603050405020304" pitchFamily="18" charset="0"/>
                  <a:ea typeface="楷体_GB2312" pitchFamily="49" charset="-122"/>
                </a:defRPr>
              </a:lvl4pPr>
              <a:lvl5pPr marL="2057400" indent="-228600" eaLnBrk="0" hangingPunct="0">
                <a:defRPr sz="3600">
                  <a:solidFill>
                    <a:schemeClr val="tx1"/>
                  </a:solidFill>
                  <a:latin typeface="Times New Roman" panose="02020603050405020304" pitchFamily="18" charset="0"/>
                  <a:ea typeface="楷体_GB2312" pitchFamily="49" charset="-122"/>
                </a:defRPr>
              </a:lvl5pPr>
              <a:lvl6pPr marL="2514600" indent="-228600" eaLnBrk="0" fontAlgn="base" hangingPunct="0">
                <a:spcBef>
                  <a:spcPct val="0"/>
                </a:spcBef>
                <a:spcAft>
                  <a:spcPct val="0"/>
                </a:spcAft>
                <a:buFont typeface="Arial" panose="020B0604020202020204" pitchFamily="34" charset="0"/>
                <a:defRPr sz="3600">
                  <a:solidFill>
                    <a:schemeClr val="tx1"/>
                  </a:solidFill>
                  <a:latin typeface="Times New Roman" panose="02020603050405020304" pitchFamily="18" charset="0"/>
                  <a:ea typeface="楷体_GB2312" pitchFamily="49" charset="-122"/>
                </a:defRPr>
              </a:lvl6pPr>
              <a:lvl7pPr marL="2971800" indent="-228600" eaLnBrk="0" fontAlgn="base" hangingPunct="0">
                <a:spcBef>
                  <a:spcPct val="0"/>
                </a:spcBef>
                <a:spcAft>
                  <a:spcPct val="0"/>
                </a:spcAft>
                <a:buFont typeface="Arial" panose="020B0604020202020204" pitchFamily="34" charset="0"/>
                <a:defRPr sz="3600">
                  <a:solidFill>
                    <a:schemeClr val="tx1"/>
                  </a:solidFill>
                  <a:latin typeface="Times New Roman" panose="02020603050405020304" pitchFamily="18" charset="0"/>
                  <a:ea typeface="楷体_GB2312" pitchFamily="49" charset="-122"/>
                </a:defRPr>
              </a:lvl7pPr>
              <a:lvl8pPr marL="3429000" indent="-228600" eaLnBrk="0" fontAlgn="base" hangingPunct="0">
                <a:spcBef>
                  <a:spcPct val="0"/>
                </a:spcBef>
                <a:spcAft>
                  <a:spcPct val="0"/>
                </a:spcAft>
                <a:buFont typeface="Arial" panose="020B0604020202020204" pitchFamily="34" charset="0"/>
                <a:defRPr sz="3600">
                  <a:solidFill>
                    <a:schemeClr val="tx1"/>
                  </a:solidFill>
                  <a:latin typeface="Times New Roman" panose="02020603050405020304" pitchFamily="18" charset="0"/>
                  <a:ea typeface="楷体_GB2312" pitchFamily="49" charset="-122"/>
                </a:defRPr>
              </a:lvl8pPr>
              <a:lvl9pPr marL="3886200" indent="-228600" eaLnBrk="0" fontAlgn="base" hangingPunct="0">
                <a:spcBef>
                  <a:spcPct val="0"/>
                </a:spcBef>
                <a:spcAft>
                  <a:spcPct val="0"/>
                </a:spcAft>
                <a:buFont typeface="Arial" panose="020B0604020202020204" pitchFamily="34" charset="0"/>
                <a:defRPr sz="3600">
                  <a:solidFill>
                    <a:schemeClr val="tx1"/>
                  </a:solidFill>
                  <a:latin typeface="Times New Roman" panose="02020603050405020304" pitchFamily="18" charset="0"/>
                  <a:ea typeface="楷体_GB2312" pitchFamily="49" charset="-122"/>
                </a:defRPr>
              </a:lvl9pPr>
            </a:lstStyle>
            <a:p>
              <a:pPr algn="ctr" eaLnBrk="1" hangingPunct="1">
                <a:spcBef>
                  <a:spcPct val="50000"/>
                </a:spcBef>
              </a:pPr>
              <a:r>
                <a:rPr lang="zh-CN" altLang="en-US" sz="1400" b="1"/>
                <a:t>相平面法</a:t>
              </a:r>
            </a:p>
          </p:txBody>
        </p:sp>
        <p:sp>
          <p:nvSpPr>
            <p:cNvPr id="41" name="Text Box 15">
              <a:extLst>
                <a:ext uri="{FF2B5EF4-FFF2-40B4-BE49-F238E27FC236}">
                  <a16:creationId xmlns:a16="http://schemas.microsoft.com/office/drawing/2014/main" id="{0350C867-8D57-4446-96E8-FADC17491569}"/>
                </a:ext>
              </a:extLst>
            </p:cNvPr>
            <p:cNvSpPr txBox="1">
              <a:spLocks noChangeArrowheads="1"/>
            </p:cNvSpPr>
            <p:nvPr/>
          </p:nvSpPr>
          <p:spPr bwMode="auto">
            <a:xfrm>
              <a:off x="6383341" y="3500441"/>
              <a:ext cx="903287" cy="307975"/>
            </a:xfrm>
            <a:prstGeom prst="rect">
              <a:avLst/>
            </a:prstGeom>
            <a:noFill/>
            <a:ln w="38100" cap="sq">
              <a:solidFill>
                <a:schemeClr val="tx1"/>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wrap="none">
              <a:spAutoFit/>
            </a:bodyPr>
            <a:lstStyle>
              <a:lvl1pPr eaLnBrk="0" hangingPunct="0">
                <a:defRPr sz="3600">
                  <a:solidFill>
                    <a:schemeClr val="tx1"/>
                  </a:solidFill>
                  <a:latin typeface="Times New Roman" panose="02020603050405020304" pitchFamily="18" charset="0"/>
                  <a:ea typeface="楷体_GB2312" pitchFamily="49" charset="-122"/>
                </a:defRPr>
              </a:lvl1pPr>
              <a:lvl2pPr marL="742950" indent="-285750" eaLnBrk="0" hangingPunct="0">
                <a:defRPr sz="3600">
                  <a:solidFill>
                    <a:schemeClr val="tx1"/>
                  </a:solidFill>
                  <a:latin typeface="Times New Roman" panose="02020603050405020304" pitchFamily="18" charset="0"/>
                  <a:ea typeface="楷体_GB2312" pitchFamily="49" charset="-122"/>
                </a:defRPr>
              </a:lvl2pPr>
              <a:lvl3pPr marL="1143000" indent="-228600" eaLnBrk="0" hangingPunct="0">
                <a:defRPr sz="3600">
                  <a:solidFill>
                    <a:schemeClr val="tx1"/>
                  </a:solidFill>
                  <a:latin typeface="Times New Roman" panose="02020603050405020304" pitchFamily="18" charset="0"/>
                  <a:ea typeface="楷体_GB2312" pitchFamily="49" charset="-122"/>
                </a:defRPr>
              </a:lvl3pPr>
              <a:lvl4pPr marL="1600200" indent="-228600" eaLnBrk="0" hangingPunct="0">
                <a:defRPr sz="3600">
                  <a:solidFill>
                    <a:schemeClr val="tx1"/>
                  </a:solidFill>
                  <a:latin typeface="Times New Roman" panose="02020603050405020304" pitchFamily="18" charset="0"/>
                  <a:ea typeface="楷体_GB2312" pitchFamily="49" charset="-122"/>
                </a:defRPr>
              </a:lvl4pPr>
              <a:lvl5pPr marL="2057400" indent="-228600" eaLnBrk="0" hangingPunct="0">
                <a:defRPr sz="3600">
                  <a:solidFill>
                    <a:schemeClr val="tx1"/>
                  </a:solidFill>
                  <a:latin typeface="Times New Roman" panose="02020603050405020304" pitchFamily="18" charset="0"/>
                  <a:ea typeface="楷体_GB2312" pitchFamily="49" charset="-122"/>
                </a:defRPr>
              </a:lvl5pPr>
              <a:lvl6pPr marL="2514600" indent="-228600" eaLnBrk="0" fontAlgn="base" hangingPunct="0">
                <a:spcBef>
                  <a:spcPct val="0"/>
                </a:spcBef>
                <a:spcAft>
                  <a:spcPct val="0"/>
                </a:spcAft>
                <a:buFont typeface="Arial" panose="020B0604020202020204" pitchFamily="34" charset="0"/>
                <a:defRPr sz="3600">
                  <a:solidFill>
                    <a:schemeClr val="tx1"/>
                  </a:solidFill>
                  <a:latin typeface="Times New Roman" panose="02020603050405020304" pitchFamily="18" charset="0"/>
                  <a:ea typeface="楷体_GB2312" pitchFamily="49" charset="-122"/>
                </a:defRPr>
              </a:lvl6pPr>
              <a:lvl7pPr marL="2971800" indent="-228600" eaLnBrk="0" fontAlgn="base" hangingPunct="0">
                <a:spcBef>
                  <a:spcPct val="0"/>
                </a:spcBef>
                <a:spcAft>
                  <a:spcPct val="0"/>
                </a:spcAft>
                <a:buFont typeface="Arial" panose="020B0604020202020204" pitchFamily="34" charset="0"/>
                <a:defRPr sz="3600">
                  <a:solidFill>
                    <a:schemeClr val="tx1"/>
                  </a:solidFill>
                  <a:latin typeface="Times New Roman" panose="02020603050405020304" pitchFamily="18" charset="0"/>
                  <a:ea typeface="楷体_GB2312" pitchFamily="49" charset="-122"/>
                </a:defRPr>
              </a:lvl7pPr>
              <a:lvl8pPr marL="3429000" indent="-228600" eaLnBrk="0" fontAlgn="base" hangingPunct="0">
                <a:spcBef>
                  <a:spcPct val="0"/>
                </a:spcBef>
                <a:spcAft>
                  <a:spcPct val="0"/>
                </a:spcAft>
                <a:buFont typeface="Arial" panose="020B0604020202020204" pitchFamily="34" charset="0"/>
                <a:defRPr sz="3600">
                  <a:solidFill>
                    <a:schemeClr val="tx1"/>
                  </a:solidFill>
                  <a:latin typeface="Times New Roman" panose="02020603050405020304" pitchFamily="18" charset="0"/>
                  <a:ea typeface="楷体_GB2312" pitchFamily="49" charset="-122"/>
                </a:defRPr>
              </a:lvl8pPr>
              <a:lvl9pPr marL="3886200" indent="-228600" eaLnBrk="0" fontAlgn="base" hangingPunct="0">
                <a:spcBef>
                  <a:spcPct val="0"/>
                </a:spcBef>
                <a:spcAft>
                  <a:spcPct val="0"/>
                </a:spcAft>
                <a:buFont typeface="Arial" panose="020B0604020202020204" pitchFamily="34" charset="0"/>
                <a:defRPr sz="3600">
                  <a:solidFill>
                    <a:schemeClr val="tx1"/>
                  </a:solidFill>
                  <a:latin typeface="Times New Roman" panose="02020603050405020304" pitchFamily="18" charset="0"/>
                  <a:ea typeface="楷体_GB2312" pitchFamily="49" charset="-122"/>
                </a:defRPr>
              </a:lvl9pPr>
            </a:lstStyle>
            <a:p>
              <a:pPr algn="ctr" eaLnBrk="1" hangingPunct="1">
                <a:spcBef>
                  <a:spcPct val="50000"/>
                </a:spcBef>
              </a:pPr>
              <a:r>
                <a:rPr lang="zh-CN" altLang="en-US" sz="1400" b="1"/>
                <a:t>采样控制</a:t>
              </a:r>
            </a:p>
          </p:txBody>
        </p:sp>
        <p:grpSp>
          <p:nvGrpSpPr>
            <p:cNvPr id="42" name="Group 16">
              <a:extLst>
                <a:ext uri="{FF2B5EF4-FFF2-40B4-BE49-F238E27FC236}">
                  <a16:creationId xmlns:a16="http://schemas.microsoft.com/office/drawing/2014/main" id="{7B19703F-1F68-4BBA-9BE2-BBFAE4484CF8}"/>
                </a:ext>
              </a:extLst>
            </p:cNvPr>
            <p:cNvGrpSpPr>
              <a:grpSpLocks/>
            </p:cNvGrpSpPr>
            <p:nvPr/>
          </p:nvGrpSpPr>
          <p:grpSpPr bwMode="auto">
            <a:xfrm>
              <a:off x="7265988" y="3398841"/>
              <a:ext cx="2646362" cy="307975"/>
              <a:chOff x="3987" y="2260"/>
              <a:chExt cx="1667" cy="194"/>
            </a:xfrm>
          </p:grpSpPr>
          <p:sp>
            <p:nvSpPr>
              <p:cNvPr id="43" name="Line 17">
                <a:extLst>
                  <a:ext uri="{FF2B5EF4-FFF2-40B4-BE49-F238E27FC236}">
                    <a16:creationId xmlns:a16="http://schemas.microsoft.com/office/drawing/2014/main" id="{55952298-F3C7-4CEE-927F-98752502F5B7}"/>
                  </a:ext>
                </a:extLst>
              </p:cNvPr>
              <p:cNvSpPr>
                <a:spLocks noChangeShapeType="1"/>
              </p:cNvSpPr>
              <p:nvPr/>
            </p:nvSpPr>
            <p:spPr bwMode="auto">
              <a:xfrm>
                <a:off x="3987" y="2405"/>
                <a:ext cx="934" cy="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zh-CN" altLang="en-US"/>
              </a:p>
            </p:txBody>
          </p:sp>
          <p:sp>
            <p:nvSpPr>
              <p:cNvPr id="44" name="Text Box 18">
                <a:extLst>
                  <a:ext uri="{FF2B5EF4-FFF2-40B4-BE49-F238E27FC236}">
                    <a16:creationId xmlns:a16="http://schemas.microsoft.com/office/drawing/2014/main" id="{F097267A-3675-420A-85EE-D64243EFEA9C}"/>
                  </a:ext>
                </a:extLst>
              </p:cNvPr>
              <p:cNvSpPr txBox="1">
                <a:spLocks noChangeArrowheads="1"/>
              </p:cNvSpPr>
              <p:nvPr/>
            </p:nvSpPr>
            <p:spPr bwMode="auto">
              <a:xfrm>
                <a:off x="4920" y="2260"/>
                <a:ext cx="734" cy="194"/>
              </a:xfrm>
              <a:prstGeom prst="rect">
                <a:avLst/>
              </a:prstGeom>
              <a:noFill/>
              <a:ln w="38100" cap="sq">
                <a:solidFill>
                  <a:schemeClr val="tx1"/>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sz="3600">
                    <a:solidFill>
                      <a:schemeClr val="tx1"/>
                    </a:solidFill>
                    <a:latin typeface="Times New Roman" panose="02020603050405020304" pitchFamily="18" charset="0"/>
                    <a:ea typeface="楷体_GB2312" pitchFamily="49" charset="-122"/>
                  </a:defRPr>
                </a:lvl1pPr>
                <a:lvl2pPr marL="742950" indent="-285750" eaLnBrk="0" hangingPunct="0">
                  <a:defRPr sz="3600">
                    <a:solidFill>
                      <a:schemeClr val="tx1"/>
                    </a:solidFill>
                    <a:latin typeface="Times New Roman" panose="02020603050405020304" pitchFamily="18" charset="0"/>
                    <a:ea typeface="楷体_GB2312" pitchFamily="49" charset="-122"/>
                  </a:defRPr>
                </a:lvl2pPr>
                <a:lvl3pPr marL="1143000" indent="-228600" eaLnBrk="0" hangingPunct="0">
                  <a:defRPr sz="3600">
                    <a:solidFill>
                      <a:schemeClr val="tx1"/>
                    </a:solidFill>
                    <a:latin typeface="Times New Roman" panose="02020603050405020304" pitchFamily="18" charset="0"/>
                    <a:ea typeface="楷体_GB2312" pitchFamily="49" charset="-122"/>
                  </a:defRPr>
                </a:lvl3pPr>
                <a:lvl4pPr marL="1600200" indent="-228600" eaLnBrk="0" hangingPunct="0">
                  <a:defRPr sz="3600">
                    <a:solidFill>
                      <a:schemeClr val="tx1"/>
                    </a:solidFill>
                    <a:latin typeface="Times New Roman" panose="02020603050405020304" pitchFamily="18" charset="0"/>
                    <a:ea typeface="楷体_GB2312" pitchFamily="49" charset="-122"/>
                  </a:defRPr>
                </a:lvl4pPr>
                <a:lvl5pPr marL="2057400" indent="-228600" eaLnBrk="0" hangingPunct="0">
                  <a:defRPr sz="3600">
                    <a:solidFill>
                      <a:schemeClr val="tx1"/>
                    </a:solidFill>
                    <a:latin typeface="Times New Roman" panose="02020603050405020304" pitchFamily="18" charset="0"/>
                    <a:ea typeface="楷体_GB2312" pitchFamily="49" charset="-122"/>
                  </a:defRPr>
                </a:lvl5pPr>
                <a:lvl6pPr marL="2514600" indent="-228600" eaLnBrk="0" fontAlgn="base" hangingPunct="0">
                  <a:spcBef>
                    <a:spcPct val="0"/>
                  </a:spcBef>
                  <a:spcAft>
                    <a:spcPct val="0"/>
                  </a:spcAft>
                  <a:buFont typeface="Arial" panose="020B0604020202020204" pitchFamily="34" charset="0"/>
                  <a:defRPr sz="3600">
                    <a:solidFill>
                      <a:schemeClr val="tx1"/>
                    </a:solidFill>
                    <a:latin typeface="Times New Roman" panose="02020603050405020304" pitchFamily="18" charset="0"/>
                    <a:ea typeface="楷体_GB2312" pitchFamily="49" charset="-122"/>
                  </a:defRPr>
                </a:lvl6pPr>
                <a:lvl7pPr marL="2971800" indent="-228600" eaLnBrk="0" fontAlgn="base" hangingPunct="0">
                  <a:spcBef>
                    <a:spcPct val="0"/>
                  </a:spcBef>
                  <a:spcAft>
                    <a:spcPct val="0"/>
                  </a:spcAft>
                  <a:buFont typeface="Arial" panose="020B0604020202020204" pitchFamily="34" charset="0"/>
                  <a:defRPr sz="3600">
                    <a:solidFill>
                      <a:schemeClr val="tx1"/>
                    </a:solidFill>
                    <a:latin typeface="Times New Roman" panose="02020603050405020304" pitchFamily="18" charset="0"/>
                    <a:ea typeface="楷体_GB2312" pitchFamily="49" charset="-122"/>
                  </a:defRPr>
                </a:lvl7pPr>
                <a:lvl8pPr marL="3429000" indent="-228600" eaLnBrk="0" fontAlgn="base" hangingPunct="0">
                  <a:spcBef>
                    <a:spcPct val="0"/>
                  </a:spcBef>
                  <a:spcAft>
                    <a:spcPct val="0"/>
                  </a:spcAft>
                  <a:buFont typeface="Arial" panose="020B0604020202020204" pitchFamily="34" charset="0"/>
                  <a:defRPr sz="3600">
                    <a:solidFill>
                      <a:schemeClr val="tx1"/>
                    </a:solidFill>
                    <a:latin typeface="Times New Roman" panose="02020603050405020304" pitchFamily="18" charset="0"/>
                    <a:ea typeface="楷体_GB2312" pitchFamily="49" charset="-122"/>
                  </a:defRPr>
                </a:lvl8pPr>
                <a:lvl9pPr marL="3886200" indent="-228600" eaLnBrk="0" fontAlgn="base" hangingPunct="0">
                  <a:spcBef>
                    <a:spcPct val="0"/>
                  </a:spcBef>
                  <a:spcAft>
                    <a:spcPct val="0"/>
                  </a:spcAft>
                  <a:buFont typeface="Arial" panose="020B0604020202020204" pitchFamily="34" charset="0"/>
                  <a:defRPr sz="3600">
                    <a:solidFill>
                      <a:schemeClr val="tx1"/>
                    </a:solidFill>
                    <a:latin typeface="Times New Roman" panose="02020603050405020304" pitchFamily="18" charset="0"/>
                    <a:ea typeface="楷体_GB2312" pitchFamily="49" charset="-122"/>
                  </a:defRPr>
                </a:lvl9pPr>
              </a:lstStyle>
              <a:p>
                <a:pPr algn="ctr" eaLnBrk="1" hangingPunct="1">
                  <a:spcBef>
                    <a:spcPct val="50000"/>
                  </a:spcBef>
                </a:pPr>
                <a:r>
                  <a:rPr lang="en-US" altLang="zh-CN" sz="1400" b="1">
                    <a:latin typeface="楷体_GB2312" pitchFamily="49" charset="-122"/>
                  </a:rPr>
                  <a:t>Z</a:t>
                </a:r>
                <a:r>
                  <a:rPr lang="zh-CN" altLang="en-US" sz="1400" b="1">
                    <a:latin typeface="楷体_GB2312" pitchFamily="49" charset="-122"/>
                  </a:rPr>
                  <a:t>变换法</a:t>
                </a:r>
              </a:p>
            </p:txBody>
          </p:sp>
        </p:grpSp>
        <p:sp>
          <p:nvSpPr>
            <p:cNvPr id="45" name="Text Box 19">
              <a:extLst>
                <a:ext uri="{FF2B5EF4-FFF2-40B4-BE49-F238E27FC236}">
                  <a16:creationId xmlns:a16="http://schemas.microsoft.com/office/drawing/2014/main" id="{CDDBDC92-5E7D-45DF-9F12-2CC792D77AEF}"/>
                </a:ext>
              </a:extLst>
            </p:cNvPr>
            <p:cNvSpPr txBox="1">
              <a:spLocks noChangeArrowheads="1"/>
            </p:cNvSpPr>
            <p:nvPr/>
          </p:nvSpPr>
          <p:spPr bwMode="auto">
            <a:xfrm>
              <a:off x="2978153" y="4997450"/>
              <a:ext cx="1533525" cy="1182688"/>
            </a:xfrm>
            <a:prstGeom prst="rect">
              <a:avLst/>
            </a:prstGeom>
            <a:noFill/>
            <a:ln w="38100" cap="sq">
              <a:solidFill>
                <a:schemeClr val="tx1"/>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a:lstStyle>
              <a:lvl1pPr eaLnBrk="0" hangingPunct="0">
                <a:defRPr sz="3600">
                  <a:solidFill>
                    <a:schemeClr val="tx1"/>
                  </a:solidFill>
                  <a:latin typeface="Times New Roman" panose="02020603050405020304" pitchFamily="18" charset="0"/>
                  <a:ea typeface="楷体_GB2312" pitchFamily="49" charset="-122"/>
                </a:defRPr>
              </a:lvl1pPr>
              <a:lvl2pPr marL="742950" indent="-285750" eaLnBrk="0" hangingPunct="0">
                <a:defRPr sz="3600">
                  <a:solidFill>
                    <a:schemeClr val="tx1"/>
                  </a:solidFill>
                  <a:latin typeface="Times New Roman" panose="02020603050405020304" pitchFamily="18" charset="0"/>
                  <a:ea typeface="楷体_GB2312" pitchFamily="49" charset="-122"/>
                </a:defRPr>
              </a:lvl2pPr>
              <a:lvl3pPr marL="1143000" indent="-228600" eaLnBrk="0" hangingPunct="0">
                <a:defRPr sz="3600">
                  <a:solidFill>
                    <a:schemeClr val="tx1"/>
                  </a:solidFill>
                  <a:latin typeface="Times New Roman" panose="02020603050405020304" pitchFamily="18" charset="0"/>
                  <a:ea typeface="楷体_GB2312" pitchFamily="49" charset="-122"/>
                </a:defRPr>
              </a:lvl3pPr>
              <a:lvl4pPr marL="1600200" indent="-228600" eaLnBrk="0" hangingPunct="0">
                <a:defRPr sz="3600">
                  <a:solidFill>
                    <a:schemeClr val="tx1"/>
                  </a:solidFill>
                  <a:latin typeface="Times New Roman" panose="02020603050405020304" pitchFamily="18" charset="0"/>
                  <a:ea typeface="楷体_GB2312" pitchFamily="49" charset="-122"/>
                </a:defRPr>
              </a:lvl4pPr>
              <a:lvl5pPr marL="2057400" indent="-228600" eaLnBrk="0" hangingPunct="0">
                <a:defRPr sz="3600">
                  <a:solidFill>
                    <a:schemeClr val="tx1"/>
                  </a:solidFill>
                  <a:latin typeface="Times New Roman" panose="02020603050405020304" pitchFamily="18" charset="0"/>
                  <a:ea typeface="楷体_GB2312" pitchFamily="49" charset="-122"/>
                </a:defRPr>
              </a:lvl5pPr>
              <a:lvl6pPr marL="2514600" indent="-228600" eaLnBrk="0" fontAlgn="base" hangingPunct="0">
                <a:spcBef>
                  <a:spcPct val="0"/>
                </a:spcBef>
                <a:spcAft>
                  <a:spcPct val="0"/>
                </a:spcAft>
                <a:buFont typeface="Arial" panose="020B0604020202020204" pitchFamily="34" charset="0"/>
                <a:defRPr sz="3600">
                  <a:solidFill>
                    <a:schemeClr val="tx1"/>
                  </a:solidFill>
                  <a:latin typeface="Times New Roman" panose="02020603050405020304" pitchFamily="18" charset="0"/>
                  <a:ea typeface="楷体_GB2312" pitchFamily="49" charset="-122"/>
                </a:defRPr>
              </a:lvl6pPr>
              <a:lvl7pPr marL="2971800" indent="-228600" eaLnBrk="0" fontAlgn="base" hangingPunct="0">
                <a:spcBef>
                  <a:spcPct val="0"/>
                </a:spcBef>
                <a:spcAft>
                  <a:spcPct val="0"/>
                </a:spcAft>
                <a:buFont typeface="Arial" panose="020B0604020202020204" pitchFamily="34" charset="0"/>
                <a:defRPr sz="3600">
                  <a:solidFill>
                    <a:schemeClr val="tx1"/>
                  </a:solidFill>
                  <a:latin typeface="Times New Roman" panose="02020603050405020304" pitchFamily="18" charset="0"/>
                  <a:ea typeface="楷体_GB2312" pitchFamily="49" charset="-122"/>
                </a:defRPr>
              </a:lvl7pPr>
              <a:lvl8pPr marL="3429000" indent="-228600" eaLnBrk="0" fontAlgn="base" hangingPunct="0">
                <a:spcBef>
                  <a:spcPct val="0"/>
                </a:spcBef>
                <a:spcAft>
                  <a:spcPct val="0"/>
                </a:spcAft>
                <a:buFont typeface="Arial" panose="020B0604020202020204" pitchFamily="34" charset="0"/>
                <a:defRPr sz="3600">
                  <a:solidFill>
                    <a:schemeClr val="tx1"/>
                  </a:solidFill>
                  <a:latin typeface="Times New Roman" panose="02020603050405020304" pitchFamily="18" charset="0"/>
                  <a:ea typeface="楷体_GB2312" pitchFamily="49" charset="-122"/>
                </a:defRPr>
              </a:lvl8pPr>
              <a:lvl9pPr marL="3886200" indent="-228600" eaLnBrk="0" fontAlgn="base" hangingPunct="0">
                <a:spcBef>
                  <a:spcPct val="0"/>
                </a:spcBef>
                <a:spcAft>
                  <a:spcPct val="0"/>
                </a:spcAft>
                <a:buFont typeface="Arial" panose="020B0604020202020204" pitchFamily="34" charset="0"/>
                <a:defRPr sz="3600">
                  <a:solidFill>
                    <a:schemeClr val="tx1"/>
                  </a:solidFill>
                  <a:latin typeface="Times New Roman" panose="02020603050405020304" pitchFamily="18" charset="0"/>
                  <a:ea typeface="楷体_GB2312" pitchFamily="49" charset="-122"/>
                </a:defRPr>
              </a:lvl9pPr>
            </a:lstStyle>
            <a:p>
              <a:pPr algn="ctr" eaLnBrk="1" hangingPunct="1">
                <a:spcBef>
                  <a:spcPct val="50000"/>
                </a:spcBef>
              </a:pPr>
              <a:r>
                <a:rPr lang="zh-CN" altLang="en-US" sz="2000" b="1" dirty="0">
                  <a:latin typeface="楷体_GB2312" pitchFamily="49" charset="-122"/>
                </a:rPr>
                <a:t>现代控制理论</a:t>
              </a:r>
              <a:r>
                <a:rPr lang="en-US" altLang="zh-CN" sz="2000" b="1" dirty="0">
                  <a:latin typeface="楷体_GB2312" pitchFamily="49" charset="-122"/>
                </a:rPr>
                <a:t>(60</a:t>
              </a:r>
              <a:r>
                <a:rPr lang="zh-CN" altLang="en-US" sz="2000" b="1" dirty="0">
                  <a:latin typeface="楷体_GB2312" pitchFamily="49" charset="-122"/>
                </a:rPr>
                <a:t>年代以来</a:t>
              </a:r>
              <a:r>
                <a:rPr lang="en-US" altLang="zh-CN" sz="2000" b="1" dirty="0">
                  <a:latin typeface="楷体_GB2312" pitchFamily="49" charset="-122"/>
                </a:rPr>
                <a:t>)</a:t>
              </a:r>
            </a:p>
          </p:txBody>
        </p:sp>
        <p:grpSp>
          <p:nvGrpSpPr>
            <p:cNvPr id="46" name="Group 20">
              <a:extLst>
                <a:ext uri="{FF2B5EF4-FFF2-40B4-BE49-F238E27FC236}">
                  <a16:creationId xmlns:a16="http://schemas.microsoft.com/office/drawing/2014/main" id="{A2A8DCE3-C5E6-40AF-A117-EBA547DFBB55}"/>
                </a:ext>
              </a:extLst>
            </p:cNvPr>
            <p:cNvGrpSpPr>
              <a:grpSpLocks/>
            </p:cNvGrpSpPr>
            <p:nvPr/>
          </p:nvGrpSpPr>
          <p:grpSpPr bwMode="auto">
            <a:xfrm>
              <a:off x="5030788" y="3984628"/>
              <a:ext cx="1535112" cy="307975"/>
              <a:chOff x="2209" y="2629"/>
              <a:chExt cx="788" cy="194"/>
            </a:xfrm>
          </p:grpSpPr>
          <p:sp>
            <p:nvSpPr>
              <p:cNvPr id="47" name="Line 21">
                <a:extLst>
                  <a:ext uri="{FF2B5EF4-FFF2-40B4-BE49-F238E27FC236}">
                    <a16:creationId xmlns:a16="http://schemas.microsoft.com/office/drawing/2014/main" id="{3C5D4E8F-2B14-4D50-A57B-3FDE8B3900FA}"/>
                  </a:ext>
                </a:extLst>
              </p:cNvPr>
              <p:cNvSpPr>
                <a:spLocks noChangeShapeType="1"/>
              </p:cNvSpPr>
              <p:nvPr/>
            </p:nvSpPr>
            <p:spPr bwMode="auto">
              <a:xfrm>
                <a:off x="2209" y="2759"/>
                <a:ext cx="144" cy="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zh-CN" altLang="en-US"/>
              </a:p>
            </p:txBody>
          </p:sp>
          <p:sp>
            <p:nvSpPr>
              <p:cNvPr id="48" name="Text Box 22">
                <a:extLst>
                  <a:ext uri="{FF2B5EF4-FFF2-40B4-BE49-F238E27FC236}">
                    <a16:creationId xmlns:a16="http://schemas.microsoft.com/office/drawing/2014/main" id="{20A7686D-FE7F-4FEA-BD24-21A268207342}"/>
                  </a:ext>
                </a:extLst>
              </p:cNvPr>
              <p:cNvSpPr txBox="1">
                <a:spLocks noChangeArrowheads="1"/>
              </p:cNvSpPr>
              <p:nvPr/>
            </p:nvSpPr>
            <p:spPr bwMode="auto">
              <a:xfrm>
                <a:off x="2349" y="2629"/>
                <a:ext cx="648" cy="194"/>
              </a:xfrm>
              <a:prstGeom prst="rect">
                <a:avLst/>
              </a:prstGeom>
              <a:noFill/>
              <a:ln w="38100" cap="sq">
                <a:solidFill>
                  <a:schemeClr val="tx1"/>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wrap="none">
                <a:spAutoFit/>
              </a:bodyPr>
              <a:lstStyle>
                <a:lvl1pPr eaLnBrk="0" hangingPunct="0">
                  <a:defRPr sz="3600">
                    <a:solidFill>
                      <a:schemeClr val="tx1"/>
                    </a:solidFill>
                    <a:latin typeface="Times New Roman" panose="02020603050405020304" pitchFamily="18" charset="0"/>
                    <a:ea typeface="楷体_GB2312" pitchFamily="49" charset="-122"/>
                  </a:defRPr>
                </a:lvl1pPr>
                <a:lvl2pPr marL="742950" indent="-285750" eaLnBrk="0" hangingPunct="0">
                  <a:defRPr sz="3600">
                    <a:solidFill>
                      <a:schemeClr val="tx1"/>
                    </a:solidFill>
                    <a:latin typeface="Times New Roman" panose="02020603050405020304" pitchFamily="18" charset="0"/>
                    <a:ea typeface="楷体_GB2312" pitchFamily="49" charset="-122"/>
                  </a:defRPr>
                </a:lvl2pPr>
                <a:lvl3pPr marL="1143000" indent="-228600" eaLnBrk="0" hangingPunct="0">
                  <a:defRPr sz="3600">
                    <a:solidFill>
                      <a:schemeClr val="tx1"/>
                    </a:solidFill>
                    <a:latin typeface="Times New Roman" panose="02020603050405020304" pitchFamily="18" charset="0"/>
                    <a:ea typeface="楷体_GB2312" pitchFamily="49" charset="-122"/>
                  </a:defRPr>
                </a:lvl3pPr>
                <a:lvl4pPr marL="1600200" indent="-228600" eaLnBrk="0" hangingPunct="0">
                  <a:defRPr sz="3600">
                    <a:solidFill>
                      <a:schemeClr val="tx1"/>
                    </a:solidFill>
                    <a:latin typeface="Times New Roman" panose="02020603050405020304" pitchFamily="18" charset="0"/>
                    <a:ea typeface="楷体_GB2312" pitchFamily="49" charset="-122"/>
                  </a:defRPr>
                </a:lvl4pPr>
                <a:lvl5pPr marL="2057400" indent="-228600" eaLnBrk="0" hangingPunct="0">
                  <a:defRPr sz="3600">
                    <a:solidFill>
                      <a:schemeClr val="tx1"/>
                    </a:solidFill>
                    <a:latin typeface="Times New Roman" panose="02020603050405020304" pitchFamily="18" charset="0"/>
                    <a:ea typeface="楷体_GB2312" pitchFamily="49" charset="-122"/>
                  </a:defRPr>
                </a:lvl5pPr>
                <a:lvl6pPr marL="2514600" indent="-228600" eaLnBrk="0" fontAlgn="base" hangingPunct="0">
                  <a:spcBef>
                    <a:spcPct val="0"/>
                  </a:spcBef>
                  <a:spcAft>
                    <a:spcPct val="0"/>
                  </a:spcAft>
                  <a:buFont typeface="Arial" panose="020B0604020202020204" pitchFamily="34" charset="0"/>
                  <a:defRPr sz="3600">
                    <a:solidFill>
                      <a:schemeClr val="tx1"/>
                    </a:solidFill>
                    <a:latin typeface="Times New Roman" panose="02020603050405020304" pitchFamily="18" charset="0"/>
                    <a:ea typeface="楷体_GB2312" pitchFamily="49" charset="-122"/>
                  </a:defRPr>
                </a:lvl6pPr>
                <a:lvl7pPr marL="2971800" indent="-228600" eaLnBrk="0" fontAlgn="base" hangingPunct="0">
                  <a:spcBef>
                    <a:spcPct val="0"/>
                  </a:spcBef>
                  <a:spcAft>
                    <a:spcPct val="0"/>
                  </a:spcAft>
                  <a:buFont typeface="Arial" panose="020B0604020202020204" pitchFamily="34" charset="0"/>
                  <a:defRPr sz="3600">
                    <a:solidFill>
                      <a:schemeClr val="tx1"/>
                    </a:solidFill>
                    <a:latin typeface="Times New Roman" panose="02020603050405020304" pitchFamily="18" charset="0"/>
                    <a:ea typeface="楷体_GB2312" pitchFamily="49" charset="-122"/>
                  </a:defRPr>
                </a:lvl7pPr>
                <a:lvl8pPr marL="3429000" indent="-228600" eaLnBrk="0" fontAlgn="base" hangingPunct="0">
                  <a:spcBef>
                    <a:spcPct val="0"/>
                  </a:spcBef>
                  <a:spcAft>
                    <a:spcPct val="0"/>
                  </a:spcAft>
                  <a:buFont typeface="Arial" panose="020B0604020202020204" pitchFamily="34" charset="0"/>
                  <a:defRPr sz="3600">
                    <a:solidFill>
                      <a:schemeClr val="tx1"/>
                    </a:solidFill>
                    <a:latin typeface="Times New Roman" panose="02020603050405020304" pitchFamily="18" charset="0"/>
                    <a:ea typeface="楷体_GB2312" pitchFamily="49" charset="-122"/>
                  </a:defRPr>
                </a:lvl8pPr>
                <a:lvl9pPr marL="3886200" indent="-228600" eaLnBrk="0" fontAlgn="base" hangingPunct="0">
                  <a:spcBef>
                    <a:spcPct val="0"/>
                  </a:spcBef>
                  <a:spcAft>
                    <a:spcPct val="0"/>
                  </a:spcAft>
                  <a:buFont typeface="Arial" panose="020B0604020202020204" pitchFamily="34" charset="0"/>
                  <a:defRPr sz="3600">
                    <a:solidFill>
                      <a:schemeClr val="tx1"/>
                    </a:solidFill>
                    <a:latin typeface="Times New Roman" panose="02020603050405020304" pitchFamily="18" charset="0"/>
                    <a:ea typeface="楷体_GB2312" pitchFamily="49" charset="-122"/>
                  </a:defRPr>
                </a:lvl9pPr>
              </a:lstStyle>
              <a:p>
                <a:pPr algn="ctr" eaLnBrk="1" hangingPunct="1">
                  <a:spcBef>
                    <a:spcPct val="50000"/>
                  </a:spcBef>
                </a:pPr>
                <a:r>
                  <a:rPr lang="zh-CN" altLang="en-US" sz="1400" b="1"/>
                  <a:t>状态反馈控制</a:t>
                </a:r>
              </a:p>
            </p:txBody>
          </p:sp>
        </p:grpSp>
        <p:grpSp>
          <p:nvGrpSpPr>
            <p:cNvPr id="49" name="Group 23">
              <a:extLst>
                <a:ext uri="{FF2B5EF4-FFF2-40B4-BE49-F238E27FC236}">
                  <a16:creationId xmlns:a16="http://schemas.microsoft.com/office/drawing/2014/main" id="{D904FE54-4BE4-4ADA-912D-BAD062DF19D2}"/>
                </a:ext>
              </a:extLst>
            </p:cNvPr>
            <p:cNvGrpSpPr>
              <a:grpSpLocks/>
            </p:cNvGrpSpPr>
            <p:nvPr/>
          </p:nvGrpSpPr>
          <p:grpSpPr bwMode="auto">
            <a:xfrm>
              <a:off x="5016503" y="5281616"/>
              <a:ext cx="1370013" cy="307975"/>
              <a:chOff x="2200" y="3446"/>
              <a:chExt cx="683" cy="194"/>
            </a:xfrm>
          </p:grpSpPr>
          <p:sp>
            <p:nvSpPr>
              <p:cNvPr id="50" name="Line 24">
                <a:extLst>
                  <a:ext uri="{FF2B5EF4-FFF2-40B4-BE49-F238E27FC236}">
                    <a16:creationId xmlns:a16="http://schemas.microsoft.com/office/drawing/2014/main" id="{575E2DF1-1A91-4510-A863-4DF721C28D79}"/>
                  </a:ext>
                </a:extLst>
              </p:cNvPr>
              <p:cNvSpPr>
                <a:spLocks noChangeShapeType="1"/>
              </p:cNvSpPr>
              <p:nvPr/>
            </p:nvSpPr>
            <p:spPr bwMode="auto">
              <a:xfrm>
                <a:off x="2200" y="3558"/>
                <a:ext cx="144" cy="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zh-CN" altLang="en-US"/>
              </a:p>
            </p:txBody>
          </p:sp>
          <p:sp>
            <p:nvSpPr>
              <p:cNvPr id="51" name="Text Box 25">
                <a:extLst>
                  <a:ext uri="{FF2B5EF4-FFF2-40B4-BE49-F238E27FC236}">
                    <a16:creationId xmlns:a16="http://schemas.microsoft.com/office/drawing/2014/main" id="{2C3DB04E-0B4A-4672-A8A8-E037739772D6}"/>
                  </a:ext>
                </a:extLst>
              </p:cNvPr>
              <p:cNvSpPr txBox="1">
                <a:spLocks noChangeArrowheads="1"/>
              </p:cNvSpPr>
              <p:nvPr/>
            </p:nvSpPr>
            <p:spPr bwMode="auto">
              <a:xfrm>
                <a:off x="2343" y="3446"/>
                <a:ext cx="540" cy="194"/>
              </a:xfrm>
              <a:prstGeom prst="rect">
                <a:avLst/>
              </a:prstGeom>
              <a:noFill/>
              <a:ln w="38100" cap="sq">
                <a:solidFill>
                  <a:schemeClr val="tx1"/>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wrap="none">
                <a:spAutoFit/>
              </a:bodyPr>
              <a:lstStyle>
                <a:lvl1pPr eaLnBrk="0" hangingPunct="0">
                  <a:defRPr sz="3600">
                    <a:solidFill>
                      <a:schemeClr val="tx1"/>
                    </a:solidFill>
                    <a:latin typeface="Times New Roman" panose="02020603050405020304" pitchFamily="18" charset="0"/>
                    <a:ea typeface="楷体_GB2312" pitchFamily="49" charset="-122"/>
                  </a:defRPr>
                </a:lvl1pPr>
                <a:lvl2pPr marL="742950" indent="-285750" eaLnBrk="0" hangingPunct="0">
                  <a:defRPr sz="3600">
                    <a:solidFill>
                      <a:schemeClr val="tx1"/>
                    </a:solidFill>
                    <a:latin typeface="Times New Roman" panose="02020603050405020304" pitchFamily="18" charset="0"/>
                    <a:ea typeface="楷体_GB2312" pitchFamily="49" charset="-122"/>
                  </a:defRPr>
                </a:lvl2pPr>
                <a:lvl3pPr marL="1143000" indent="-228600" eaLnBrk="0" hangingPunct="0">
                  <a:defRPr sz="3600">
                    <a:solidFill>
                      <a:schemeClr val="tx1"/>
                    </a:solidFill>
                    <a:latin typeface="Times New Roman" panose="02020603050405020304" pitchFamily="18" charset="0"/>
                    <a:ea typeface="楷体_GB2312" pitchFamily="49" charset="-122"/>
                  </a:defRPr>
                </a:lvl3pPr>
                <a:lvl4pPr marL="1600200" indent="-228600" eaLnBrk="0" hangingPunct="0">
                  <a:defRPr sz="3600">
                    <a:solidFill>
                      <a:schemeClr val="tx1"/>
                    </a:solidFill>
                    <a:latin typeface="Times New Roman" panose="02020603050405020304" pitchFamily="18" charset="0"/>
                    <a:ea typeface="楷体_GB2312" pitchFamily="49" charset="-122"/>
                  </a:defRPr>
                </a:lvl4pPr>
                <a:lvl5pPr marL="2057400" indent="-228600" eaLnBrk="0" hangingPunct="0">
                  <a:defRPr sz="3600">
                    <a:solidFill>
                      <a:schemeClr val="tx1"/>
                    </a:solidFill>
                    <a:latin typeface="Times New Roman" panose="02020603050405020304" pitchFamily="18" charset="0"/>
                    <a:ea typeface="楷体_GB2312" pitchFamily="49" charset="-122"/>
                  </a:defRPr>
                </a:lvl5pPr>
                <a:lvl6pPr marL="2514600" indent="-228600" eaLnBrk="0" fontAlgn="base" hangingPunct="0">
                  <a:spcBef>
                    <a:spcPct val="0"/>
                  </a:spcBef>
                  <a:spcAft>
                    <a:spcPct val="0"/>
                  </a:spcAft>
                  <a:buFont typeface="Arial" panose="020B0604020202020204" pitchFamily="34" charset="0"/>
                  <a:defRPr sz="3600">
                    <a:solidFill>
                      <a:schemeClr val="tx1"/>
                    </a:solidFill>
                    <a:latin typeface="Times New Roman" panose="02020603050405020304" pitchFamily="18" charset="0"/>
                    <a:ea typeface="楷体_GB2312" pitchFamily="49" charset="-122"/>
                  </a:defRPr>
                </a:lvl6pPr>
                <a:lvl7pPr marL="2971800" indent="-228600" eaLnBrk="0" fontAlgn="base" hangingPunct="0">
                  <a:spcBef>
                    <a:spcPct val="0"/>
                  </a:spcBef>
                  <a:spcAft>
                    <a:spcPct val="0"/>
                  </a:spcAft>
                  <a:buFont typeface="Arial" panose="020B0604020202020204" pitchFamily="34" charset="0"/>
                  <a:defRPr sz="3600">
                    <a:solidFill>
                      <a:schemeClr val="tx1"/>
                    </a:solidFill>
                    <a:latin typeface="Times New Roman" panose="02020603050405020304" pitchFamily="18" charset="0"/>
                    <a:ea typeface="楷体_GB2312" pitchFamily="49" charset="-122"/>
                  </a:defRPr>
                </a:lvl7pPr>
                <a:lvl8pPr marL="3429000" indent="-228600" eaLnBrk="0" fontAlgn="base" hangingPunct="0">
                  <a:spcBef>
                    <a:spcPct val="0"/>
                  </a:spcBef>
                  <a:spcAft>
                    <a:spcPct val="0"/>
                  </a:spcAft>
                  <a:buFont typeface="Arial" panose="020B0604020202020204" pitchFamily="34" charset="0"/>
                  <a:defRPr sz="3600">
                    <a:solidFill>
                      <a:schemeClr val="tx1"/>
                    </a:solidFill>
                    <a:latin typeface="Times New Roman" panose="02020603050405020304" pitchFamily="18" charset="0"/>
                    <a:ea typeface="楷体_GB2312" pitchFamily="49" charset="-122"/>
                  </a:defRPr>
                </a:lvl8pPr>
                <a:lvl9pPr marL="3886200" indent="-228600" eaLnBrk="0" fontAlgn="base" hangingPunct="0">
                  <a:spcBef>
                    <a:spcPct val="0"/>
                  </a:spcBef>
                  <a:spcAft>
                    <a:spcPct val="0"/>
                  </a:spcAft>
                  <a:buFont typeface="Arial" panose="020B0604020202020204" pitchFamily="34" charset="0"/>
                  <a:defRPr sz="3600">
                    <a:solidFill>
                      <a:schemeClr val="tx1"/>
                    </a:solidFill>
                    <a:latin typeface="Times New Roman" panose="02020603050405020304" pitchFamily="18" charset="0"/>
                    <a:ea typeface="楷体_GB2312" pitchFamily="49" charset="-122"/>
                  </a:defRPr>
                </a:lvl9pPr>
              </a:lstStyle>
              <a:p>
                <a:pPr algn="ctr" eaLnBrk="1" hangingPunct="1">
                  <a:spcBef>
                    <a:spcPct val="50000"/>
                  </a:spcBef>
                </a:pPr>
                <a:r>
                  <a:rPr lang="zh-CN" altLang="en-US" sz="1400" b="1"/>
                  <a:t>自适应控制</a:t>
                </a:r>
              </a:p>
            </p:txBody>
          </p:sp>
        </p:grpSp>
        <p:grpSp>
          <p:nvGrpSpPr>
            <p:cNvPr id="52" name="Group 26">
              <a:extLst>
                <a:ext uri="{FF2B5EF4-FFF2-40B4-BE49-F238E27FC236}">
                  <a16:creationId xmlns:a16="http://schemas.microsoft.com/office/drawing/2014/main" id="{8DDB1813-1B37-4D26-AAD0-AAB02C0C4A15}"/>
                </a:ext>
              </a:extLst>
            </p:cNvPr>
            <p:cNvGrpSpPr>
              <a:grpSpLocks/>
            </p:cNvGrpSpPr>
            <p:nvPr/>
          </p:nvGrpSpPr>
          <p:grpSpPr bwMode="auto">
            <a:xfrm>
              <a:off x="2438400" y="2160591"/>
              <a:ext cx="534988" cy="3455987"/>
              <a:chOff x="576" y="1480"/>
              <a:chExt cx="337" cy="2177"/>
            </a:xfrm>
          </p:grpSpPr>
          <p:sp>
            <p:nvSpPr>
              <p:cNvPr id="53" name="Line 27">
                <a:extLst>
                  <a:ext uri="{FF2B5EF4-FFF2-40B4-BE49-F238E27FC236}">
                    <a16:creationId xmlns:a16="http://schemas.microsoft.com/office/drawing/2014/main" id="{47A3467B-6B87-44FA-BDC6-C1C31548B4E1}"/>
                  </a:ext>
                </a:extLst>
              </p:cNvPr>
              <p:cNvSpPr>
                <a:spLocks noChangeShapeType="1"/>
              </p:cNvSpPr>
              <p:nvPr/>
            </p:nvSpPr>
            <p:spPr bwMode="auto">
              <a:xfrm flipV="1">
                <a:off x="730" y="1480"/>
                <a:ext cx="0" cy="2177"/>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zh-CN" altLang="en-US"/>
              </a:p>
            </p:txBody>
          </p:sp>
          <p:sp>
            <p:nvSpPr>
              <p:cNvPr id="54" name="Line 28">
                <a:extLst>
                  <a:ext uri="{FF2B5EF4-FFF2-40B4-BE49-F238E27FC236}">
                    <a16:creationId xmlns:a16="http://schemas.microsoft.com/office/drawing/2014/main" id="{4B498389-A773-4B7E-BC48-BF6DFC194DE4}"/>
                  </a:ext>
                </a:extLst>
              </p:cNvPr>
              <p:cNvSpPr>
                <a:spLocks noChangeShapeType="1"/>
              </p:cNvSpPr>
              <p:nvPr/>
            </p:nvSpPr>
            <p:spPr bwMode="auto">
              <a:xfrm>
                <a:off x="721" y="1489"/>
                <a:ext cx="192" cy="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zh-CN" altLang="en-US"/>
              </a:p>
            </p:txBody>
          </p:sp>
          <p:sp>
            <p:nvSpPr>
              <p:cNvPr id="55" name="Line 29">
                <a:extLst>
                  <a:ext uri="{FF2B5EF4-FFF2-40B4-BE49-F238E27FC236}">
                    <a16:creationId xmlns:a16="http://schemas.microsoft.com/office/drawing/2014/main" id="{96C77EF0-3B0F-458F-82D9-0C9A1B703ACD}"/>
                  </a:ext>
                </a:extLst>
              </p:cNvPr>
              <p:cNvSpPr>
                <a:spLocks noChangeShapeType="1"/>
              </p:cNvSpPr>
              <p:nvPr/>
            </p:nvSpPr>
            <p:spPr bwMode="auto">
              <a:xfrm>
                <a:off x="576" y="2424"/>
                <a:ext cx="144" cy="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zh-CN" altLang="en-US"/>
              </a:p>
            </p:txBody>
          </p:sp>
          <p:sp>
            <p:nvSpPr>
              <p:cNvPr id="56" name="Line 30">
                <a:extLst>
                  <a:ext uri="{FF2B5EF4-FFF2-40B4-BE49-F238E27FC236}">
                    <a16:creationId xmlns:a16="http://schemas.microsoft.com/office/drawing/2014/main" id="{82472C59-6333-4983-B77C-0C124C7B2AF2}"/>
                  </a:ext>
                </a:extLst>
              </p:cNvPr>
              <p:cNvSpPr>
                <a:spLocks noChangeShapeType="1"/>
              </p:cNvSpPr>
              <p:nvPr/>
            </p:nvSpPr>
            <p:spPr bwMode="auto">
              <a:xfrm>
                <a:off x="721" y="3648"/>
                <a:ext cx="192" cy="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zh-CN" altLang="en-US"/>
              </a:p>
            </p:txBody>
          </p:sp>
        </p:grpSp>
        <p:grpSp>
          <p:nvGrpSpPr>
            <p:cNvPr id="57" name="Group 31">
              <a:extLst>
                <a:ext uri="{FF2B5EF4-FFF2-40B4-BE49-F238E27FC236}">
                  <a16:creationId xmlns:a16="http://schemas.microsoft.com/office/drawing/2014/main" id="{4691D3F2-2644-4A5E-AB62-1EF02939FEF6}"/>
                </a:ext>
              </a:extLst>
            </p:cNvPr>
            <p:cNvGrpSpPr>
              <a:grpSpLocks/>
            </p:cNvGrpSpPr>
            <p:nvPr/>
          </p:nvGrpSpPr>
          <p:grpSpPr bwMode="auto">
            <a:xfrm>
              <a:off x="5275266" y="1554166"/>
              <a:ext cx="1108075" cy="2117725"/>
              <a:chOff x="2363" y="1098"/>
              <a:chExt cx="698" cy="1334"/>
            </a:xfrm>
          </p:grpSpPr>
          <p:sp>
            <p:nvSpPr>
              <p:cNvPr id="58" name="Line 32">
                <a:extLst>
                  <a:ext uri="{FF2B5EF4-FFF2-40B4-BE49-F238E27FC236}">
                    <a16:creationId xmlns:a16="http://schemas.microsoft.com/office/drawing/2014/main" id="{2FB1774F-F36A-4DB2-9AC0-07C16FFB87CE}"/>
                  </a:ext>
                </a:extLst>
              </p:cNvPr>
              <p:cNvSpPr>
                <a:spLocks noChangeShapeType="1"/>
              </p:cNvSpPr>
              <p:nvPr/>
            </p:nvSpPr>
            <p:spPr bwMode="auto">
              <a:xfrm>
                <a:off x="2562" y="1098"/>
                <a:ext cx="0" cy="1334"/>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zh-CN" altLang="en-US"/>
              </a:p>
            </p:txBody>
          </p:sp>
          <p:sp>
            <p:nvSpPr>
              <p:cNvPr id="59" name="Line 33">
                <a:extLst>
                  <a:ext uri="{FF2B5EF4-FFF2-40B4-BE49-F238E27FC236}">
                    <a16:creationId xmlns:a16="http://schemas.microsoft.com/office/drawing/2014/main" id="{7AA7E6CD-784C-43D0-8278-BBBE4B7F8678}"/>
                  </a:ext>
                </a:extLst>
              </p:cNvPr>
              <p:cNvSpPr>
                <a:spLocks noChangeShapeType="1"/>
              </p:cNvSpPr>
              <p:nvPr/>
            </p:nvSpPr>
            <p:spPr bwMode="auto">
              <a:xfrm>
                <a:off x="2562" y="1108"/>
                <a:ext cx="499" cy="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zh-CN" altLang="en-US"/>
              </a:p>
            </p:txBody>
          </p:sp>
          <p:sp>
            <p:nvSpPr>
              <p:cNvPr id="60" name="Line 34">
                <a:extLst>
                  <a:ext uri="{FF2B5EF4-FFF2-40B4-BE49-F238E27FC236}">
                    <a16:creationId xmlns:a16="http://schemas.microsoft.com/office/drawing/2014/main" id="{3E1768B7-74F3-4D91-B333-F7FB084DFE3C}"/>
                  </a:ext>
                </a:extLst>
              </p:cNvPr>
              <p:cNvSpPr>
                <a:spLocks noChangeShapeType="1"/>
              </p:cNvSpPr>
              <p:nvPr/>
            </p:nvSpPr>
            <p:spPr bwMode="auto">
              <a:xfrm>
                <a:off x="2363" y="1480"/>
                <a:ext cx="192" cy="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zh-CN" altLang="en-US"/>
              </a:p>
            </p:txBody>
          </p:sp>
          <p:sp>
            <p:nvSpPr>
              <p:cNvPr id="61" name="Line 35">
                <a:extLst>
                  <a:ext uri="{FF2B5EF4-FFF2-40B4-BE49-F238E27FC236}">
                    <a16:creationId xmlns:a16="http://schemas.microsoft.com/office/drawing/2014/main" id="{77BC7610-DB4B-4502-A90D-11E9FE5E6D76}"/>
                  </a:ext>
                </a:extLst>
              </p:cNvPr>
              <p:cNvSpPr>
                <a:spLocks noChangeShapeType="1"/>
              </p:cNvSpPr>
              <p:nvPr/>
            </p:nvSpPr>
            <p:spPr bwMode="auto">
              <a:xfrm>
                <a:off x="2562" y="1661"/>
                <a:ext cx="499" cy="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zh-CN" altLang="en-US"/>
              </a:p>
            </p:txBody>
          </p:sp>
          <p:sp>
            <p:nvSpPr>
              <p:cNvPr id="62" name="Line 36">
                <a:extLst>
                  <a:ext uri="{FF2B5EF4-FFF2-40B4-BE49-F238E27FC236}">
                    <a16:creationId xmlns:a16="http://schemas.microsoft.com/office/drawing/2014/main" id="{BAE968F3-9A84-4835-AE7C-3987648082B2}"/>
                  </a:ext>
                </a:extLst>
              </p:cNvPr>
              <p:cNvSpPr>
                <a:spLocks noChangeShapeType="1"/>
              </p:cNvSpPr>
              <p:nvPr/>
            </p:nvSpPr>
            <p:spPr bwMode="auto">
              <a:xfrm>
                <a:off x="2553" y="2423"/>
                <a:ext cx="499" cy="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zh-CN" altLang="en-US"/>
              </a:p>
            </p:txBody>
          </p:sp>
        </p:grpSp>
        <p:grpSp>
          <p:nvGrpSpPr>
            <p:cNvPr id="63" name="Group 37">
              <a:extLst>
                <a:ext uri="{FF2B5EF4-FFF2-40B4-BE49-F238E27FC236}">
                  <a16:creationId xmlns:a16="http://schemas.microsoft.com/office/drawing/2014/main" id="{0450D53E-2C61-40EC-A7E8-28FDDA677A8A}"/>
                </a:ext>
              </a:extLst>
            </p:cNvPr>
            <p:cNvGrpSpPr>
              <a:grpSpLocks/>
            </p:cNvGrpSpPr>
            <p:nvPr/>
          </p:nvGrpSpPr>
          <p:grpSpPr bwMode="auto">
            <a:xfrm>
              <a:off x="8372478" y="42866"/>
              <a:ext cx="1476375" cy="354013"/>
              <a:chOff x="4314" y="146"/>
              <a:chExt cx="930" cy="223"/>
            </a:xfrm>
          </p:grpSpPr>
          <p:sp>
            <p:nvSpPr>
              <p:cNvPr id="64" name="Text Box 38">
                <a:extLst>
                  <a:ext uri="{FF2B5EF4-FFF2-40B4-BE49-F238E27FC236}">
                    <a16:creationId xmlns:a16="http://schemas.microsoft.com/office/drawing/2014/main" id="{91173908-30BE-445A-B524-136FFF877B0A}"/>
                  </a:ext>
                </a:extLst>
              </p:cNvPr>
              <p:cNvSpPr txBox="1">
                <a:spLocks noChangeArrowheads="1"/>
              </p:cNvSpPr>
              <p:nvPr/>
            </p:nvSpPr>
            <p:spPr bwMode="auto">
              <a:xfrm>
                <a:off x="4504" y="146"/>
                <a:ext cx="740" cy="223"/>
              </a:xfrm>
              <a:prstGeom prst="rect">
                <a:avLst/>
              </a:prstGeom>
              <a:noFill/>
              <a:ln w="38100" cap="sq">
                <a:solidFill>
                  <a:schemeClr val="tx1"/>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wrap="square">
                <a:spAutoFit/>
              </a:bodyPr>
              <a:lstStyle>
                <a:lvl1pPr eaLnBrk="0" hangingPunct="0">
                  <a:defRPr sz="3600">
                    <a:solidFill>
                      <a:schemeClr val="tx1"/>
                    </a:solidFill>
                    <a:latin typeface="Times New Roman" panose="02020603050405020304" pitchFamily="18" charset="0"/>
                    <a:ea typeface="楷体_GB2312" pitchFamily="49" charset="-122"/>
                  </a:defRPr>
                </a:lvl1pPr>
                <a:lvl2pPr marL="742950" indent="-285750" eaLnBrk="0" hangingPunct="0">
                  <a:defRPr sz="3600">
                    <a:solidFill>
                      <a:schemeClr val="tx1"/>
                    </a:solidFill>
                    <a:latin typeface="Times New Roman" panose="02020603050405020304" pitchFamily="18" charset="0"/>
                    <a:ea typeface="楷体_GB2312" pitchFamily="49" charset="-122"/>
                  </a:defRPr>
                </a:lvl2pPr>
                <a:lvl3pPr marL="1143000" indent="-228600" eaLnBrk="0" hangingPunct="0">
                  <a:defRPr sz="3600">
                    <a:solidFill>
                      <a:schemeClr val="tx1"/>
                    </a:solidFill>
                    <a:latin typeface="Times New Roman" panose="02020603050405020304" pitchFamily="18" charset="0"/>
                    <a:ea typeface="楷体_GB2312" pitchFamily="49" charset="-122"/>
                  </a:defRPr>
                </a:lvl3pPr>
                <a:lvl4pPr marL="1600200" indent="-228600" eaLnBrk="0" hangingPunct="0">
                  <a:defRPr sz="3600">
                    <a:solidFill>
                      <a:schemeClr val="tx1"/>
                    </a:solidFill>
                    <a:latin typeface="Times New Roman" panose="02020603050405020304" pitchFamily="18" charset="0"/>
                    <a:ea typeface="楷体_GB2312" pitchFamily="49" charset="-122"/>
                  </a:defRPr>
                </a:lvl4pPr>
                <a:lvl5pPr marL="2057400" indent="-228600" eaLnBrk="0" hangingPunct="0">
                  <a:defRPr sz="3600">
                    <a:solidFill>
                      <a:schemeClr val="tx1"/>
                    </a:solidFill>
                    <a:latin typeface="Times New Roman" panose="02020603050405020304" pitchFamily="18" charset="0"/>
                    <a:ea typeface="楷体_GB2312" pitchFamily="49" charset="-122"/>
                  </a:defRPr>
                </a:lvl5pPr>
                <a:lvl6pPr marL="2514600" indent="-228600" eaLnBrk="0" fontAlgn="base" hangingPunct="0">
                  <a:spcBef>
                    <a:spcPct val="0"/>
                  </a:spcBef>
                  <a:spcAft>
                    <a:spcPct val="0"/>
                  </a:spcAft>
                  <a:buFont typeface="Arial" panose="020B0604020202020204" pitchFamily="34" charset="0"/>
                  <a:defRPr sz="3600">
                    <a:solidFill>
                      <a:schemeClr val="tx1"/>
                    </a:solidFill>
                    <a:latin typeface="Times New Roman" panose="02020603050405020304" pitchFamily="18" charset="0"/>
                    <a:ea typeface="楷体_GB2312" pitchFamily="49" charset="-122"/>
                  </a:defRPr>
                </a:lvl6pPr>
                <a:lvl7pPr marL="2971800" indent="-228600" eaLnBrk="0" fontAlgn="base" hangingPunct="0">
                  <a:spcBef>
                    <a:spcPct val="0"/>
                  </a:spcBef>
                  <a:spcAft>
                    <a:spcPct val="0"/>
                  </a:spcAft>
                  <a:buFont typeface="Arial" panose="020B0604020202020204" pitchFamily="34" charset="0"/>
                  <a:defRPr sz="3600">
                    <a:solidFill>
                      <a:schemeClr val="tx1"/>
                    </a:solidFill>
                    <a:latin typeface="Times New Roman" panose="02020603050405020304" pitchFamily="18" charset="0"/>
                    <a:ea typeface="楷体_GB2312" pitchFamily="49" charset="-122"/>
                  </a:defRPr>
                </a:lvl7pPr>
                <a:lvl8pPr marL="3429000" indent="-228600" eaLnBrk="0" fontAlgn="base" hangingPunct="0">
                  <a:spcBef>
                    <a:spcPct val="0"/>
                  </a:spcBef>
                  <a:spcAft>
                    <a:spcPct val="0"/>
                  </a:spcAft>
                  <a:buFont typeface="Arial" panose="020B0604020202020204" pitchFamily="34" charset="0"/>
                  <a:defRPr sz="3600">
                    <a:solidFill>
                      <a:schemeClr val="tx1"/>
                    </a:solidFill>
                    <a:latin typeface="Times New Roman" panose="02020603050405020304" pitchFamily="18" charset="0"/>
                    <a:ea typeface="楷体_GB2312" pitchFamily="49" charset="-122"/>
                  </a:defRPr>
                </a:lvl8pPr>
                <a:lvl9pPr marL="3886200" indent="-228600" eaLnBrk="0" fontAlgn="base" hangingPunct="0">
                  <a:spcBef>
                    <a:spcPct val="0"/>
                  </a:spcBef>
                  <a:spcAft>
                    <a:spcPct val="0"/>
                  </a:spcAft>
                  <a:buFont typeface="Arial" panose="020B0604020202020204" pitchFamily="34" charset="0"/>
                  <a:defRPr sz="3600">
                    <a:solidFill>
                      <a:schemeClr val="tx1"/>
                    </a:solidFill>
                    <a:latin typeface="Times New Roman" panose="02020603050405020304" pitchFamily="18" charset="0"/>
                    <a:ea typeface="楷体_GB2312" pitchFamily="49" charset="-122"/>
                  </a:defRPr>
                </a:lvl9pPr>
              </a:lstStyle>
              <a:p>
                <a:pPr algn="ctr" eaLnBrk="1" hangingPunct="1">
                  <a:spcBef>
                    <a:spcPct val="50000"/>
                  </a:spcBef>
                </a:pPr>
                <a:r>
                  <a:rPr lang="zh-CN" altLang="en-US" sz="1400" b="1" dirty="0">
                    <a:solidFill>
                      <a:schemeClr val="accent2"/>
                    </a:solidFill>
                  </a:rPr>
                  <a:t>时域法</a:t>
                </a:r>
              </a:p>
            </p:txBody>
          </p:sp>
          <p:sp>
            <p:nvSpPr>
              <p:cNvPr id="65" name="Line 39">
                <a:extLst>
                  <a:ext uri="{FF2B5EF4-FFF2-40B4-BE49-F238E27FC236}">
                    <a16:creationId xmlns:a16="http://schemas.microsoft.com/office/drawing/2014/main" id="{EF245962-6857-49BA-99E2-94DE1015D643}"/>
                  </a:ext>
                </a:extLst>
              </p:cNvPr>
              <p:cNvSpPr>
                <a:spLocks noChangeShapeType="1"/>
              </p:cNvSpPr>
              <p:nvPr/>
            </p:nvSpPr>
            <p:spPr bwMode="auto">
              <a:xfrm>
                <a:off x="4314" y="314"/>
                <a:ext cx="181" cy="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zh-CN" altLang="en-US"/>
              </a:p>
            </p:txBody>
          </p:sp>
        </p:grpSp>
        <p:grpSp>
          <p:nvGrpSpPr>
            <p:cNvPr id="66" name="Group 40">
              <a:extLst>
                <a:ext uri="{FF2B5EF4-FFF2-40B4-BE49-F238E27FC236}">
                  <a16:creationId xmlns:a16="http://schemas.microsoft.com/office/drawing/2014/main" id="{3666B385-0315-4482-9E0C-37C270F59AA1}"/>
                </a:ext>
              </a:extLst>
            </p:cNvPr>
            <p:cNvGrpSpPr>
              <a:grpSpLocks/>
            </p:cNvGrpSpPr>
            <p:nvPr/>
          </p:nvGrpSpPr>
          <p:grpSpPr bwMode="auto">
            <a:xfrm>
              <a:off x="7305675" y="287338"/>
              <a:ext cx="1081088" cy="1268412"/>
              <a:chOff x="3642" y="300"/>
              <a:chExt cx="681" cy="799"/>
            </a:xfrm>
          </p:grpSpPr>
          <p:sp>
            <p:nvSpPr>
              <p:cNvPr id="67" name="Line 41">
                <a:extLst>
                  <a:ext uri="{FF2B5EF4-FFF2-40B4-BE49-F238E27FC236}">
                    <a16:creationId xmlns:a16="http://schemas.microsoft.com/office/drawing/2014/main" id="{F1E790E6-DCFB-49C4-9597-59EE99720E90}"/>
                  </a:ext>
                </a:extLst>
              </p:cNvPr>
              <p:cNvSpPr>
                <a:spLocks noChangeShapeType="1"/>
              </p:cNvSpPr>
              <p:nvPr/>
            </p:nvSpPr>
            <p:spPr bwMode="auto">
              <a:xfrm>
                <a:off x="4308" y="300"/>
                <a:ext cx="0" cy="794"/>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zh-CN" altLang="en-US"/>
              </a:p>
            </p:txBody>
          </p:sp>
          <p:sp>
            <p:nvSpPr>
              <p:cNvPr id="68" name="Line 42">
                <a:extLst>
                  <a:ext uri="{FF2B5EF4-FFF2-40B4-BE49-F238E27FC236}">
                    <a16:creationId xmlns:a16="http://schemas.microsoft.com/office/drawing/2014/main" id="{9F0617B6-89FB-4CBB-A299-2A2AB499B52C}"/>
                  </a:ext>
                </a:extLst>
              </p:cNvPr>
              <p:cNvSpPr>
                <a:spLocks noChangeShapeType="1"/>
              </p:cNvSpPr>
              <p:nvPr/>
            </p:nvSpPr>
            <p:spPr bwMode="auto">
              <a:xfrm>
                <a:off x="3642" y="1099"/>
                <a:ext cx="681" cy="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zh-CN" altLang="en-US"/>
              </a:p>
            </p:txBody>
          </p:sp>
        </p:grpSp>
        <p:grpSp>
          <p:nvGrpSpPr>
            <p:cNvPr id="69" name="Group 43">
              <a:extLst>
                <a:ext uri="{FF2B5EF4-FFF2-40B4-BE49-F238E27FC236}">
                  <a16:creationId xmlns:a16="http://schemas.microsoft.com/office/drawing/2014/main" id="{AD26F507-B9AE-4A0D-8676-704EFF74F382}"/>
                </a:ext>
              </a:extLst>
            </p:cNvPr>
            <p:cNvGrpSpPr>
              <a:grpSpLocks/>
            </p:cNvGrpSpPr>
            <p:nvPr/>
          </p:nvGrpSpPr>
          <p:grpSpPr bwMode="auto">
            <a:xfrm>
              <a:off x="8372475" y="538167"/>
              <a:ext cx="1468438" cy="354013"/>
              <a:chOff x="4314" y="458"/>
              <a:chExt cx="925" cy="223"/>
            </a:xfrm>
          </p:grpSpPr>
          <p:sp>
            <p:nvSpPr>
              <p:cNvPr id="70" name="Text Box 44">
                <a:extLst>
                  <a:ext uri="{FF2B5EF4-FFF2-40B4-BE49-F238E27FC236}">
                    <a16:creationId xmlns:a16="http://schemas.microsoft.com/office/drawing/2014/main" id="{32A4ABED-ED2D-46C1-82DE-25947513D87E}"/>
                  </a:ext>
                </a:extLst>
              </p:cNvPr>
              <p:cNvSpPr txBox="1">
                <a:spLocks noChangeArrowheads="1"/>
              </p:cNvSpPr>
              <p:nvPr/>
            </p:nvSpPr>
            <p:spPr bwMode="auto">
              <a:xfrm>
                <a:off x="4499" y="458"/>
                <a:ext cx="740" cy="223"/>
              </a:xfrm>
              <a:prstGeom prst="rect">
                <a:avLst/>
              </a:prstGeom>
              <a:noFill/>
              <a:ln w="38100" cap="sq">
                <a:solidFill>
                  <a:schemeClr val="tx1"/>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wrap="square">
                <a:spAutoFit/>
              </a:bodyPr>
              <a:lstStyle>
                <a:lvl1pPr eaLnBrk="0" hangingPunct="0">
                  <a:defRPr sz="3600">
                    <a:solidFill>
                      <a:schemeClr val="tx1"/>
                    </a:solidFill>
                    <a:latin typeface="Times New Roman" panose="02020603050405020304" pitchFamily="18" charset="0"/>
                    <a:ea typeface="楷体_GB2312" pitchFamily="49" charset="-122"/>
                  </a:defRPr>
                </a:lvl1pPr>
                <a:lvl2pPr marL="742950" indent="-285750" eaLnBrk="0" hangingPunct="0">
                  <a:defRPr sz="3600">
                    <a:solidFill>
                      <a:schemeClr val="tx1"/>
                    </a:solidFill>
                    <a:latin typeface="Times New Roman" panose="02020603050405020304" pitchFamily="18" charset="0"/>
                    <a:ea typeface="楷体_GB2312" pitchFamily="49" charset="-122"/>
                  </a:defRPr>
                </a:lvl2pPr>
                <a:lvl3pPr marL="1143000" indent="-228600" eaLnBrk="0" hangingPunct="0">
                  <a:defRPr sz="3600">
                    <a:solidFill>
                      <a:schemeClr val="tx1"/>
                    </a:solidFill>
                    <a:latin typeface="Times New Roman" panose="02020603050405020304" pitchFamily="18" charset="0"/>
                    <a:ea typeface="楷体_GB2312" pitchFamily="49" charset="-122"/>
                  </a:defRPr>
                </a:lvl3pPr>
                <a:lvl4pPr marL="1600200" indent="-228600" eaLnBrk="0" hangingPunct="0">
                  <a:defRPr sz="3600">
                    <a:solidFill>
                      <a:schemeClr val="tx1"/>
                    </a:solidFill>
                    <a:latin typeface="Times New Roman" panose="02020603050405020304" pitchFamily="18" charset="0"/>
                    <a:ea typeface="楷体_GB2312" pitchFamily="49" charset="-122"/>
                  </a:defRPr>
                </a:lvl4pPr>
                <a:lvl5pPr marL="2057400" indent="-228600" eaLnBrk="0" hangingPunct="0">
                  <a:defRPr sz="3600">
                    <a:solidFill>
                      <a:schemeClr val="tx1"/>
                    </a:solidFill>
                    <a:latin typeface="Times New Roman" panose="02020603050405020304" pitchFamily="18" charset="0"/>
                    <a:ea typeface="楷体_GB2312" pitchFamily="49" charset="-122"/>
                  </a:defRPr>
                </a:lvl5pPr>
                <a:lvl6pPr marL="2514600" indent="-228600" eaLnBrk="0" fontAlgn="base" hangingPunct="0">
                  <a:spcBef>
                    <a:spcPct val="0"/>
                  </a:spcBef>
                  <a:spcAft>
                    <a:spcPct val="0"/>
                  </a:spcAft>
                  <a:buFont typeface="Arial" panose="020B0604020202020204" pitchFamily="34" charset="0"/>
                  <a:defRPr sz="3600">
                    <a:solidFill>
                      <a:schemeClr val="tx1"/>
                    </a:solidFill>
                    <a:latin typeface="Times New Roman" panose="02020603050405020304" pitchFamily="18" charset="0"/>
                    <a:ea typeface="楷体_GB2312" pitchFamily="49" charset="-122"/>
                  </a:defRPr>
                </a:lvl6pPr>
                <a:lvl7pPr marL="2971800" indent="-228600" eaLnBrk="0" fontAlgn="base" hangingPunct="0">
                  <a:spcBef>
                    <a:spcPct val="0"/>
                  </a:spcBef>
                  <a:spcAft>
                    <a:spcPct val="0"/>
                  </a:spcAft>
                  <a:buFont typeface="Arial" panose="020B0604020202020204" pitchFamily="34" charset="0"/>
                  <a:defRPr sz="3600">
                    <a:solidFill>
                      <a:schemeClr val="tx1"/>
                    </a:solidFill>
                    <a:latin typeface="Times New Roman" panose="02020603050405020304" pitchFamily="18" charset="0"/>
                    <a:ea typeface="楷体_GB2312" pitchFamily="49" charset="-122"/>
                  </a:defRPr>
                </a:lvl7pPr>
                <a:lvl8pPr marL="3429000" indent="-228600" eaLnBrk="0" fontAlgn="base" hangingPunct="0">
                  <a:spcBef>
                    <a:spcPct val="0"/>
                  </a:spcBef>
                  <a:spcAft>
                    <a:spcPct val="0"/>
                  </a:spcAft>
                  <a:buFont typeface="Arial" panose="020B0604020202020204" pitchFamily="34" charset="0"/>
                  <a:defRPr sz="3600">
                    <a:solidFill>
                      <a:schemeClr val="tx1"/>
                    </a:solidFill>
                    <a:latin typeface="Times New Roman" panose="02020603050405020304" pitchFamily="18" charset="0"/>
                    <a:ea typeface="楷体_GB2312" pitchFamily="49" charset="-122"/>
                  </a:defRPr>
                </a:lvl8pPr>
                <a:lvl9pPr marL="3886200" indent="-228600" eaLnBrk="0" fontAlgn="base" hangingPunct="0">
                  <a:spcBef>
                    <a:spcPct val="0"/>
                  </a:spcBef>
                  <a:spcAft>
                    <a:spcPct val="0"/>
                  </a:spcAft>
                  <a:buFont typeface="Arial" panose="020B0604020202020204" pitchFamily="34" charset="0"/>
                  <a:defRPr sz="3600">
                    <a:solidFill>
                      <a:schemeClr val="tx1"/>
                    </a:solidFill>
                    <a:latin typeface="Times New Roman" panose="02020603050405020304" pitchFamily="18" charset="0"/>
                    <a:ea typeface="楷体_GB2312" pitchFamily="49" charset="-122"/>
                  </a:defRPr>
                </a:lvl9pPr>
              </a:lstStyle>
              <a:p>
                <a:pPr algn="ctr" eaLnBrk="1" hangingPunct="1">
                  <a:spcBef>
                    <a:spcPct val="50000"/>
                  </a:spcBef>
                </a:pPr>
                <a:r>
                  <a:rPr lang="zh-CN" altLang="en-US" sz="1400" b="1" dirty="0">
                    <a:solidFill>
                      <a:schemeClr val="accent2"/>
                    </a:solidFill>
                  </a:rPr>
                  <a:t>频域法</a:t>
                </a:r>
              </a:p>
            </p:txBody>
          </p:sp>
          <p:sp>
            <p:nvSpPr>
              <p:cNvPr id="71" name="Line 45">
                <a:extLst>
                  <a:ext uri="{FF2B5EF4-FFF2-40B4-BE49-F238E27FC236}">
                    <a16:creationId xmlns:a16="http://schemas.microsoft.com/office/drawing/2014/main" id="{B6654DBC-DF5F-44EC-A182-42D349B28205}"/>
                  </a:ext>
                </a:extLst>
              </p:cNvPr>
              <p:cNvSpPr>
                <a:spLocks noChangeShapeType="1"/>
              </p:cNvSpPr>
              <p:nvPr/>
            </p:nvSpPr>
            <p:spPr bwMode="auto">
              <a:xfrm>
                <a:off x="4314" y="610"/>
                <a:ext cx="181" cy="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zh-CN" altLang="en-US"/>
              </a:p>
            </p:txBody>
          </p:sp>
        </p:grpSp>
        <p:grpSp>
          <p:nvGrpSpPr>
            <p:cNvPr id="72" name="Group 46">
              <a:extLst>
                <a:ext uri="{FF2B5EF4-FFF2-40B4-BE49-F238E27FC236}">
                  <a16:creationId xmlns:a16="http://schemas.microsoft.com/office/drawing/2014/main" id="{6118E370-9812-4348-9730-680EEF6B7458}"/>
                </a:ext>
              </a:extLst>
            </p:cNvPr>
            <p:cNvGrpSpPr>
              <a:grpSpLocks/>
            </p:cNvGrpSpPr>
            <p:nvPr/>
          </p:nvGrpSpPr>
          <p:grpSpPr bwMode="auto">
            <a:xfrm>
              <a:off x="5016500" y="4364049"/>
              <a:ext cx="3990108" cy="307975"/>
              <a:chOff x="2200" y="2868"/>
              <a:chExt cx="1959" cy="194"/>
            </a:xfrm>
          </p:grpSpPr>
          <p:sp>
            <p:nvSpPr>
              <p:cNvPr id="73" name="Text Box 47">
                <a:extLst>
                  <a:ext uri="{FF2B5EF4-FFF2-40B4-BE49-F238E27FC236}">
                    <a16:creationId xmlns:a16="http://schemas.microsoft.com/office/drawing/2014/main" id="{64DBF3A4-5236-42B9-B564-BBF804558549}"/>
                  </a:ext>
                </a:extLst>
              </p:cNvPr>
              <p:cNvSpPr txBox="1">
                <a:spLocks noChangeArrowheads="1"/>
              </p:cNvSpPr>
              <p:nvPr/>
            </p:nvSpPr>
            <p:spPr bwMode="auto">
              <a:xfrm>
                <a:off x="3433" y="2868"/>
                <a:ext cx="726" cy="194"/>
              </a:xfrm>
              <a:prstGeom prst="rect">
                <a:avLst/>
              </a:prstGeom>
              <a:noFill/>
              <a:ln w="38100" cap="sq">
                <a:solidFill>
                  <a:schemeClr val="tx1"/>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sz="3600">
                    <a:solidFill>
                      <a:schemeClr val="tx1"/>
                    </a:solidFill>
                    <a:latin typeface="Times New Roman" panose="02020603050405020304" pitchFamily="18" charset="0"/>
                    <a:ea typeface="楷体_GB2312" pitchFamily="49" charset="-122"/>
                  </a:defRPr>
                </a:lvl1pPr>
                <a:lvl2pPr marL="742950" indent="-285750" eaLnBrk="0" hangingPunct="0">
                  <a:defRPr sz="3600">
                    <a:solidFill>
                      <a:schemeClr val="tx1"/>
                    </a:solidFill>
                    <a:latin typeface="Times New Roman" panose="02020603050405020304" pitchFamily="18" charset="0"/>
                    <a:ea typeface="楷体_GB2312" pitchFamily="49" charset="-122"/>
                  </a:defRPr>
                </a:lvl2pPr>
                <a:lvl3pPr marL="1143000" indent="-228600" eaLnBrk="0" hangingPunct="0">
                  <a:defRPr sz="3600">
                    <a:solidFill>
                      <a:schemeClr val="tx1"/>
                    </a:solidFill>
                    <a:latin typeface="Times New Roman" panose="02020603050405020304" pitchFamily="18" charset="0"/>
                    <a:ea typeface="楷体_GB2312" pitchFamily="49" charset="-122"/>
                  </a:defRPr>
                </a:lvl3pPr>
                <a:lvl4pPr marL="1600200" indent="-228600" eaLnBrk="0" hangingPunct="0">
                  <a:defRPr sz="3600">
                    <a:solidFill>
                      <a:schemeClr val="tx1"/>
                    </a:solidFill>
                    <a:latin typeface="Times New Roman" panose="02020603050405020304" pitchFamily="18" charset="0"/>
                    <a:ea typeface="楷体_GB2312" pitchFamily="49" charset="-122"/>
                  </a:defRPr>
                </a:lvl4pPr>
                <a:lvl5pPr marL="2057400" indent="-228600" eaLnBrk="0" hangingPunct="0">
                  <a:defRPr sz="3600">
                    <a:solidFill>
                      <a:schemeClr val="tx1"/>
                    </a:solidFill>
                    <a:latin typeface="Times New Roman" panose="02020603050405020304" pitchFamily="18" charset="0"/>
                    <a:ea typeface="楷体_GB2312" pitchFamily="49" charset="-122"/>
                  </a:defRPr>
                </a:lvl5pPr>
                <a:lvl6pPr marL="2514600" indent="-228600" eaLnBrk="0" fontAlgn="base" hangingPunct="0">
                  <a:spcBef>
                    <a:spcPct val="0"/>
                  </a:spcBef>
                  <a:spcAft>
                    <a:spcPct val="0"/>
                  </a:spcAft>
                  <a:buFont typeface="Arial" panose="020B0604020202020204" pitchFamily="34" charset="0"/>
                  <a:defRPr sz="3600">
                    <a:solidFill>
                      <a:schemeClr val="tx1"/>
                    </a:solidFill>
                    <a:latin typeface="Times New Roman" panose="02020603050405020304" pitchFamily="18" charset="0"/>
                    <a:ea typeface="楷体_GB2312" pitchFamily="49" charset="-122"/>
                  </a:defRPr>
                </a:lvl6pPr>
                <a:lvl7pPr marL="2971800" indent="-228600" eaLnBrk="0" fontAlgn="base" hangingPunct="0">
                  <a:spcBef>
                    <a:spcPct val="0"/>
                  </a:spcBef>
                  <a:spcAft>
                    <a:spcPct val="0"/>
                  </a:spcAft>
                  <a:buFont typeface="Arial" panose="020B0604020202020204" pitchFamily="34" charset="0"/>
                  <a:defRPr sz="3600">
                    <a:solidFill>
                      <a:schemeClr val="tx1"/>
                    </a:solidFill>
                    <a:latin typeface="Times New Roman" panose="02020603050405020304" pitchFamily="18" charset="0"/>
                    <a:ea typeface="楷体_GB2312" pitchFamily="49" charset="-122"/>
                  </a:defRPr>
                </a:lvl7pPr>
                <a:lvl8pPr marL="3429000" indent="-228600" eaLnBrk="0" fontAlgn="base" hangingPunct="0">
                  <a:spcBef>
                    <a:spcPct val="0"/>
                  </a:spcBef>
                  <a:spcAft>
                    <a:spcPct val="0"/>
                  </a:spcAft>
                  <a:buFont typeface="Arial" panose="020B0604020202020204" pitchFamily="34" charset="0"/>
                  <a:defRPr sz="3600">
                    <a:solidFill>
                      <a:schemeClr val="tx1"/>
                    </a:solidFill>
                    <a:latin typeface="Times New Roman" panose="02020603050405020304" pitchFamily="18" charset="0"/>
                    <a:ea typeface="楷体_GB2312" pitchFamily="49" charset="-122"/>
                  </a:defRPr>
                </a:lvl8pPr>
                <a:lvl9pPr marL="3886200" indent="-228600" eaLnBrk="0" fontAlgn="base" hangingPunct="0">
                  <a:spcBef>
                    <a:spcPct val="0"/>
                  </a:spcBef>
                  <a:spcAft>
                    <a:spcPct val="0"/>
                  </a:spcAft>
                  <a:buFont typeface="Arial" panose="020B0604020202020204" pitchFamily="34" charset="0"/>
                  <a:defRPr sz="3600">
                    <a:solidFill>
                      <a:schemeClr val="tx1"/>
                    </a:solidFill>
                    <a:latin typeface="Times New Roman" panose="02020603050405020304" pitchFamily="18" charset="0"/>
                    <a:ea typeface="楷体_GB2312" pitchFamily="49" charset="-122"/>
                  </a:defRPr>
                </a:lvl9pPr>
              </a:lstStyle>
              <a:p>
                <a:pPr algn="ctr" eaLnBrk="1" hangingPunct="1">
                  <a:spcBef>
                    <a:spcPct val="50000"/>
                  </a:spcBef>
                </a:pPr>
                <a:r>
                  <a:rPr lang="zh-CN" altLang="en-US" sz="1400" b="1"/>
                  <a:t>最优控制</a:t>
                </a:r>
              </a:p>
            </p:txBody>
          </p:sp>
          <p:sp>
            <p:nvSpPr>
              <p:cNvPr id="74" name="Line 48">
                <a:extLst>
                  <a:ext uri="{FF2B5EF4-FFF2-40B4-BE49-F238E27FC236}">
                    <a16:creationId xmlns:a16="http://schemas.microsoft.com/office/drawing/2014/main" id="{D624F87F-20FA-4478-AA9A-BF22C784A740}"/>
                  </a:ext>
                </a:extLst>
              </p:cNvPr>
              <p:cNvSpPr>
                <a:spLocks noChangeShapeType="1"/>
              </p:cNvSpPr>
              <p:nvPr/>
            </p:nvSpPr>
            <p:spPr bwMode="auto">
              <a:xfrm>
                <a:off x="2200" y="2959"/>
                <a:ext cx="1224" cy="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zh-CN" altLang="en-US"/>
              </a:p>
            </p:txBody>
          </p:sp>
        </p:grpSp>
        <p:grpSp>
          <p:nvGrpSpPr>
            <p:cNvPr id="75" name="Group 49">
              <a:extLst>
                <a:ext uri="{FF2B5EF4-FFF2-40B4-BE49-F238E27FC236}">
                  <a16:creationId xmlns:a16="http://schemas.microsoft.com/office/drawing/2014/main" id="{6FD7C3A0-9D5F-42DE-9458-59251614DA86}"/>
                </a:ext>
              </a:extLst>
            </p:cNvPr>
            <p:cNvGrpSpPr>
              <a:grpSpLocks/>
            </p:cNvGrpSpPr>
            <p:nvPr/>
          </p:nvGrpSpPr>
          <p:grpSpPr bwMode="auto">
            <a:xfrm>
              <a:off x="5016500" y="4652966"/>
              <a:ext cx="1936750" cy="307975"/>
              <a:chOff x="2200" y="3050"/>
              <a:chExt cx="925" cy="194"/>
            </a:xfrm>
          </p:grpSpPr>
          <p:sp>
            <p:nvSpPr>
              <p:cNvPr id="76" name="Text Box 50">
                <a:extLst>
                  <a:ext uri="{FF2B5EF4-FFF2-40B4-BE49-F238E27FC236}">
                    <a16:creationId xmlns:a16="http://schemas.microsoft.com/office/drawing/2014/main" id="{B0825A7F-DFA0-47B8-948A-306EFA5D1DA1}"/>
                  </a:ext>
                </a:extLst>
              </p:cNvPr>
              <p:cNvSpPr txBox="1">
                <a:spLocks noChangeArrowheads="1"/>
              </p:cNvSpPr>
              <p:nvPr/>
            </p:nvSpPr>
            <p:spPr bwMode="auto">
              <a:xfrm>
                <a:off x="2354" y="3050"/>
                <a:ext cx="771" cy="194"/>
              </a:xfrm>
              <a:prstGeom prst="rect">
                <a:avLst/>
              </a:prstGeom>
              <a:noFill/>
              <a:ln w="38100" cap="sq">
                <a:solidFill>
                  <a:schemeClr val="tx1"/>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sz="3600">
                    <a:solidFill>
                      <a:schemeClr val="tx1"/>
                    </a:solidFill>
                    <a:latin typeface="Times New Roman" panose="02020603050405020304" pitchFamily="18" charset="0"/>
                    <a:ea typeface="楷体_GB2312" pitchFamily="49" charset="-122"/>
                  </a:defRPr>
                </a:lvl1pPr>
                <a:lvl2pPr marL="742950" indent="-285750" eaLnBrk="0" hangingPunct="0">
                  <a:defRPr sz="3600">
                    <a:solidFill>
                      <a:schemeClr val="tx1"/>
                    </a:solidFill>
                    <a:latin typeface="Times New Roman" panose="02020603050405020304" pitchFamily="18" charset="0"/>
                    <a:ea typeface="楷体_GB2312" pitchFamily="49" charset="-122"/>
                  </a:defRPr>
                </a:lvl2pPr>
                <a:lvl3pPr marL="1143000" indent="-228600" eaLnBrk="0" hangingPunct="0">
                  <a:defRPr sz="3600">
                    <a:solidFill>
                      <a:schemeClr val="tx1"/>
                    </a:solidFill>
                    <a:latin typeface="Times New Roman" panose="02020603050405020304" pitchFamily="18" charset="0"/>
                    <a:ea typeface="楷体_GB2312" pitchFamily="49" charset="-122"/>
                  </a:defRPr>
                </a:lvl3pPr>
                <a:lvl4pPr marL="1600200" indent="-228600" eaLnBrk="0" hangingPunct="0">
                  <a:defRPr sz="3600">
                    <a:solidFill>
                      <a:schemeClr val="tx1"/>
                    </a:solidFill>
                    <a:latin typeface="Times New Roman" panose="02020603050405020304" pitchFamily="18" charset="0"/>
                    <a:ea typeface="楷体_GB2312" pitchFamily="49" charset="-122"/>
                  </a:defRPr>
                </a:lvl4pPr>
                <a:lvl5pPr marL="2057400" indent="-228600" eaLnBrk="0" hangingPunct="0">
                  <a:defRPr sz="3600">
                    <a:solidFill>
                      <a:schemeClr val="tx1"/>
                    </a:solidFill>
                    <a:latin typeface="Times New Roman" panose="02020603050405020304" pitchFamily="18" charset="0"/>
                    <a:ea typeface="楷体_GB2312" pitchFamily="49" charset="-122"/>
                  </a:defRPr>
                </a:lvl5pPr>
                <a:lvl6pPr marL="2514600" indent="-228600" eaLnBrk="0" fontAlgn="base" hangingPunct="0">
                  <a:spcBef>
                    <a:spcPct val="0"/>
                  </a:spcBef>
                  <a:spcAft>
                    <a:spcPct val="0"/>
                  </a:spcAft>
                  <a:buFont typeface="Arial" panose="020B0604020202020204" pitchFamily="34" charset="0"/>
                  <a:defRPr sz="3600">
                    <a:solidFill>
                      <a:schemeClr val="tx1"/>
                    </a:solidFill>
                    <a:latin typeface="Times New Roman" panose="02020603050405020304" pitchFamily="18" charset="0"/>
                    <a:ea typeface="楷体_GB2312" pitchFamily="49" charset="-122"/>
                  </a:defRPr>
                </a:lvl6pPr>
                <a:lvl7pPr marL="2971800" indent="-228600" eaLnBrk="0" fontAlgn="base" hangingPunct="0">
                  <a:spcBef>
                    <a:spcPct val="0"/>
                  </a:spcBef>
                  <a:spcAft>
                    <a:spcPct val="0"/>
                  </a:spcAft>
                  <a:buFont typeface="Arial" panose="020B0604020202020204" pitchFamily="34" charset="0"/>
                  <a:defRPr sz="3600">
                    <a:solidFill>
                      <a:schemeClr val="tx1"/>
                    </a:solidFill>
                    <a:latin typeface="Times New Roman" panose="02020603050405020304" pitchFamily="18" charset="0"/>
                    <a:ea typeface="楷体_GB2312" pitchFamily="49" charset="-122"/>
                  </a:defRPr>
                </a:lvl7pPr>
                <a:lvl8pPr marL="3429000" indent="-228600" eaLnBrk="0" fontAlgn="base" hangingPunct="0">
                  <a:spcBef>
                    <a:spcPct val="0"/>
                  </a:spcBef>
                  <a:spcAft>
                    <a:spcPct val="0"/>
                  </a:spcAft>
                  <a:buFont typeface="Arial" panose="020B0604020202020204" pitchFamily="34" charset="0"/>
                  <a:defRPr sz="3600">
                    <a:solidFill>
                      <a:schemeClr val="tx1"/>
                    </a:solidFill>
                    <a:latin typeface="Times New Roman" panose="02020603050405020304" pitchFamily="18" charset="0"/>
                    <a:ea typeface="楷体_GB2312" pitchFamily="49" charset="-122"/>
                  </a:defRPr>
                </a:lvl8pPr>
                <a:lvl9pPr marL="3886200" indent="-228600" eaLnBrk="0" fontAlgn="base" hangingPunct="0">
                  <a:spcBef>
                    <a:spcPct val="0"/>
                  </a:spcBef>
                  <a:spcAft>
                    <a:spcPct val="0"/>
                  </a:spcAft>
                  <a:buFont typeface="Arial" panose="020B0604020202020204" pitchFamily="34" charset="0"/>
                  <a:defRPr sz="3600">
                    <a:solidFill>
                      <a:schemeClr val="tx1"/>
                    </a:solidFill>
                    <a:latin typeface="Times New Roman" panose="02020603050405020304" pitchFamily="18" charset="0"/>
                    <a:ea typeface="楷体_GB2312" pitchFamily="49" charset="-122"/>
                  </a:defRPr>
                </a:lvl9pPr>
              </a:lstStyle>
              <a:p>
                <a:pPr algn="ctr" eaLnBrk="1" hangingPunct="1">
                  <a:spcBef>
                    <a:spcPct val="50000"/>
                  </a:spcBef>
                </a:pPr>
                <a:r>
                  <a:rPr lang="zh-CN" altLang="en-US" sz="1400" b="1"/>
                  <a:t>智能控制</a:t>
                </a:r>
              </a:p>
            </p:txBody>
          </p:sp>
          <p:sp>
            <p:nvSpPr>
              <p:cNvPr id="77" name="Line 51">
                <a:extLst>
                  <a:ext uri="{FF2B5EF4-FFF2-40B4-BE49-F238E27FC236}">
                    <a16:creationId xmlns:a16="http://schemas.microsoft.com/office/drawing/2014/main" id="{3A31453F-76F1-48BE-BB10-A3E83C84775B}"/>
                  </a:ext>
                </a:extLst>
              </p:cNvPr>
              <p:cNvSpPr>
                <a:spLocks noChangeShapeType="1"/>
              </p:cNvSpPr>
              <p:nvPr/>
            </p:nvSpPr>
            <p:spPr bwMode="auto">
              <a:xfrm>
                <a:off x="2200" y="3177"/>
                <a:ext cx="144" cy="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zh-CN" altLang="en-US"/>
              </a:p>
            </p:txBody>
          </p:sp>
        </p:grpSp>
        <p:grpSp>
          <p:nvGrpSpPr>
            <p:cNvPr id="78" name="Group 52">
              <a:extLst>
                <a:ext uri="{FF2B5EF4-FFF2-40B4-BE49-F238E27FC236}">
                  <a16:creationId xmlns:a16="http://schemas.microsoft.com/office/drawing/2014/main" id="{93AA3C65-CE92-4BD5-AFC4-B469D6DDE040}"/>
                </a:ext>
              </a:extLst>
            </p:cNvPr>
            <p:cNvGrpSpPr>
              <a:grpSpLocks/>
            </p:cNvGrpSpPr>
            <p:nvPr/>
          </p:nvGrpSpPr>
          <p:grpSpPr bwMode="auto">
            <a:xfrm>
              <a:off x="5016500" y="5903916"/>
              <a:ext cx="2008188" cy="307975"/>
              <a:chOff x="2200" y="3929"/>
              <a:chExt cx="866" cy="194"/>
            </a:xfrm>
          </p:grpSpPr>
          <p:sp>
            <p:nvSpPr>
              <p:cNvPr id="79" name="Text Box 53">
                <a:extLst>
                  <a:ext uri="{FF2B5EF4-FFF2-40B4-BE49-F238E27FC236}">
                    <a16:creationId xmlns:a16="http://schemas.microsoft.com/office/drawing/2014/main" id="{8FCA3936-CE36-4265-AE8B-BF64F021E2A8}"/>
                  </a:ext>
                </a:extLst>
              </p:cNvPr>
              <p:cNvSpPr txBox="1">
                <a:spLocks noChangeArrowheads="1"/>
              </p:cNvSpPr>
              <p:nvPr/>
            </p:nvSpPr>
            <p:spPr bwMode="auto">
              <a:xfrm>
                <a:off x="2336" y="3929"/>
                <a:ext cx="730" cy="194"/>
              </a:xfrm>
              <a:prstGeom prst="rect">
                <a:avLst/>
              </a:prstGeom>
              <a:noFill/>
              <a:ln w="38100" cap="sq">
                <a:solidFill>
                  <a:schemeClr val="tx1"/>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sz="3600">
                    <a:solidFill>
                      <a:schemeClr val="tx1"/>
                    </a:solidFill>
                    <a:latin typeface="Times New Roman" panose="02020603050405020304" pitchFamily="18" charset="0"/>
                    <a:ea typeface="楷体_GB2312" pitchFamily="49" charset="-122"/>
                  </a:defRPr>
                </a:lvl1pPr>
                <a:lvl2pPr marL="742950" indent="-285750" eaLnBrk="0" hangingPunct="0">
                  <a:defRPr sz="3600">
                    <a:solidFill>
                      <a:schemeClr val="tx1"/>
                    </a:solidFill>
                    <a:latin typeface="Times New Roman" panose="02020603050405020304" pitchFamily="18" charset="0"/>
                    <a:ea typeface="楷体_GB2312" pitchFamily="49" charset="-122"/>
                  </a:defRPr>
                </a:lvl2pPr>
                <a:lvl3pPr marL="1143000" indent="-228600" eaLnBrk="0" hangingPunct="0">
                  <a:defRPr sz="3600">
                    <a:solidFill>
                      <a:schemeClr val="tx1"/>
                    </a:solidFill>
                    <a:latin typeface="Times New Roman" panose="02020603050405020304" pitchFamily="18" charset="0"/>
                    <a:ea typeface="楷体_GB2312" pitchFamily="49" charset="-122"/>
                  </a:defRPr>
                </a:lvl3pPr>
                <a:lvl4pPr marL="1600200" indent="-228600" eaLnBrk="0" hangingPunct="0">
                  <a:defRPr sz="3600">
                    <a:solidFill>
                      <a:schemeClr val="tx1"/>
                    </a:solidFill>
                    <a:latin typeface="Times New Roman" panose="02020603050405020304" pitchFamily="18" charset="0"/>
                    <a:ea typeface="楷体_GB2312" pitchFamily="49" charset="-122"/>
                  </a:defRPr>
                </a:lvl4pPr>
                <a:lvl5pPr marL="2057400" indent="-228600" eaLnBrk="0" hangingPunct="0">
                  <a:defRPr sz="3600">
                    <a:solidFill>
                      <a:schemeClr val="tx1"/>
                    </a:solidFill>
                    <a:latin typeface="Times New Roman" panose="02020603050405020304" pitchFamily="18" charset="0"/>
                    <a:ea typeface="楷体_GB2312" pitchFamily="49" charset="-122"/>
                  </a:defRPr>
                </a:lvl5pPr>
                <a:lvl6pPr marL="2514600" indent="-228600" eaLnBrk="0" fontAlgn="base" hangingPunct="0">
                  <a:spcBef>
                    <a:spcPct val="0"/>
                  </a:spcBef>
                  <a:spcAft>
                    <a:spcPct val="0"/>
                  </a:spcAft>
                  <a:buFont typeface="Arial" panose="020B0604020202020204" pitchFamily="34" charset="0"/>
                  <a:defRPr sz="3600">
                    <a:solidFill>
                      <a:schemeClr val="tx1"/>
                    </a:solidFill>
                    <a:latin typeface="Times New Roman" panose="02020603050405020304" pitchFamily="18" charset="0"/>
                    <a:ea typeface="楷体_GB2312" pitchFamily="49" charset="-122"/>
                  </a:defRPr>
                </a:lvl6pPr>
                <a:lvl7pPr marL="2971800" indent="-228600" eaLnBrk="0" fontAlgn="base" hangingPunct="0">
                  <a:spcBef>
                    <a:spcPct val="0"/>
                  </a:spcBef>
                  <a:spcAft>
                    <a:spcPct val="0"/>
                  </a:spcAft>
                  <a:buFont typeface="Arial" panose="020B0604020202020204" pitchFamily="34" charset="0"/>
                  <a:defRPr sz="3600">
                    <a:solidFill>
                      <a:schemeClr val="tx1"/>
                    </a:solidFill>
                    <a:latin typeface="Times New Roman" panose="02020603050405020304" pitchFamily="18" charset="0"/>
                    <a:ea typeface="楷体_GB2312" pitchFamily="49" charset="-122"/>
                  </a:defRPr>
                </a:lvl7pPr>
                <a:lvl8pPr marL="3429000" indent="-228600" eaLnBrk="0" fontAlgn="base" hangingPunct="0">
                  <a:spcBef>
                    <a:spcPct val="0"/>
                  </a:spcBef>
                  <a:spcAft>
                    <a:spcPct val="0"/>
                  </a:spcAft>
                  <a:buFont typeface="Arial" panose="020B0604020202020204" pitchFamily="34" charset="0"/>
                  <a:defRPr sz="3600">
                    <a:solidFill>
                      <a:schemeClr val="tx1"/>
                    </a:solidFill>
                    <a:latin typeface="Times New Roman" panose="02020603050405020304" pitchFamily="18" charset="0"/>
                    <a:ea typeface="楷体_GB2312" pitchFamily="49" charset="-122"/>
                  </a:defRPr>
                </a:lvl8pPr>
                <a:lvl9pPr marL="3886200" indent="-228600" eaLnBrk="0" fontAlgn="base" hangingPunct="0">
                  <a:spcBef>
                    <a:spcPct val="0"/>
                  </a:spcBef>
                  <a:spcAft>
                    <a:spcPct val="0"/>
                  </a:spcAft>
                  <a:buFont typeface="Arial" panose="020B0604020202020204" pitchFamily="34" charset="0"/>
                  <a:defRPr sz="3600">
                    <a:solidFill>
                      <a:schemeClr val="tx1"/>
                    </a:solidFill>
                    <a:latin typeface="Times New Roman" panose="02020603050405020304" pitchFamily="18" charset="0"/>
                    <a:ea typeface="楷体_GB2312" pitchFamily="49" charset="-122"/>
                  </a:defRPr>
                </a:lvl9pPr>
              </a:lstStyle>
              <a:p>
                <a:pPr algn="ctr" eaLnBrk="1" hangingPunct="1">
                  <a:spcBef>
                    <a:spcPct val="50000"/>
                  </a:spcBef>
                </a:pPr>
                <a:r>
                  <a:rPr lang="zh-CN" altLang="en-US" sz="1400" b="1"/>
                  <a:t>模糊控制</a:t>
                </a:r>
              </a:p>
            </p:txBody>
          </p:sp>
          <p:sp>
            <p:nvSpPr>
              <p:cNvPr id="80" name="Line 54">
                <a:extLst>
                  <a:ext uri="{FF2B5EF4-FFF2-40B4-BE49-F238E27FC236}">
                    <a16:creationId xmlns:a16="http://schemas.microsoft.com/office/drawing/2014/main" id="{DE6CF76A-0826-4F18-9701-EC4512770362}"/>
                  </a:ext>
                </a:extLst>
              </p:cNvPr>
              <p:cNvSpPr>
                <a:spLocks noChangeShapeType="1"/>
              </p:cNvSpPr>
              <p:nvPr/>
            </p:nvSpPr>
            <p:spPr bwMode="auto">
              <a:xfrm>
                <a:off x="2200" y="4065"/>
                <a:ext cx="144" cy="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zh-CN" altLang="en-US"/>
              </a:p>
            </p:txBody>
          </p:sp>
        </p:grpSp>
        <p:grpSp>
          <p:nvGrpSpPr>
            <p:cNvPr id="81" name="Group 55">
              <a:extLst>
                <a:ext uri="{FF2B5EF4-FFF2-40B4-BE49-F238E27FC236}">
                  <a16:creationId xmlns:a16="http://schemas.microsoft.com/office/drawing/2014/main" id="{C03F8E5F-6D6D-4CED-8E22-AD304D987D3D}"/>
                </a:ext>
              </a:extLst>
            </p:cNvPr>
            <p:cNvGrpSpPr>
              <a:grpSpLocks/>
            </p:cNvGrpSpPr>
            <p:nvPr/>
          </p:nvGrpSpPr>
          <p:grpSpPr bwMode="auto">
            <a:xfrm>
              <a:off x="8367791" y="1104905"/>
              <a:ext cx="1372588" cy="354013"/>
              <a:chOff x="4289" y="814"/>
              <a:chExt cx="693" cy="223"/>
            </a:xfrm>
          </p:grpSpPr>
          <p:sp>
            <p:nvSpPr>
              <p:cNvPr id="82" name="Text Box 56">
                <a:extLst>
                  <a:ext uri="{FF2B5EF4-FFF2-40B4-BE49-F238E27FC236}">
                    <a16:creationId xmlns:a16="http://schemas.microsoft.com/office/drawing/2014/main" id="{4F67165C-815F-4051-86C3-6EE43C237AC5}"/>
                  </a:ext>
                </a:extLst>
              </p:cNvPr>
              <p:cNvSpPr txBox="1">
                <a:spLocks noChangeArrowheads="1"/>
              </p:cNvSpPr>
              <p:nvPr/>
            </p:nvSpPr>
            <p:spPr bwMode="auto">
              <a:xfrm>
                <a:off x="4436" y="814"/>
                <a:ext cx="546" cy="223"/>
              </a:xfrm>
              <a:prstGeom prst="rect">
                <a:avLst/>
              </a:prstGeom>
              <a:noFill/>
              <a:ln w="38100" cap="sq">
                <a:solidFill>
                  <a:schemeClr val="tx1"/>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wrap="square">
                <a:spAutoFit/>
              </a:bodyPr>
              <a:lstStyle>
                <a:lvl1pPr eaLnBrk="0" hangingPunct="0">
                  <a:defRPr sz="3600">
                    <a:solidFill>
                      <a:schemeClr val="tx1"/>
                    </a:solidFill>
                    <a:latin typeface="Times New Roman" panose="02020603050405020304" pitchFamily="18" charset="0"/>
                    <a:ea typeface="楷体_GB2312" pitchFamily="49" charset="-122"/>
                  </a:defRPr>
                </a:lvl1pPr>
                <a:lvl2pPr marL="742950" indent="-285750" eaLnBrk="0" hangingPunct="0">
                  <a:defRPr sz="3600">
                    <a:solidFill>
                      <a:schemeClr val="tx1"/>
                    </a:solidFill>
                    <a:latin typeface="Times New Roman" panose="02020603050405020304" pitchFamily="18" charset="0"/>
                    <a:ea typeface="楷体_GB2312" pitchFamily="49" charset="-122"/>
                  </a:defRPr>
                </a:lvl2pPr>
                <a:lvl3pPr marL="1143000" indent="-228600" eaLnBrk="0" hangingPunct="0">
                  <a:defRPr sz="3600">
                    <a:solidFill>
                      <a:schemeClr val="tx1"/>
                    </a:solidFill>
                    <a:latin typeface="Times New Roman" panose="02020603050405020304" pitchFamily="18" charset="0"/>
                    <a:ea typeface="楷体_GB2312" pitchFamily="49" charset="-122"/>
                  </a:defRPr>
                </a:lvl3pPr>
                <a:lvl4pPr marL="1600200" indent="-228600" eaLnBrk="0" hangingPunct="0">
                  <a:defRPr sz="3600">
                    <a:solidFill>
                      <a:schemeClr val="tx1"/>
                    </a:solidFill>
                    <a:latin typeface="Times New Roman" panose="02020603050405020304" pitchFamily="18" charset="0"/>
                    <a:ea typeface="楷体_GB2312" pitchFamily="49" charset="-122"/>
                  </a:defRPr>
                </a:lvl4pPr>
                <a:lvl5pPr marL="2057400" indent="-228600" eaLnBrk="0" hangingPunct="0">
                  <a:defRPr sz="3600">
                    <a:solidFill>
                      <a:schemeClr val="tx1"/>
                    </a:solidFill>
                    <a:latin typeface="Times New Roman" panose="02020603050405020304" pitchFamily="18" charset="0"/>
                    <a:ea typeface="楷体_GB2312" pitchFamily="49" charset="-122"/>
                  </a:defRPr>
                </a:lvl5pPr>
                <a:lvl6pPr marL="2514600" indent="-228600" eaLnBrk="0" fontAlgn="base" hangingPunct="0">
                  <a:spcBef>
                    <a:spcPct val="0"/>
                  </a:spcBef>
                  <a:spcAft>
                    <a:spcPct val="0"/>
                  </a:spcAft>
                  <a:buFont typeface="Arial" panose="020B0604020202020204" pitchFamily="34" charset="0"/>
                  <a:defRPr sz="3600">
                    <a:solidFill>
                      <a:schemeClr val="tx1"/>
                    </a:solidFill>
                    <a:latin typeface="Times New Roman" panose="02020603050405020304" pitchFamily="18" charset="0"/>
                    <a:ea typeface="楷体_GB2312" pitchFamily="49" charset="-122"/>
                  </a:defRPr>
                </a:lvl6pPr>
                <a:lvl7pPr marL="2971800" indent="-228600" eaLnBrk="0" fontAlgn="base" hangingPunct="0">
                  <a:spcBef>
                    <a:spcPct val="0"/>
                  </a:spcBef>
                  <a:spcAft>
                    <a:spcPct val="0"/>
                  </a:spcAft>
                  <a:buFont typeface="Arial" panose="020B0604020202020204" pitchFamily="34" charset="0"/>
                  <a:defRPr sz="3600">
                    <a:solidFill>
                      <a:schemeClr val="tx1"/>
                    </a:solidFill>
                    <a:latin typeface="Times New Roman" panose="02020603050405020304" pitchFamily="18" charset="0"/>
                    <a:ea typeface="楷体_GB2312" pitchFamily="49" charset="-122"/>
                  </a:defRPr>
                </a:lvl7pPr>
                <a:lvl8pPr marL="3429000" indent="-228600" eaLnBrk="0" fontAlgn="base" hangingPunct="0">
                  <a:spcBef>
                    <a:spcPct val="0"/>
                  </a:spcBef>
                  <a:spcAft>
                    <a:spcPct val="0"/>
                  </a:spcAft>
                  <a:buFont typeface="Arial" panose="020B0604020202020204" pitchFamily="34" charset="0"/>
                  <a:defRPr sz="3600">
                    <a:solidFill>
                      <a:schemeClr val="tx1"/>
                    </a:solidFill>
                    <a:latin typeface="Times New Roman" panose="02020603050405020304" pitchFamily="18" charset="0"/>
                    <a:ea typeface="楷体_GB2312" pitchFamily="49" charset="-122"/>
                  </a:defRPr>
                </a:lvl8pPr>
                <a:lvl9pPr marL="3886200" indent="-228600" eaLnBrk="0" fontAlgn="base" hangingPunct="0">
                  <a:spcBef>
                    <a:spcPct val="0"/>
                  </a:spcBef>
                  <a:spcAft>
                    <a:spcPct val="0"/>
                  </a:spcAft>
                  <a:buFont typeface="Arial" panose="020B0604020202020204" pitchFamily="34" charset="0"/>
                  <a:defRPr sz="3600">
                    <a:solidFill>
                      <a:schemeClr val="tx1"/>
                    </a:solidFill>
                    <a:latin typeface="Times New Roman" panose="02020603050405020304" pitchFamily="18" charset="0"/>
                    <a:ea typeface="楷体_GB2312" pitchFamily="49" charset="-122"/>
                  </a:defRPr>
                </a:lvl9pPr>
              </a:lstStyle>
              <a:p>
                <a:pPr algn="ctr" eaLnBrk="1" hangingPunct="1">
                  <a:spcBef>
                    <a:spcPct val="50000"/>
                  </a:spcBef>
                </a:pPr>
                <a:r>
                  <a:rPr lang="zh-CN" altLang="en-US" sz="1400" b="1" dirty="0">
                    <a:solidFill>
                      <a:schemeClr val="accent2"/>
                    </a:solidFill>
                  </a:rPr>
                  <a:t>根轨迹法</a:t>
                </a:r>
              </a:p>
            </p:txBody>
          </p:sp>
          <p:sp>
            <p:nvSpPr>
              <p:cNvPr id="83" name="Line 57">
                <a:extLst>
                  <a:ext uri="{FF2B5EF4-FFF2-40B4-BE49-F238E27FC236}">
                    <a16:creationId xmlns:a16="http://schemas.microsoft.com/office/drawing/2014/main" id="{A0CCF043-2CF3-4C94-8BCE-8C04D5B78BBD}"/>
                  </a:ext>
                </a:extLst>
              </p:cNvPr>
              <p:cNvSpPr>
                <a:spLocks noChangeShapeType="1"/>
              </p:cNvSpPr>
              <p:nvPr/>
            </p:nvSpPr>
            <p:spPr bwMode="auto">
              <a:xfrm flipV="1">
                <a:off x="4289" y="918"/>
                <a:ext cx="135" cy="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zh-CN" altLang="en-US" dirty="0"/>
              </a:p>
            </p:txBody>
          </p:sp>
        </p:grpSp>
        <p:grpSp>
          <p:nvGrpSpPr>
            <p:cNvPr id="84" name="Group 58">
              <a:extLst>
                <a:ext uri="{FF2B5EF4-FFF2-40B4-BE49-F238E27FC236}">
                  <a16:creationId xmlns:a16="http://schemas.microsoft.com/office/drawing/2014/main" id="{EB5D6524-137C-4D86-9DB0-6028AC724B15}"/>
                </a:ext>
              </a:extLst>
            </p:cNvPr>
            <p:cNvGrpSpPr>
              <a:grpSpLocks/>
            </p:cNvGrpSpPr>
            <p:nvPr/>
          </p:nvGrpSpPr>
          <p:grpSpPr bwMode="auto">
            <a:xfrm>
              <a:off x="7535863" y="1806576"/>
              <a:ext cx="512762" cy="1316038"/>
              <a:chOff x="3787" y="1257"/>
              <a:chExt cx="323" cy="829"/>
            </a:xfrm>
          </p:grpSpPr>
          <p:sp>
            <p:nvSpPr>
              <p:cNvPr id="85" name="Line 59">
                <a:extLst>
                  <a:ext uri="{FF2B5EF4-FFF2-40B4-BE49-F238E27FC236}">
                    <a16:creationId xmlns:a16="http://schemas.microsoft.com/office/drawing/2014/main" id="{4953A287-C7D2-475E-8B69-A34085AF8E1C}"/>
                  </a:ext>
                </a:extLst>
              </p:cNvPr>
              <p:cNvSpPr>
                <a:spLocks noChangeShapeType="1"/>
              </p:cNvSpPr>
              <p:nvPr/>
            </p:nvSpPr>
            <p:spPr bwMode="auto">
              <a:xfrm>
                <a:off x="3787" y="1643"/>
                <a:ext cx="227" cy="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zh-CN" altLang="en-US"/>
              </a:p>
            </p:txBody>
          </p:sp>
          <p:sp>
            <p:nvSpPr>
              <p:cNvPr id="86" name="Line 60">
                <a:extLst>
                  <a:ext uri="{FF2B5EF4-FFF2-40B4-BE49-F238E27FC236}">
                    <a16:creationId xmlns:a16="http://schemas.microsoft.com/office/drawing/2014/main" id="{4209C033-598E-4350-B7DF-5475B8D58B9F}"/>
                  </a:ext>
                </a:extLst>
              </p:cNvPr>
              <p:cNvSpPr>
                <a:spLocks noChangeShapeType="1"/>
              </p:cNvSpPr>
              <p:nvPr/>
            </p:nvSpPr>
            <p:spPr bwMode="auto">
              <a:xfrm>
                <a:off x="4014" y="1257"/>
                <a:ext cx="0" cy="829"/>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zh-CN" altLang="en-US"/>
              </a:p>
            </p:txBody>
          </p:sp>
          <p:sp>
            <p:nvSpPr>
              <p:cNvPr id="87" name="Line 61">
                <a:extLst>
                  <a:ext uri="{FF2B5EF4-FFF2-40B4-BE49-F238E27FC236}">
                    <a16:creationId xmlns:a16="http://schemas.microsoft.com/office/drawing/2014/main" id="{4D6FE22E-B0BB-4827-962C-160C349F3B75}"/>
                  </a:ext>
                </a:extLst>
              </p:cNvPr>
              <p:cNvSpPr>
                <a:spLocks noChangeShapeType="1"/>
              </p:cNvSpPr>
              <p:nvPr/>
            </p:nvSpPr>
            <p:spPr bwMode="auto">
              <a:xfrm>
                <a:off x="4014" y="1552"/>
                <a:ext cx="96" cy="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zh-CN" altLang="en-US"/>
              </a:p>
            </p:txBody>
          </p:sp>
          <p:sp>
            <p:nvSpPr>
              <p:cNvPr id="88" name="Line 62">
                <a:extLst>
                  <a:ext uri="{FF2B5EF4-FFF2-40B4-BE49-F238E27FC236}">
                    <a16:creationId xmlns:a16="http://schemas.microsoft.com/office/drawing/2014/main" id="{9153C4B6-8DD5-4C07-A48A-F6C4A60CB508}"/>
                  </a:ext>
                </a:extLst>
              </p:cNvPr>
              <p:cNvSpPr>
                <a:spLocks noChangeShapeType="1"/>
              </p:cNvSpPr>
              <p:nvPr/>
            </p:nvSpPr>
            <p:spPr bwMode="auto">
              <a:xfrm>
                <a:off x="4014" y="2070"/>
                <a:ext cx="96" cy="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zh-CN" altLang="en-US"/>
              </a:p>
            </p:txBody>
          </p:sp>
          <p:sp>
            <p:nvSpPr>
              <p:cNvPr id="89" name="Line 63">
                <a:extLst>
                  <a:ext uri="{FF2B5EF4-FFF2-40B4-BE49-F238E27FC236}">
                    <a16:creationId xmlns:a16="http://schemas.microsoft.com/office/drawing/2014/main" id="{9CFEBBAE-18EE-4053-8F61-067277875561}"/>
                  </a:ext>
                </a:extLst>
              </p:cNvPr>
              <p:cNvSpPr>
                <a:spLocks noChangeShapeType="1"/>
              </p:cNvSpPr>
              <p:nvPr/>
            </p:nvSpPr>
            <p:spPr bwMode="auto">
              <a:xfrm>
                <a:off x="4014" y="1271"/>
                <a:ext cx="96" cy="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zh-CN" altLang="en-US"/>
              </a:p>
            </p:txBody>
          </p:sp>
          <p:sp>
            <p:nvSpPr>
              <p:cNvPr id="90" name="Line 64">
                <a:extLst>
                  <a:ext uri="{FF2B5EF4-FFF2-40B4-BE49-F238E27FC236}">
                    <a16:creationId xmlns:a16="http://schemas.microsoft.com/office/drawing/2014/main" id="{B6F7E8A7-5ACC-4DDC-9481-A9E157D6CABB}"/>
                  </a:ext>
                </a:extLst>
              </p:cNvPr>
              <p:cNvSpPr>
                <a:spLocks noChangeShapeType="1"/>
              </p:cNvSpPr>
              <p:nvPr/>
            </p:nvSpPr>
            <p:spPr bwMode="auto">
              <a:xfrm>
                <a:off x="4014" y="1851"/>
                <a:ext cx="96" cy="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zh-CN" altLang="en-US"/>
              </a:p>
            </p:txBody>
          </p:sp>
        </p:grpSp>
        <p:grpSp>
          <p:nvGrpSpPr>
            <p:cNvPr id="91" name="Group 65">
              <a:extLst>
                <a:ext uri="{FF2B5EF4-FFF2-40B4-BE49-F238E27FC236}">
                  <a16:creationId xmlns:a16="http://schemas.microsoft.com/office/drawing/2014/main" id="{FCB0F7D3-50F5-4396-B210-A9F42AD4C827}"/>
                </a:ext>
              </a:extLst>
            </p:cNvPr>
            <p:cNvGrpSpPr>
              <a:grpSpLocks/>
            </p:cNvGrpSpPr>
            <p:nvPr/>
          </p:nvGrpSpPr>
          <p:grpSpPr bwMode="auto">
            <a:xfrm>
              <a:off x="5016500" y="4968878"/>
              <a:ext cx="3722688" cy="307975"/>
              <a:chOff x="2200" y="3249"/>
              <a:chExt cx="2004" cy="194"/>
            </a:xfrm>
          </p:grpSpPr>
          <p:sp>
            <p:nvSpPr>
              <p:cNvPr id="92" name="Text Box 66">
                <a:extLst>
                  <a:ext uri="{FF2B5EF4-FFF2-40B4-BE49-F238E27FC236}">
                    <a16:creationId xmlns:a16="http://schemas.microsoft.com/office/drawing/2014/main" id="{7C119384-3DC5-4118-B266-24FDA1AE3884}"/>
                  </a:ext>
                </a:extLst>
              </p:cNvPr>
              <p:cNvSpPr txBox="1">
                <a:spLocks noChangeArrowheads="1"/>
              </p:cNvSpPr>
              <p:nvPr/>
            </p:nvSpPr>
            <p:spPr bwMode="auto">
              <a:xfrm>
                <a:off x="3433" y="3249"/>
                <a:ext cx="771" cy="194"/>
              </a:xfrm>
              <a:prstGeom prst="rect">
                <a:avLst/>
              </a:prstGeom>
              <a:noFill/>
              <a:ln w="38100" cap="sq">
                <a:solidFill>
                  <a:schemeClr val="tx1"/>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sz="3600">
                    <a:solidFill>
                      <a:schemeClr val="tx1"/>
                    </a:solidFill>
                    <a:latin typeface="Times New Roman" panose="02020603050405020304" pitchFamily="18" charset="0"/>
                    <a:ea typeface="楷体_GB2312" pitchFamily="49" charset="-122"/>
                  </a:defRPr>
                </a:lvl1pPr>
                <a:lvl2pPr marL="742950" indent="-285750" eaLnBrk="0" hangingPunct="0">
                  <a:defRPr sz="3600">
                    <a:solidFill>
                      <a:schemeClr val="tx1"/>
                    </a:solidFill>
                    <a:latin typeface="Times New Roman" panose="02020603050405020304" pitchFamily="18" charset="0"/>
                    <a:ea typeface="楷体_GB2312" pitchFamily="49" charset="-122"/>
                  </a:defRPr>
                </a:lvl2pPr>
                <a:lvl3pPr marL="1143000" indent="-228600" eaLnBrk="0" hangingPunct="0">
                  <a:defRPr sz="3600">
                    <a:solidFill>
                      <a:schemeClr val="tx1"/>
                    </a:solidFill>
                    <a:latin typeface="Times New Roman" panose="02020603050405020304" pitchFamily="18" charset="0"/>
                    <a:ea typeface="楷体_GB2312" pitchFamily="49" charset="-122"/>
                  </a:defRPr>
                </a:lvl3pPr>
                <a:lvl4pPr marL="1600200" indent="-228600" eaLnBrk="0" hangingPunct="0">
                  <a:defRPr sz="3600">
                    <a:solidFill>
                      <a:schemeClr val="tx1"/>
                    </a:solidFill>
                    <a:latin typeface="Times New Roman" panose="02020603050405020304" pitchFamily="18" charset="0"/>
                    <a:ea typeface="楷体_GB2312" pitchFamily="49" charset="-122"/>
                  </a:defRPr>
                </a:lvl4pPr>
                <a:lvl5pPr marL="2057400" indent="-228600" eaLnBrk="0" hangingPunct="0">
                  <a:defRPr sz="3600">
                    <a:solidFill>
                      <a:schemeClr val="tx1"/>
                    </a:solidFill>
                    <a:latin typeface="Times New Roman" panose="02020603050405020304" pitchFamily="18" charset="0"/>
                    <a:ea typeface="楷体_GB2312" pitchFamily="49" charset="-122"/>
                  </a:defRPr>
                </a:lvl5pPr>
                <a:lvl6pPr marL="2514600" indent="-228600" eaLnBrk="0" fontAlgn="base" hangingPunct="0">
                  <a:spcBef>
                    <a:spcPct val="0"/>
                  </a:spcBef>
                  <a:spcAft>
                    <a:spcPct val="0"/>
                  </a:spcAft>
                  <a:buFont typeface="Arial" panose="020B0604020202020204" pitchFamily="34" charset="0"/>
                  <a:defRPr sz="3600">
                    <a:solidFill>
                      <a:schemeClr val="tx1"/>
                    </a:solidFill>
                    <a:latin typeface="Times New Roman" panose="02020603050405020304" pitchFamily="18" charset="0"/>
                    <a:ea typeface="楷体_GB2312" pitchFamily="49" charset="-122"/>
                  </a:defRPr>
                </a:lvl6pPr>
                <a:lvl7pPr marL="2971800" indent="-228600" eaLnBrk="0" fontAlgn="base" hangingPunct="0">
                  <a:spcBef>
                    <a:spcPct val="0"/>
                  </a:spcBef>
                  <a:spcAft>
                    <a:spcPct val="0"/>
                  </a:spcAft>
                  <a:buFont typeface="Arial" panose="020B0604020202020204" pitchFamily="34" charset="0"/>
                  <a:defRPr sz="3600">
                    <a:solidFill>
                      <a:schemeClr val="tx1"/>
                    </a:solidFill>
                    <a:latin typeface="Times New Roman" panose="02020603050405020304" pitchFamily="18" charset="0"/>
                    <a:ea typeface="楷体_GB2312" pitchFamily="49" charset="-122"/>
                  </a:defRPr>
                </a:lvl7pPr>
                <a:lvl8pPr marL="3429000" indent="-228600" eaLnBrk="0" fontAlgn="base" hangingPunct="0">
                  <a:spcBef>
                    <a:spcPct val="0"/>
                  </a:spcBef>
                  <a:spcAft>
                    <a:spcPct val="0"/>
                  </a:spcAft>
                  <a:buFont typeface="Arial" panose="020B0604020202020204" pitchFamily="34" charset="0"/>
                  <a:defRPr sz="3600">
                    <a:solidFill>
                      <a:schemeClr val="tx1"/>
                    </a:solidFill>
                    <a:latin typeface="Times New Roman" panose="02020603050405020304" pitchFamily="18" charset="0"/>
                    <a:ea typeface="楷体_GB2312" pitchFamily="49" charset="-122"/>
                  </a:defRPr>
                </a:lvl8pPr>
                <a:lvl9pPr marL="3886200" indent="-228600" eaLnBrk="0" fontAlgn="base" hangingPunct="0">
                  <a:spcBef>
                    <a:spcPct val="0"/>
                  </a:spcBef>
                  <a:spcAft>
                    <a:spcPct val="0"/>
                  </a:spcAft>
                  <a:buFont typeface="Arial" panose="020B0604020202020204" pitchFamily="34" charset="0"/>
                  <a:defRPr sz="3600">
                    <a:solidFill>
                      <a:schemeClr val="tx1"/>
                    </a:solidFill>
                    <a:latin typeface="Times New Roman" panose="02020603050405020304" pitchFamily="18" charset="0"/>
                    <a:ea typeface="楷体_GB2312" pitchFamily="49" charset="-122"/>
                  </a:defRPr>
                </a:lvl9pPr>
              </a:lstStyle>
              <a:p>
                <a:pPr algn="ctr" eaLnBrk="1" hangingPunct="1">
                  <a:spcBef>
                    <a:spcPct val="50000"/>
                  </a:spcBef>
                </a:pPr>
                <a:r>
                  <a:rPr lang="zh-CN" altLang="en-US" sz="1400" b="1"/>
                  <a:t>预测控制</a:t>
                </a:r>
              </a:p>
            </p:txBody>
          </p:sp>
          <p:sp>
            <p:nvSpPr>
              <p:cNvPr id="93" name="Line 67">
                <a:extLst>
                  <a:ext uri="{FF2B5EF4-FFF2-40B4-BE49-F238E27FC236}">
                    <a16:creationId xmlns:a16="http://schemas.microsoft.com/office/drawing/2014/main" id="{5B673CDF-57B8-4135-9292-25FFE1652945}"/>
                  </a:ext>
                </a:extLst>
              </p:cNvPr>
              <p:cNvSpPr>
                <a:spLocks noChangeShapeType="1"/>
              </p:cNvSpPr>
              <p:nvPr/>
            </p:nvSpPr>
            <p:spPr bwMode="auto">
              <a:xfrm>
                <a:off x="2200" y="3376"/>
                <a:ext cx="1224" cy="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zh-CN" altLang="en-US"/>
              </a:p>
            </p:txBody>
          </p:sp>
        </p:grpSp>
        <p:grpSp>
          <p:nvGrpSpPr>
            <p:cNvPr id="94" name="Group 68">
              <a:extLst>
                <a:ext uri="{FF2B5EF4-FFF2-40B4-BE49-F238E27FC236}">
                  <a16:creationId xmlns:a16="http://schemas.microsoft.com/office/drawing/2014/main" id="{E7519C5E-BCD1-4CC5-8153-34935A16AE41}"/>
                </a:ext>
              </a:extLst>
            </p:cNvPr>
            <p:cNvGrpSpPr>
              <a:grpSpLocks/>
            </p:cNvGrpSpPr>
            <p:nvPr/>
          </p:nvGrpSpPr>
          <p:grpSpPr bwMode="auto">
            <a:xfrm>
              <a:off x="5016500" y="5589599"/>
              <a:ext cx="4912150" cy="354013"/>
              <a:chOff x="2200" y="3675"/>
              <a:chExt cx="2332" cy="223"/>
            </a:xfrm>
          </p:grpSpPr>
          <p:sp>
            <p:nvSpPr>
              <p:cNvPr id="95" name="Text Box 69">
                <a:extLst>
                  <a:ext uri="{FF2B5EF4-FFF2-40B4-BE49-F238E27FC236}">
                    <a16:creationId xmlns:a16="http://schemas.microsoft.com/office/drawing/2014/main" id="{1559E274-E8AC-488D-8A55-1C4A0FBDFE2B}"/>
                  </a:ext>
                </a:extLst>
              </p:cNvPr>
              <p:cNvSpPr txBox="1">
                <a:spLocks noChangeArrowheads="1"/>
              </p:cNvSpPr>
              <p:nvPr/>
            </p:nvSpPr>
            <p:spPr bwMode="auto">
              <a:xfrm>
                <a:off x="3424" y="3675"/>
                <a:ext cx="1108" cy="223"/>
              </a:xfrm>
              <a:prstGeom prst="rect">
                <a:avLst/>
              </a:prstGeom>
              <a:noFill/>
              <a:ln w="38100" cap="sq">
                <a:solidFill>
                  <a:schemeClr val="tx1"/>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wrap="square">
                <a:spAutoFit/>
              </a:bodyPr>
              <a:lstStyle>
                <a:lvl1pPr eaLnBrk="0" hangingPunct="0">
                  <a:defRPr sz="3600">
                    <a:solidFill>
                      <a:schemeClr val="tx1"/>
                    </a:solidFill>
                    <a:latin typeface="Times New Roman" panose="02020603050405020304" pitchFamily="18" charset="0"/>
                    <a:ea typeface="楷体_GB2312" pitchFamily="49" charset="-122"/>
                  </a:defRPr>
                </a:lvl1pPr>
                <a:lvl2pPr marL="742950" indent="-285750" eaLnBrk="0" hangingPunct="0">
                  <a:defRPr sz="3600">
                    <a:solidFill>
                      <a:schemeClr val="tx1"/>
                    </a:solidFill>
                    <a:latin typeface="Times New Roman" panose="02020603050405020304" pitchFamily="18" charset="0"/>
                    <a:ea typeface="楷体_GB2312" pitchFamily="49" charset="-122"/>
                  </a:defRPr>
                </a:lvl2pPr>
                <a:lvl3pPr marL="1143000" indent="-228600" eaLnBrk="0" hangingPunct="0">
                  <a:defRPr sz="3600">
                    <a:solidFill>
                      <a:schemeClr val="tx1"/>
                    </a:solidFill>
                    <a:latin typeface="Times New Roman" panose="02020603050405020304" pitchFamily="18" charset="0"/>
                    <a:ea typeface="楷体_GB2312" pitchFamily="49" charset="-122"/>
                  </a:defRPr>
                </a:lvl3pPr>
                <a:lvl4pPr marL="1600200" indent="-228600" eaLnBrk="0" hangingPunct="0">
                  <a:defRPr sz="3600">
                    <a:solidFill>
                      <a:schemeClr val="tx1"/>
                    </a:solidFill>
                    <a:latin typeface="Times New Roman" panose="02020603050405020304" pitchFamily="18" charset="0"/>
                    <a:ea typeface="楷体_GB2312" pitchFamily="49" charset="-122"/>
                  </a:defRPr>
                </a:lvl4pPr>
                <a:lvl5pPr marL="2057400" indent="-228600" eaLnBrk="0" hangingPunct="0">
                  <a:defRPr sz="3600">
                    <a:solidFill>
                      <a:schemeClr val="tx1"/>
                    </a:solidFill>
                    <a:latin typeface="Times New Roman" panose="02020603050405020304" pitchFamily="18" charset="0"/>
                    <a:ea typeface="楷体_GB2312" pitchFamily="49" charset="-122"/>
                  </a:defRPr>
                </a:lvl5pPr>
                <a:lvl6pPr marL="2514600" indent="-228600" eaLnBrk="0" fontAlgn="base" hangingPunct="0">
                  <a:spcBef>
                    <a:spcPct val="0"/>
                  </a:spcBef>
                  <a:spcAft>
                    <a:spcPct val="0"/>
                  </a:spcAft>
                  <a:buFont typeface="Arial" panose="020B0604020202020204" pitchFamily="34" charset="0"/>
                  <a:defRPr sz="3600">
                    <a:solidFill>
                      <a:schemeClr val="tx1"/>
                    </a:solidFill>
                    <a:latin typeface="Times New Roman" panose="02020603050405020304" pitchFamily="18" charset="0"/>
                    <a:ea typeface="楷体_GB2312" pitchFamily="49" charset="-122"/>
                  </a:defRPr>
                </a:lvl6pPr>
                <a:lvl7pPr marL="2971800" indent="-228600" eaLnBrk="0" fontAlgn="base" hangingPunct="0">
                  <a:spcBef>
                    <a:spcPct val="0"/>
                  </a:spcBef>
                  <a:spcAft>
                    <a:spcPct val="0"/>
                  </a:spcAft>
                  <a:buFont typeface="Arial" panose="020B0604020202020204" pitchFamily="34" charset="0"/>
                  <a:defRPr sz="3600">
                    <a:solidFill>
                      <a:schemeClr val="tx1"/>
                    </a:solidFill>
                    <a:latin typeface="Times New Roman" panose="02020603050405020304" pitchFamily="18" charset="0"/>
                    <a:ea typeface="楷体_GB2312" pitchFamily="49" charset="-122"/>
                  </a:defRPr>
                </a:lvl7pPr>
                <a:lvl8pPr marL="3429000" indent="-228600" eaLnBrk="0" fontAlgn="base" hangingPunct="0">
                  <a:spcBef>
                    <a:spcPct val="0"/>
                  </a:spcBef>
                  <a:spcAft>
                    <a:spcPct val="0"/>
                  </a:spcAft>
                  <a:buFont typeface="Arial" panose="020B0604020202020204" pitchFamily="34" charset="0"/>
                  <a:defRPr sz="3600">
                    <a:solidFill>
                      <a:schemeClr val="tx1"/>
                    </a:solidFill>
                    <a:latin typeface="Times New Roman" panose="02020603050405020304" pitchFamily="18" charset="0"/>
                    <a:ea typeface="楷体_GB2312" pitchFamily="49" charset="-122"/>
                  </a:defRPr>
                </a:lvl8pPr>
                <a:lvl9pPr marL="3886200" indent="-228600" eaLnBrk="0" fontAlgn="base" hangingPunct="0">
                  <a:spcBef>
                    <a:spcPct val="0"/>
                  </a:spcBef>
                  <a:spcAft>
                    <a:spcPct val="0"/>
                  </a:spcAft>
                  <a:buFont typeface="Arial" panose="020B0604020202020204" pitchFamily="34" charset="0"/>
                  <a:defRPr sz="3600">
                    <a:solidFill>
                      <a:schemeClr val="tx1"/>
                    </a:solidFill>
                    <a:latin typeface="Times New Roman" panose="02020603050405020304" pitchFamily="18" charset="0"/>
                    <a:ea typeface="楷体_GB2312" pitchFamily="49" charset="-122"/>
                  </a:defRPr>
                </a:lvl9pPr>
              </a:lstStyle>
              <a:p>
                <a:pPr algn="ctr" eaLnBrk="1" hangingPunct="1">
                  <a:spcBef>
                    <a:spcPct val="50000"/>
                  </a:spcBef>
                </a:pPr>
                <a:r>
                  <a:rPr lang="zh-CN" altLang="en-US" sz="1400" b="1"/>
                  <a:t>大系统多层分散控制</a:t>
                </a:r>
              </a:p>
            </p:txBody>
          </p:sp>
          <p:sp>
            <p:nvSpPr>
              <p:cNvPr id="96" name="Line 70">
                <a:extLst>
                  <a:ext uri="{FF2B5EF4-FFF2-40B4-BE49-F238E27FC236}">
                    <a16:creationId xmlns:a16="http://schemas.microsoft.com/office/drawing/2014/main" id="{5092DDA8-A241-4538-B934-444AC3CA74AB}"/>
                  </a:ext>
                </a:extLst>
              </p:cNvPr>
              <p:cNvSpPr>
                <a:spLocks noChangeShapeType="1"/>
              </p:cNvSpPr>
              <p:nvPr/>
            </p:nvSpPr>
            <p:spPr bwMode="auto">
              <a:xfrm>
                <a:off x="2200" y="3820"/>
                <a:ext cx="1224" cy="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zh-CN" altLang="en-US"/>
              </a:p>
            </p:txBody>
          </p:sp>
        </p:grpSp>
      </p:grpSp>
      <p:sp>
        <p:nvSpPr>
          <p:cNvPr id="97" name="Rectangle 71">
            <a:extLst>
              <a:ext uri="{FF2B5EF4-FFF2-40B4-BE49-F238E27FC236}">
                <a16:creationId xmlns:a16="http://schemas.microsoft.com/office/drawing/2014/main" id="{18CAEAD6-2EF5-4096-B58B-05E90C43BE2E}"/>
              </a:ext>
            </a:extLst>
          </p:cNvPr>
          <p:cNvSpPr>
            <a:spLocks noChangeArrowheads="1"/>
          </p:cNvSpPr>
          <p:nvPr/>
        </p:nvSpPr>
        <p:spPr bwMode="auto">
          <a:xfrm>
            <a:off x="577833" y="934480"/>
            <a:ext cx="5703637" cy="865187"/>
          </a:xfrm>
          <a:prstGeom prst="rect">
            <a:avLst/>
          </a:prstGeom>
          <a:noFill/>
          <a:ln w="9525" algn="ctr">
            <a:noFill/>
            <a:miter lim="800000"/>
          </a:ln>
          <a:effectLst/>
        </p:spPr>
        <p:txBody>
          <a:bodyPr anchor="ctr"/>
          <a:lstStyle/>
          <a:p>
            <a:pPr algn="ctr">
              <a:lnSpc>
                <a:spcPct val="90000"/>
              </a:lnSpc>
              <a:defRPr/>
            </a:pPr>
            <a:r>
              <a:rPr lang="zh-CN" altLang="en-US" sz="2800" dirty="0">
                <a:solidFill>
                  <a:schemeClr val="accent1">
                    <a:lumMod val="50000"/>
                  </a:schemeClr>
                </a:solidFill>
                <a:latin typeface="思源黑体 CN Bold" panose="020B0800000000000000" pitchFamily="34" charset="-122"/>
                <a:ea typeface="思源黑体 CN Bold" panose="020B0800000000000000" pitchFamily="34" charset="-122"/>
                <a:sym typeface="+mn-ea"/>
              </a:rPr>
              <a:t>自动控制理论研究的主要内容</a:t>
            </a:r>
          </a:p>
        </p:txBody>
      </p:sp>
      <p:grpSp>
        <p:nvGrpSpPr>
          <p:cNvPr id="98" name="组合 97">
            <a:extLst>
              <a:ext uri="{FF2B5EF4-FFF2-40B4-BE49-F238E27FC236}">
                <a16:creationId xmlns:a16="http://schemas.microsoft.com/office/drawing/2014/main" id="{C3E20112-E9B9-482B-9F7D-DD373901A402}"/>
              </a:ext>
            </a:extLst>
          </p:cNvPr>
          <p:cNvGrpSpPr/>
          <p:nvPr/>
        </p:nvGrpSpPr>
        <p:grpSpPr>
          <a:xfrm>
            <a:off x="7751763" y="1333499"/>
            <a:ext cx="4389180" cy="5524501"/>
            <a:chOff x="6507787" y="668424"/>
            <a:chExt cx="5118156" cy="6189576"/>
          </a:xfrm>
        </p:grpSpPr>
        <p:sp>
          <p:nvSpPr>
            <p:cNvPr id="99" name="Freeform 6">
              <a:extLst>
                <a:ext uri="{FF2B5EF4-FFF2-40B4-BE49-F238E27FC236}">
                  <a16:creationId xmlns:a16="http://schemas.microsoft.com/office/drawing/2014/main" id="{75E0962A-A639-417B-A556-D831F6F7CDC9}"/>
                </a:ext>
              </a:extLst>
            </p:cNvPr>
            <p:cNvSpPr/>
            <p:nvPr/>
          </p:nvSpPr>
          <p:spPr bwMode="auto">
            <a:xfrm>
              <a:off x="10592571" y="2412523"/>
              <a:ext cx="0" cy="0"/>
            </a:xfrm>
            <a:custGeom>
              <a:avLst/>
              <a:gdLst/>
              <a:ahLst/>
              <a:cxnLst>
                <a:cxn ang="0">
                  <a:pos x="0" y="0"/>
                </a:cxn>
                <a:cxn ang="0">
                  <a:pos x="0" y="0"/>
                </a:cxn>
                <a:cxn ang="0">
                  <a:pos x="0" y="0"/>
                </a:cxn>
              </a:cxnLst>
              <a:rect l="0" t="0" r="r" b="b"/>
              <a:pathLst>
                <a:path>
                  <a:moveTo>
                    <a:pt x="0" y="0"/>
                  </a:moveTo>
                  <a:cubicBezTo>
                    <a:pt x="0" y="0"/>
                    <a:pt x="0" y="0"/>
                    <a:pt x="0" y="0"/>
                  </a:cubicBezTo>
                  <a:cubicBezTo>
                    <a:pt x="0" y="0"/>
                    <a:pt x="0" y="0"/>
                    <a:pt x="0" y="0"/>
                  </a:cubicBezTo>
                  <a:close/>
                </a:path>
              </a:pathLst>
            </a:custGeom>
            <a:solidFill>
              <a:srgbClr val="CCF2EA"/>
            </a:solid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sp>
          <p:nvSpPr>
            <p:cNvPr id="100" name="Freeform 20">
              <a:extLst>
                <a:ext uri="{FF2B5EF4-FFF2-40B4-BE49-F238E27FC236}">
                  <a16:creationId xmlns:a16="http://schemas.microsoft.com/office/drawing/2014/main" id="{CADCF94D-AEC8-4919-B430-0F253BBABCA1}"/>
                </a:ext>
              </a:extLst>
            </p:cNvPr>
            <p:cNvSpPr/>
            <p:nvPr/>
          </p:nvSpPr>
          <p:spPr bwMode="auto">
            <a:xfrm>
              <a:off x="6507787" y="3020832"/>
              <a:ext cx="851505" cy="693649"/>
            </a:xfrm>
            <a:custGeom>
              <a:avLst/>
              <a:gdLst>
                <a:gd name="T0" fmla="*/ 280 w 280"/>
                <a:gd name="T1" fmla="*/ 27 h 228"/>
                <a:gd name="T2" fmla="*/ 247 w 280"/>
                <a:gd name="T3" fmla="*/ 36 h 228"/>
                <a:gd name="T4" fmla="*/ 272 w 280"/>
                <a:gd name="T5" fmla="*/ 5 h 228"/>
                <a:gd name="T6" fmla="*/ 236 w 280"/>
                <a:gd name="T7" fmla="*/ 19 h 228"/>
                <a:gd name="T8" fmla="*/ 194 w 280"/>
                <a:gd name="T9" fmla="*/ 0 h 228"/>
                <a:gd name="T10" fmla="*/ 136 w 280"/>
                <a:gd name="T11" fmla="*/ 58 h 228"/>
                <a:gd name="T12" fmla="*/ 138 w 280"/>
                <a:gd name="T13" fmla="*/ 71 h 228"/>
                <a:gd name="T14" fmla="*/ 19 w 280"/>
                <a:gd name="T15" fmla="*/ 11 h 228"/>
                <a:gd name="T16" fmla="*/ 12 w 280"/>
                <a:gd name="T17" fmla="*/ 40 h 228"/>
                <a:gd name="T18" fmla="*/ 37 w 280"/>
                <a:gd name="T19" fmla="*/ 88 h 228"/>
                <a:gd name="T20" fmla="*/ 11 w 280"/>
                <a:gd name="T21" fmla="*/ 80 h 228"/>
                <a:gd name="T22" fmla="*/ 11 w 280"/>
                <a:gd name="T23" fmla="*/ 81 h 228"/>
                <a:gd name="T24" fmla="*/ 57 w 280"/>
                <a:gd name="T25" fmla="*/ 138 h 228"/>
                <a:gd name="T26" fmla="*/ 42 w 280"/>
                <a:gd name="T27" fmla="*/ 140 h 228"/>
                <a:gd name="T28" fmla="*/ 31 w 280"/>
                <a:gd name="T29" fmla="*/ 139 h 228"/>
                <a:gd name="T30" fmla="*/ 85 w 280"/>
                <a:gd name="T31" fmla="*/ 178 h 228"/>
                <a:gd name="T32" fmla="*/ 14 w 280"/>
                <a:gd name="T33" fmla="*/ 203 h 228"/>
                <a:gd name="T34" fmla="*/ 0 w 280"/>
                <a:gd name="T35" fmla="*/ 202 h 228"/>
                <a:gd name="T36" fmla="*/ 88 w 280"/>
                <a:gd name="T37" fmla="*/ 228 h 228"/>
                <a:gd name="T38" fmla="*/ 251 w 280"/>
                <a:gd name="T39" fmla="*/ 65 h 228"/>
                <a:gd name="T40" fmla="*/ 251 w 280"/>
                <a:gd name="T41" fmla="*/ 57 h 228"/>
                <a:gd name="T42" fmla="*/ 280 w 280"/>
                <a:gd name="T43" fmla="*/ 27 h 2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280" h="228">
                  <a:moveTo>
                    <a:pt x="280" y="27"/>
                  </a:moveTo>
                  <a:cubicBezTo>
                    <a:pt x="270" y="32"/>
                    <a:pt x="259" y="35"/>
                    <a:pt x="247" y="36"/>
                  </a:cubicBezTo>
                  <a:cubicBezTo>
                    <a:pt x="259" y="29"/>
                    <a:pt x="268" y="18"/>
                    <a:pt x="272" y="5"/>
                  </a:cubicBezTo>
                  <a:cubicBezTo>
                    <a:pt x="261" y="11"/>
                    <a:pt x="249" y="16"/>
                    <a:pt x="236" y="19"/>
                  </a:cubicBezTo>
                  <a:cubicBezTo>
                    <a:pt x="225" y="7"/>
                    <a:pt x="210" y="0"/>
                    <a:pt x="194" y="0"/>
                  </a:cubicBezTo>
                  <a:cubicBezTo>
                    <a:pt x="162" y="0"/>
                    <a:pt x="136" y="26"/>
                    <a:pt x="136" y="58"/>
                  </a:cubicBezTo>
                  <a:cubicBezTo>
                    <a:pt x="136" y="62"/>
                    <a:pt x="137" y="67"/>
                    <a:pt x="138" y="71"/>
                  </a:cubicBezTo>
                  <a:cubicBezTo>
                    <a:pt x="90" y="69"/>
                    <a:pt x="48" y="46"/>
                    <a:pt x="19" y="11"/>
                  </a:cubicBezTo>
                  <a:cubicBezTo>
                    <a:pt x="14" y="19"/>
                    <a:pt x="12" y="29"/>
                    <a:pt x="12" y="40"/>
                  </a:cubicBezTo>
                  <a:cubicBezTo>
                    <a:pt x="12" y="60"/>
                    <a:pt x="22" y="77"/>
                    <a:pt x="37" y="88"/>
                  </a:cubicBezTo>
                  <a:cubicBezTo>
                    <a:pt x="28" y="87"/>
                    <a:pt x="19" y="85"/>
                    <a:pt x="11" y="80"/>
                  </a:cubicBezTo>
                  <a:cubicBezTo>
                    <a:pt x="11" y="81"/>
                    <a:pt x="11" y="81"/>
                    <a:pt x="11" y="81"/>
                  </a:cubicBezTo>
                  <a:cubicBezTo>
                    <a:pt x="11" y="109"/>
                    <a:pt x="31" y="132"/>
                    <a:pt x="57" y="138"/>
                  </a:cubicBezTo>
                  <a:cubicBezTo>
                    <a:pt x="52" y="139"/>
                    <a:pt x="47" y="140"/>
                    <a:pt x="42" y="140"/>
                  </a:cubicBezTo>
                  <a:cubicBezTo>
                    <a:pt x="38" y="140"/>
                    <a:pt x="35" y="139"/>
                    <a:pt x="31" y="139"/>
                  </a:cubicBezTo>
                  <a:cubicBezTo>
                    <a:pt x="39" y="161"/>
                    <a:pt x="60" y="178"/>
                    <a:pt x="85" y="178"/>
                  </a:cubicBezTo>
                  <a:cubicBezTo>
                    <a:pt x="65" y="194"/>
                    <a:pt x="40" y="203"/>
                    <a:pt x="14" y="203"/>
                  </a:cubicBezTo>
                  <a:cubicBezTo>
                    <a:pt x="9" y="203"/>
                    <a:pt x="4" y="203"/>
                    <a:pt x="0" y="202"/>
                  </a:cubicBezTo>
                  <a:cubicBezTo>
                    <a:pt x="25" y="219"/>
                    <a:pt x="55" y="228"/>
                    <a:pt x="88" y="228"/>
                  </a:cubicBezTo>
                  <a:cubicBezTo>
                    <a:pt x="194" y="228"/>
                    <a:pt x="251" y="140"/>
                    <a:pt x="251" y="65"/>
                  </a:cubicBezTo>
                  <a:cubicBezTo>
                    <a:pt x="251" y="62"/>
                    <a:pt x="251" y="60"/>
                    <a:pt x="251" y="57"/>
                  </a:cubicBezTo>
                  <a:cubicBezTo>
                    <a:pt x="263" y="49"/>
                    <a:pt x="272" y="39"/>
                    <a:pt x="280" y="27"/>
                  </a:cubicBezTo>
                  <a:close/>
                </a:path>
              </a:pathLst>
            </a:custGeom>
            <a:solidFill>
              <a:srgbClr val="CCF2EA"/>
            </a:solid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sp>
          <p:nvSpPr>
            <p:cNvPr id="101" name="Freeform 37">
              <a:extLst>
                <a:ext uri="{FF2B5EF4-FFF2-40B4-BE49-F238E27FC236}">
                  <a16:creationId xmlns:a16="http://schemas.microsoft.com/office/drawing/2014/main" id="{2877DC82-3FE5-45B5-BC44-19C693635AD3}"/>
                </a:ext>
              </a:extLst>
            </p:cNvPr>
            <p:cNvSpPr/>
            <p:nvPr/>
          </p:nvSpPr>
          <p:spPr bwMode="auto">
            <a:xfrm>
              <a:off x="7906414" y="2797564"/>
              <a:ext cx="2363514" cy="4060436"/>
            </a:xfrm>
            <a:custGeom>
              <a:avLst/>
              <a:gdLst>
                <a:gd name="T0" fmla="*/ 470 w 588"/>
                <a:gd name="T1" fmla="*/ 274 h 1010"/>
                <a:gd name="T2" fmla="*/ 543 w 588"/>
                <a:gd name="T3" fmla="*/ 164 h 1010"/>
                <a:gd name="T4" fmla="*/ 588 w 588"/>
                <a:gd name="T5" fmla="*/ 13 h 1010"/>
                <a:gd name="T6" fmla="*/ 580 w 588"/>
                <a:gd name="T7" fmla="*/ 9 h 1010"/>
                <a:gd name="T8" fmla="*/ 531 w 588"/>
                <a:gd name="T9" fmla="*/ 143 h 1010"/>
                <a:gd name="T10" fmla="*/ 456 w 588"/>
                <a:gd name="T11" fmla="*/ 237 h 1010"/>
                <a:gd name="T12" fmla="*/ 454 w 588"/>
                <a:gd name="T13" fmla="*/ 238 h 1010"/>
                <a:gd name="T14" fmla="*/ 310 w 588"/>
                <a:gd name="T15" fmla="*/ 0 h 1010"/>
                <a:gd name="T16" fmla="*/ 272 w 588"/>
                <a:gd name="T17" fmla="*/ 25 h 1010"/>
                <a:gd name="T18" fmla="*/ 401 w 588"/>
                <a:gd name="T19" fmla="*/ 434 h 1010"/>
                <a:gd name="T20" fmla="*/ 234 w 588"/>
                <a:gd name="T21" fmla="*/ 365 h 1010"/>
                <a:gd name="T22" fmla="*/ 106 w 588"/>
                <a:gd name="T23" fmla="*/ 257 h 1010"/>
                <a:gd name="T24" fmla="*/ 12 w 588"/>
                <a:gd name="T25" fmla="*/ 95 h 1010"/>
                <a:gd name="T26" fmla="*/ 0 w 588"/>
                <a:gd name="T27" fmla="*/ 101 h 1010"/>
                <a:gd name="T28" fmla="*/ 90 w 588"/>
                <a:gd name="T29" fmla="*/ 284 h 1010"/>
                <a:gd name="T30" fmla="*/ 218 w 588"/>
                <a:gd name="T31" fmla="*/ 413 h 1010"/>
                <a:gd name="T32" fmla="*/ 406 w 588"/>
                <a:gd name="T33" fmla="*/ 511 h 1010"/>
                <a:gd name="T34" fmla="*/ 331 w 588"/>
                <a:gd name="T35" fmla="*/ 1010 h 1010"/>
                <a:gd name="T36" fmla="*/ 557 w 588"/>
                <a:gd name="T37" fmla="*/ 1010 h 1010"/>
                <a:gd name="T38" fmla="*/ 546 w 588"/>
                <a:gd name="T39" fmla="*/ 509 h 1010"/>
                <a:gd name="T40" fmla="*/ 470 w 588"/>
                <a:gd name="T41" fmla="*/ 274 h 10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588" h="1010">
                  <a:moveTo>
                    <a:pt x="470" y="274"/>
                  </a:moveTo>
                  <a:cubicBezTo>
                    <a:pt x="498" y="243"/>
                    <a:pt x="523" y="207"/>
                    <a:pt x="543" y="164"/>
                  </a:cubicBezTo>
                  <a:cubicBezTo>
                    <a:pt x="564" y="120"/>
                    <a:pt x="581" y="71"/>
                    <a:pt x="588" y="13"/>
                  </a:cubicBezTo>
                  <a:cubicBezTo>
                    <a:pt x="580" y="9"/>
                    <a:pt x="580" y="9"/>
                    <a:pt x="580" y="9"/>
                  </a:cubicBezTo>
                  <a:cubicBezTo>
                    <a:pt x="571" y="60"/>
                    <a:pt x="552" y="106"/>
                    <a:pt x="531" y="143"/>
                  </a:cubicBezTo>
                  <a:cubicBezTo>
                    <a:pt x="509" y="181"/>
                    <a:pt x="483" y="212"/>
                    <a:pt x="456" y="237"/>
                  </a:cubicBezTo>
                  <a:cubicBezTo>
                    <a:pt x="455" y="238"/>
                    <a:pt x="455" y="238"/>
                    <a:pt x="454" y="238"/>
                  </a:cubicBezTo>
                  <a:cubicBezTo>
                    <a:pt x="415" y="153"/>
                    <a:pt x="366" y="73"/>
                    <a:pt x="310" y="0"/>
                  </a:cubicBezTo>
                  <a:cubicBezTo>
                    <a:pt x="272" y="25"/>
                    <a:pt x="272" y="25"/>
                    <a:pt x="272" y="25"/>
                  </a:cubicBezTo>
                  <a:cubicBezTo>
                    <a:pt x="346" y="158"/>
                    <a:pt x="386" y="295"/>
                    <a:pt x="401" y="434"/>
                  </a:cubicBezTo>
                  <a:cubicBezTo>
                    <a:pt x="344" y="419"/>
                    <a:pt x="287" y="397"/>
                    <a:pt x="234" y="365"/>
                  </a:cubicBezTo>
                  <a:cubicBezTo>
                    <a:pt x="188" y="337"/>
                    <a:pt x="145" y="301"/>
                    <a:pt x="106" y="257"/>
                  </a:cubicBezTo>
                  <a:cubicBezTo>
                    <a:pt x="68" y="212"/>
                    <a:pt x="32" y="157"/>
                    <a:pt x="12" y="95"/>
                  </a:cubicBezTo>
                  <a:cubicBezTo>
                    <a:pt x="0" y="101"/>
                    <a:pt x="0" y="101"/>
                    <a:pt x="0" y="101"/>
                  </a:cubicBezTo>
                  <a:cubicBezTo>
                    <a:pt x="18" y="172"/>
                    <a:pt x="52" y="232"/>
                    <a:pt x="90" y="284"/>
                  </a:cubicBezTo>
                  <a:cubicBezTo>
                    <a:pt x="128" y="335"/>
                    <a:pt x="172" y="378"/>
                    <a:pt x="218" y="413"/>
                  </a:cubicBezTo>
                  <a:cubicBezTo>
                    <a:pt x="278" y="457"/>
                    <a:pt x="341" y="489"/>
                    <a:pt x="406" y="511"/>
                  </a:cubicBezTo>
                  <a:cubicBezTo>
                    <a:pt x="412" y="679"/>
                    <a:pt x="383" y="847"/>
                    <a:pt x="331" y="1010"/>
                  </a:cubicBezTo>
                  <a:cubicBezTo>
                    <a:pt x="557" y="1010"/>
                    <a:pt x="557" y="1010"/>
                    <a:pt x="557" y="1010"/>
                  </a:cubicBezTo>
                  <a:cubicBezTo>
                    <a:pt x="583" y="820"/>
                    <a:pt x="587" y="695"/>
                    <a:pt x="546" y="509"/>
                  </a:cubicBezTo>
                  <a:cubicBezTo>
                    <a:pt x="528" y="428"/>
                    <a:pt x="503" y="349"/>
                    <a:pt x="470" y="274"/>
                  </a:cubicBezTo>
                  <a:close/>
                </a:path>
              </a:pathLst>
            </a:custGeom>
            <a:solidFill>
              <a:srgbClr val="93B0C1"/>
            </a:solid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sp>
          <p:nvSpPr>
            <p:cNvPr id="102" name="Freeform 32">
              <a:extLst>
                <a:ext uri="{FF2B5EF4-FFF2-40B4-BE49-F238E27FC236}">
                  <a16:creationId xmlns:a16="http://schemas.microsoft.com/office/drawing/2014/main" id="{D70B6481-DEDC-4FB4-913F-388CB57B7C6F}"/>
                </a:ext>
              </a:extLst>
            </p:cNvPr>
            <p:cNvSpPr>
              <a:spLocks noEditPoints="1"/>
            </p:cNvSpPr>
            <p:nvPr/>
          </p:nvSpPr>
          <p:spPr bwMode="auto">
            <a:xfrm>
              <a:off x="10346023" y="2207066"/>
              <a:ext cx="459615" cy="458092"/>
            </a:xfrm>
            <a:custGeom>
              <a:avLst/>
              <a:gdLst>
                <a:gd name="T0" fmla="*/ 106 w 114"/>
                <a:gd name="T1" fmla="*/ 0 h 114"/>
                <a:gd name="T2" fmla="*/ 8 w 114"/>
                <a:gd name="T3" fmla="*/ 0 h 114"/>
                <a:gd name="T4" fmla="*/ 0 w 114"/>
                <a:gd name="T5" fmla="*/ 8 h 114"/>
                <a:gd name="T6" fmla="*/ 0 w 114"/>
                <a:gd name="T7" fmla="*/ 106 h 114"/>
                <a:gd name="T8" fmla="*/ 8 w 114"/>
                <a:gd name="T9" fmla="*/ 114 h 114"/>
                <a:gd name="T10" fmla="*/ 106 w 114"/>
                <a:gd name="T11" fmla="*/ 114 h 114"/>
                <a:gd name="T12" fmla="*/ 114 w 114"/>
                <a:gd name="T13" fmla="*/ 106 h 114"/>
                <a:gd name="T14" fmla="*/ 114 w 114"/>
                <a:gd name="T15" fmla="*/ 8 h 114"/>
                <a:gd name="T16" fmla="*/ 106 w 114"/>
                <a:gd name="T17" fmla="*/ 0 h 114"/>
                <a:gd name="T18" fmla="*/ 35 w 114"/>
                <a:gd name="T19" fmla="*/ 96 h 114"/>
                <a:gd name="T20" fmla="*/ 17 w 114"/>
                <a:gd name="T21" fmla="*/ 96 h 114"/>
                <a:gd name="T22" fmla="*/ 17 w 114"/>
                <a:gd name="T23" fmla="*/ 44 h 114"/>
                <a:gd name="T24" fmla="*/ 35 w 114"/>
                <a:gd name="T25" fmla="*/ 44 h 114"/>
                <a:gd name="T26" fmla="*/ 35 w 114"/>
                <a:gd name="T27" fmla="*/ 96 h 114"/>
                <a:gd name="T28" fmla="*/ 26 w 114"/>
                <a:gd name="T29" fmla="*/ 37 h 114"/>
                <a:gd name="T30" fmla="*/ 26 w 114"/>
                <a:gd name="T31" fmla="*/ 37 h 114"/>
                <a:gd name="T32" fmla="*/ 16 w 114"/>
                <a:gd name="T33" fmla="*/ 28 h 114"/>
                <a:gd name="T34" fmla="*/ 26 w 114"/>
                <a:gd name="T35" fmla="*/ 19 h 114"/>
                <a:gd name="T36" fmla="*/ 36 w 114"/>
                <a:gd name="T37" fmla="*/ 28 h 114"/>
                <a:gd name="T38" fmla="*/ 26 w 114"/>
                <a:gd name="T39" fmla="*/ 37 h 114"/>
                <a:gd name="T40" fmla="*/ 97 w 114"/>
                <a:gd name="T41" fmla="*/ 96 h 114"/>
                <a:gd name="T42" fmla="*/ 80 w 114"/>
                <a:gd name="T43" fmla="*/ 96 h 114"/>
                <a:gd name="T44" fmla="*/ 80 w 114"/>
                <a:gd name="T45" fmla="*/ 68 h 114"/>
                <a:gd name="T46" fmla="*/ 71 w 114"/>
                <a:gd name="T47" fmla="*/ 56 h 114"/>
                <a:gd name="T48" fmla="*/ 62 w 114"/>
                <a:gd name="T49" fmla="*/ 63 h 114"/>
                <a:gd name="T50" fmla="*/ 61 w 114"/>
                <a:gd name="T51" fmla="*/ 67 h 114"/>
                <a:gd name="T52" fmla="*/ 61 w 114"/>
                <a:gd name="T53" fmla="*/ 96 h 114"/>
                <a:gd name="T54" fmla="*/ 44 w 114"/>
                <a:gd name="T55" fmla="*/ 96 h 114"/>
                <a:gd name="T56" fmla="*/ 44 w 114"/>
                <a:gd name="T57" fmla="*/ 44 h 114"/>
                <a:gd name="T58" fmla="*/ 61 w 114"/>
                <a:gd name="T59" fmla="*/ 44 h 114"/>
                <a:gd name="T60" fmla="*/ 61 w 114"/>
                <a:gd name="T61" fmla="*/ 51 h 114"/>
                <a:gd name="T62" fmla="*/ 77 w 114"/>
                <a:gd name="T63" fmla="*/ 43 h 114"/>
                <a:gd name="T64" fmla="*/ 97 w 114"/>
                <a:gd name="T65" fmla="*/ 66 h 114"/>
                <a:gd name="T66" fmla="*/ 97 w 114"/>
                <a:gd name="T67" fmla="*/ 96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14" h="114">
                  <a:moveTo>
                    <a:pt x="106" y="0"/>
                  </a:moveTo>
                  <a:cubicBezTo>
                    <a:pt x="8" y="0"/>
                    <a:pt x="8" y="0"/>
                    <a:pt x="8" y="0"/>
                  </a:cubicBezTo>
                  <a:cubicBezTo>
                    <a:pt x="4" y="0"/>
                    <a:pt x="0" y="3"/>
                    <a:pt x="0" y="8"/>
                  </a:cubicBezTo>
                  <a:cubicBezTo>
                    <a:pt x="0" y="106"/>
                    <a:pt x="0" y="106"/>
                    <a:pt x="0" y="106"/>
                  </a:cubicBezTo>
                  <a:cubicBezTo>
                    <a:pt x="0" y="111"/>
                    <a:pt x="4" y="114"/>
                    <a:pt x="8" y="114"/>
                  </a:cubicBezTo>
                  <a:cubicBezTo>
                    <a:pt x="106" y="114"/>
                    <a:pt x="106" y="114"/>
                    <a:pt x="106" y="114"/>
                  </a:cubicBezTo>
                  <a:cubicBezTo>
                    <a:pt x="110" y="114"/>
                    <a:pt x="114" y="111"/>
                    <a:pt x="114" y="106"/>
                  </a:cubicBezTo>
                  <a:cubicBezTo>
                    <a:pt x="114" y="8"/>
                    <a:pt x="114" y="8"/>
                    <a:pt x="114" y="8"/>
                  </a:cubicBezTo>
                  <a:cubicBezTo>
                    <a:pt x="114" y="3"/>
                    <a:pt x="110" y="0"/>
                    <a:pt x="106" y="0"/>
                  </a:cubicBezTo>
                  <a:close/>
                  <a:moveTo>
                    <a:pt x="35" y="96"/>
                  </a:moveTo>
                  <a:cubicBezTo>
                    <a:pt x="17" y="96"/>
                    <a:pt x="17" y="96"/>
                    <a:pt x="17" y="96"/>
                  </a:cubicBezTo>
                  <a:cubicBezTo>
                    <a:pt x="17" y="44"/>
                    <a:pt x="17" y="44"/>
                    <a:pt x="17" y="44"/>
                  </a:cubicBezTo>
                  <a:cubicBezTo>
                    <a:pt x="35" y="44"/>
                    <a:pt x="35" y="44"/>
                    <a:pt x="35" y="44"/>
                  </a:cubicBezTo>
                  <a:lnTo>
                    <a:pt x="35" y="96"/>
                  </a:lnTo>
                  <a:close/>
                  <a:moveTo>
                    <a:pt x="26" y="37"/>
                  </a:moveTo>
                  <a:cubicBezTo>
                    <a:pt x="26" y="37"/>
                    <a:pt x="26" y="37"/>
                    <a:pt x="26" y="37"/>
                  </a:cubicBezTo>
                  <a:cubicBezTo>
                    <a:pt x="20" y="37"/>
                    <a:pt x="16" y="33"/>
                    <a:pt x="16" y="28"/>
                  </a:cubicBezTo>
                  <a:cubicBezTo>
                    <a:pt x="16" y="23"/>
                    <a:pt x="20" y="19"/>
                    <a:pt x="26" y="19"/>
                  </a:cubicBezTo>
                  <a:cubicBezTo>
                    <a:pt x="32" y="19"/>
                    <a:pt x="36" y="23"/>
                    <a:pt x="36" y="28"/>
                  </a:cubicBezTo>
                  <a:cubicBezTo>
                    <a:pt x="36" y="33"/>
                    <a:pt x="32" y="37"/>
                    <a:pt x="26" y="37"/>
                  </a:cubicBezTo>
                  <a:close/>
                  <a:moveTo>
                    <a:pt x="97" y="96"/>
                  </a:moveTo>
                  <a:cubicBezTo>
                    <a:pt x="80" y="96"/>
                    <a:pt x="80" y="96"/>
                    <a:pt x="80" y="96"/>
                  </a:cubicBezTo>
                  <a:cubicBezTo>
                    <a:pt x="80" y="68"/>
                    <a:pt x="80" y="68"/>
                    <a:pt x="80" y="68"/>
                  </a:cubicBezTo>
                  <a:cubicBezTo>
                    <a:pt x="80" y="61"/>
                    <a:pt x="77" y="56"/>
                    <a:pt x="71" y="56"/>
                  </a:cubicBezTo>
                  <a:cubicBezTo>
                    <a:pt x="66" y="56"/>
                    <a:pt x="63" y="59"/>
                    <a:pt x="62" y="63"/>
                  </a:cubicBezTo>
                  <a:cubicBezTo>
                    <a:pt x="61" y="64"/>
                    <a:pt x="61" y="65"/>
                    <a:pt x="61" y="67"/>
                  </a:cubicBezTo>
                  <a:cubicBezTo>
                    <a:pt x="61" y="96"/>
                    <a:pt x="61" y="96"/>
                    <a:pt x="61" y="96"/>
                  </a:cubicBezTo>
                  <a:cubicBezTo>
                    <a:pt x="44" y="96"/>
                    <a:pt x="44" y="96"/>
                    <a:pt x="44" y="96"/>
                  </a:cubicBezTo>
                  <a:cubicBezTo>
                    <a:pt x="44" y="96"/>
                    <a:pt x="44" y="49"/>
                    <a:pt x="44" y="44"/>
                  </a:cubicBezTo>
                  <a:cubicBezTo>
                    <a:pt x="61" y="44"/>
                    <a:pt x="61" y="44"/>
                    <a:pt x="61" y="44"/>
                  </a:cubicBezTo>
                  <a:cubicBezTo>
                    <a:pt x="61" y="51"/>
                    <a:pt x="61" y="51"/>
                    <a:pt x="61" y="51"/>
                  </a:cubicBezTo>
                  <a:cubicBezTo>
                    <a:pt x="64" y="48"/>
                    <a:pt x="68" y="43"/>
                    <a:pt x="77" y="43"/>
                  </a:cubicBezTo>
                  <a:cubicBezTo>
                    <a:pt x="88" y="43"/>
                    <a:pt x="97" y="50"/>
                    <a:pt x="97" y="66"/>
                  </a:cubicBezTo>
                  <a:lnTo>
                    <a:pt x="97" y="96"/>
                  </a:lnTo>
                  <a:close/>
                </a:path>
              </a:pathLst>
            </a:custGeom>
            <a:solidFill>
              <a:srgbClr val="CCF2EA"/>
            </a:solid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grpSp>
          <p:nvGrpSpPr>
            <p:cNvPr id="103" name="Group 33">
              <a:extLst>
                <a:ext uri="{FF2B5EF4-FFF2-40B4-BE49-F238E27FC236}">
                  <a16:creationId xmlns:a16="http://schemas.microsoft.com/office/drawing/2014/main" id="{2D2B86ED-EF95-49AB-B0C9-749FA219E201}"/>
                </a:ext>
              </a:extLst>
            </p:cNvPr>
            <p:cNvGrpSpPr/>
            <p:nvPr/>
          </p:nvGrpSpPr>
          <p:grpSpPr>
            <a:xfrm>
              <a:off x="10254709" y="4173364"/>
              <a:ext cx="872050" cy="872049"/>
              <a:chOff x="4127501" y="4194175"/>
              <a:chExt cx="909638" cy="909637"/>
            </a:xfrm>
            <a:solidFill>
              <a:srgbClr val="CCF2EA"/>
            </a:solidFill>
          </p:grpSpPr>
          <p:sp>
            <p:nvSpPr>
              <p:cNvPr id="144" name="Freeform 11">
                <a:extLst>
                  <a:ext uri="{FF2B5EF4-FFF2-40B4-BE49-F238E27FC236}">
                    <a16:creationId xmlns:a16="http://schemas.microsoft.com/office/drawing/2014/main" id="{31E83566-A27E-4EA2-86A1-E4D8833115CF}"/>
                  </a:ext>
                </a:extLst>
              </p:cNvPr>
              <p:cNvSpPr/>
              <p:nvPr/>
            </p:nvSpPr>
            <p:spPr bwMode="auto">
              <a:xfrm>
                <a:off x="4386263" y="4659313"/>
                <a:ext cx="96838" cy="192087"/>
              </a:xfrm>
              <a:custGeom>
                <a:avLst/>
                <a:gdLst>
                  <a:gd name="T0" fmla="*/ 0 w 61"/>
                  <a:gd name="T1" fmla="*/ 18 h 121"/>
                  <a:gd name="T2" fmla="*/ 22 w 61"/>
                  <a:gd name="T3" fmla="*/ 18 h 121"/>
                  <a:gd name="T4" fmla="*/ 22 w 61"/>
                  <a:gd name="T5" fmla="*/ 121 h 121"/>
                  <a:gd name="T6" fmla="*/ 40 w 61"/>
                  <a:gd name="T7" fmla="*/ 121 h 121"/>
                  <a:gd name="T8" fmla="*/ 40 w 61"/>
                  <a:gd name="T9" fmla="*/ 18 h 121"/>
                  <a:gd name="T10" fmla="*/ 61 w 61"/>
                  <a:gd name="T11" fmla="*/ 18 h 121"/>
                  <a:gd name="T12" fmla="*/ 61 w 61"/>
                  <a:gd name="T13" fmla="*/ 0 h 121"/>
                  <a:gd name="T14" fmla="*/ 0 w 61"/>
                  <a:gd name="T15" fmla="*/ 0 h 121"/>
                  <a:gd name="T16" fmla="*/ 0 w 61"/>
                  <a:gd name="T17" fmla="*/ 18 h 1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1" h="121">
                    <a:moveTo>
                      <a:pt x="0" y="18"/>
                    </a:moveTo>
                    <a:lnTo>
                      <a:pt x="22" y="18"/>
                    </a:lnTo>
                    <a:lnTo>
                      <a:pt x="22" y="121"/>
                    </a:lnTo>
                    <a:lnTo>
                      <a:pt x="40" y="121"/>
                    </a:lnTo>
                    <a:lnTo>
                      <a:pt x="40" y="18"/>
                    </a:lnTo>
                    <a:lnTo>
                      <a:pt x="61" y="18"/>
                    </a:lnTo>
                    <a:lnTo>
                      <a:pt x="61" y="0"/>
                    </a:lnTo>
                    <a:lnTo>
                      <a:pt x="0" y="0"/>
                    </a:lnTo>
                    <a:lnTo>
                      <a:pt x="0" y="18"/>
                    </a:lnTo>
                    <a:close/>
                  </a:path>
                </a:pathLst>
              </a:custGeom>
              <a:grp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sp>
            <p:nvSpPr>
              <p:cNvPr id="145" name="Freeform 12">
                <a:extLst>
                  <a:ext uri="{FF2B5EF4-FFF2-40B4-BE49-F238E27FC236}">
                    <a16:creationId xmlns:a16="http://schemas.microsoft.com/office/drawing/2014/main" id="{B9DB95A8-679E-4B0A-AB4B-33EB21ACA1F9}"/>
                  </a:ext>
                </a:extLst>
              </p:cNvPr>
              <p:cNvSpPr/>
              <p:nvPr/>
            </p:nvSpPr>
            <p:spPr bwMode="auto">
              <a:xfrm>
                <a:off x="4572001" y="4440238"/>
                <a:ext cx="25400" cy="109537"/>
              </a:xfrm>
              <a:custGeom>
                <a:avLst/>
                <a:gdLst>
                  <a:gd name="T0" fmla="*/ 3 w 6"/>
                  <a:gd name="T1" fmla="*/ 26 h 26"/>
                  <a:gd name="T2" fmla="*/ 5 w 6"/>
                  <a:gd name="T3" fmla="*/ 25 h 26"/>
                  <a:gd name="T4" fmla="*/ 6 w 6"/>
                  <a:gd name="T5" fmla="*/ 23 h 26"/>
                  <a:gd name="T6" fmla="*/ 6 w 6"/>
                  <a:gd name="T7" fmla="*/ 3 h 26"/>
                  <a:gd name="T8" fmla="*/ 5 w 6"/>
                  <a:gd name="T9" fmla="*/ 1 h 26"/>
                  <a:gd name="T10" fmla="*/ 3 w 6"/>
                  <a:gd name="T11" fmla="*/ 0 h 26"/>
                  <a:gd name="T12" fmla="*/ 0 w 6"/>
                  <a:gd name="T13" fmla="*/ 1 h 26"/>
                  <a:gd name="T14" fmla="*/ 0 w 6"/>
                  <a:gd name="T15" fmla="*/ 3 h 26"/>
                  <a:gd name="T16" fmla="*/ 0 w 6"/>
                  <a:gd name="T17" fmla="*/ 23 h 26"/>
                  <a:gd name="T18" fmla="*/ 0 w 6"/>
                  <a:gd name="T19" fmla="*/ 25 h 26"/>
                  <a:gd name="T20" fmla="*/ 3 w 6"/>
                  <a:gd name="T21" fmla="*/ 26 h 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6" h="26">
                    <a:moveTo>
                      <a:pt x="3" y="26"/>
                    </a:moveTo>
                    <a:cubicBezTo>
                      <a:pt x="4" y="26"/>
                      <a:pt x="5" y="26"/>
                      <a:pt x="5" y="25"/>
                    </a:cubicBezTo>
                    <a:cubicBezTo>
                      <a:pt x="6" y="25"/>
                      <a:pt x="6" y="24"/>
                      <a:pt x="6" y="23"/>
                    </a:cubicBezTo>
                    <a:cubicBezTo>
                      <a:pt x="6" y="3"/>
                      <a:pt x="6" y="3"/>
                      <a:pt x="6" y="3"/>
                    </a:cubicBezTo>
                    <a:cubicBezTo>
                      <a:pt x="6" y="2"/>
                      <a:pt x="6" y="1"/>
                      <a:pt x="5" y="1"/>
                    </a:cubicBezTo>
                    <a:cubicBezTo>
                      <a:pt x="5" y="0"/>
                      <a:pt x="4" y="0"/>
                      <a:pt x="3" y="0"/>
                    </a:cubicBezTo>
                    <a:cubicBezTo>
                      <a:pt x="2" y="0"/>
                      <a:pt x="1" y="0"/>
                      <a:pt x="0" y="1"/>
                    </a:cubicBezTo>
                    <a:cubicBezTo>
                      <a:pt x="0" y="1"/>
                      <a:pt x="0" y="2"/>
                      <a:pt x="0" y="3"/>
                    </a:cubicBezTo>
                    <a:cubicBezTo>
                      <a:pt x="0" y="23"/>
                      <a:pt x="0" y="23"/>
                      <a:pt x="0" y="23"/>
                    </a:cubicBezTo>
                    <a:cubicBezTo>
                      <a:pt x="0" y="24"/>
                      <a:pt x="0" y="25"/>
                      <a:pt x="0" y="25"/>
                    </a:cubicBezTo>
                    <a:cubicBezTo>
                      <a:pt x="1" y="26"/>
                      <a:pt x="2" y="26"/>
                      <a:pt x="3" y="26"/>
                    </a:cubicBezTo>
                    <a:close/>
                  </a:path>
                </a:pathLst>
              </a:custGeom>
              <a:grp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sp>
            <p:nvSpPr>
              <p:cNvPr id="146" name="Freeform 13">
                <a:extLst>
                  <a:ext uri="{FF2B5EF4-FFF2-40B4-BE49-F238E27FC236}">
                    <a16:creationId xmlns:a16="http://schemas.microsoft.com/office/drawing/2014/main" id="{1A13FF57-C8A4-4083-98CB-FEE2DBE22549}"/>
                  </a:ext>
                </a:extLst>
              </p:cNvPr>
              <p:cNvSpPr>
                <a:spLocks noEditPoints="1"/>
              </p:cNvSpPr>
              <p:nvPr/>
            </p:nvSpPr>
            <p:spPr bwMode="auto">
              <a:xfrm>
                <a:off x="4600576" y="4659313"/>
                <a:ext cx="79375" cy="192087"/>
              </a:xfrm>
              <a:custGeom>
                <a:avLst/>
                <a:gdLst>
                  <a:gd name="T0" fmla="*/ 13 w 19"/>
                  <a:gd name="T1" fmla="*/ 12 h 46"/>
                  <a:gd name="T2" fmla="*/ 9 w 19"/>
                  <a:gd name="T3" fmla="*/ 12 h 46"/>
                  <a:gd name="T4" fmla="*/ 6 w 19"/>
                  <a:gd name="T5" fmla="*/ 15 h 46"/>
                  <a:gd name="T6" fmla="*/ 6 w 19"/>
                  <a:gd name="T7" fmla="*/ 0 h 46"/>
                  <a:gd name="T8" fmla="*/ 0 w 19"/>
                  <a:gd name="T9" fmla="*/ 0 h 46"/>
                  <a:gd name="T10" fmla="*/ 0 w 19"/>
                  <a:gd name="T11" fmla="*/ 46 h 46"/>
                  <a:gd name="T12" fmla="*/ 6 w 19"/>
                  <a:gd name="T13" fmla="*/ 46 h 46"/>
                  <a:gd name="T14" fmla="*/ 6 w 19"/>
                  <a:gd name="T15" fmla="*/ 43 h 46"/>
                  <a:gd name="T16" fmla="*/ 9 w 19"/>
                  <a:gd name="T17" fmla="*/ 45 h 46"/>
                  <a:gd name="T18" fmla="*/ 13 w 19"/>
                  <a:gd name="T19" fmla="*/ 46 h 46"/>
                  <a:gd name="T20" fmla="*/ 18 w 19"/>
                  <a:gd name="T21" fmla="*/ 44 h 46"/>
                  <a:gd name="T22" fmla="*/ 19 w 19"/>
                  <a:gd name="T23" fmla="*/ 39 h 46"/>
                  <a:gd name="T24" fmla="*/ 19 w 19"/>
                  <a:gd name="T25" fmla="*/ 20 h 46"/>
                  <a:gd name="T26" fmla="*/ 17 w 19"/>
                  <a:gd name="T27" fmla="*/ 14 h 46"/>
                  <a:gd name="T28" fmla="*/ 13 w 19"/>
                  <a:gd name="T29" fmla="*/ 12 h 46"/>
                  <a:gd name="T30" fmla="*/ 12 w 19"/>
                  <a:gd name="T31" fmla="*/ 38 h 46"/>
                  <a:gd name="T32" fmla="*/ 12 w 19"/>
                  <a:gd name="T33" fmla="*/ 40 h 46"/>
                  <a:gd name="T34" fmla="*/ 10 w 19"/>
                  <a:gd name="T35" fmla="*/ 41 h 46"/>
                  <a:gd name="T36" fmla="*/ 8 w 19"/>
                  <a:gd name="T37" fmla="*/ 41 h 46"/>
                  <a:gd name="T38" fmla="*/ 6 w 19"/>
                  <a:gd name="T39" fmla="*/ 39 h 46"/>
                  <a:gd name="T40" fmla="*/ 6 w 19"/>
                  <a:gd name="T41" fmla="*/ 18 h 46"/>
                  <a:gd name="T42" fmla="*/ 8 w 19"/>
                  <a:gd name="T43" fmla="*/ 17 h 46"/>
                  <a:gd name="T44" fmla="*/ 9 w 19"/>
                  <a:gd name="T45" fmla="*/ 17 h 46"/>
                  <a:gd name="T46" fmla="*/ 11 w 19"/>
                  <a:gd name="T47" fmla="*/ 18 h 46"/>
                  <a:gd name="T48" fmla="*/ 12 w 19"/>
                  <a:gd name="T49" fmla="*/ 20 h 46"/>
                  <a:gd name="T50" fmla="*/ 12 w 19"/>
                  <a:gd name="T51" fmla="*/ 38 h 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9" h="46">
                    <a:moveTo>
                      <a:pt x="13" y="12"/>
                    </a:moveTo>
                    <a:cubicBezTo>
                      <a:pt x="11" y="12"/>
                      <a:pt x="10" y="12"/>
                      <a:pt x="9" y="12"/>
                    </a:cubicBezTo>
                    <a:cubicBezTo>
                      <a:pt x="8" y="13"/>
                      <a:pt x="7" y="14"/>
                      <a:pt x="6" y="15"/>
                    </a:cubicBezTo>
                    <a:cubicBezTo>
                      <a:pt x="6" y="0"/>
                      <a:pt x="6" y="0"/>
                      <a:pt x="6" y="0"/>
                    </a:cubicBezTo>
                    <a:cubicBezTo>
                      <a:pt x="0" y="0"/>
                      <a:pt x="0" y="0"/>
                      <a:pt x="0" y="0"/>
                    </a:cubicBezTo>
                    <a:cubicBezTo>
                      <a:pt x="0" y="46"/>
                      <a:pt x="0" y="46"/>
                      <a:pt x="0" y="46"/>
                    </a:cubicBezTo>
                    <a:cubicBezTo>
                      <a:pt x="6" y="46"/>
                      <a:pt x="6" y="46"/>
                      <a:pt x="6" y="46"/>
                    </a:cubicBezTo>
                    <a:cubicBezTo>
                      <a:pt x="6" y="43"/>
                      <a:pt x="6" y="43"/>
                      <a:pt x="6" y="43"/>
                    </a:cubicBezTo>
                    <a:cubicBezTo>
                      <a:pt x="7" y="44"/>
                      <a:pt x="8" y="45"/>
                      <a:pt x="9" y="45"/>
                    </a:cubicBezTo>
                    <a:cubicBezTo>
                      <a:pt x="10" y="46"/>
                      <a:pt x="12" y="46"/>
                      <a:pt x="13" y="46"/>
                    </a:cubicBezTo>
                    <a:cubicBezTo>
                      <a:pt x="15" y="46"/>
                      <a:pt x="16" y="46"/>
                      <a:pt x="18" y="44"/>
                    </a:cubicBezTo>
                    <a:cubicBezTo>
                      <a:pt x="19" y="43"/>
                      <a:pt x="19" y="41"/>
                      <a:pt x="19" y="39"/>
                    </a:cubicBezTo>
                    <a:cubicBezTo>
                      <a:pt x="19" y="20"/>
                      <a:pt x="19" y="20"/>
                      <a:pt x="19" y="20"/>
                    </a:cubicBezTo>
                    <a:cubicBezTo>
                      <a:pt x="19" y="17"/>
                      <a:pt x="19" y="15"/>
                      <a:pt x="17" y="14"/>
                    </a:cubicBezTo>
                    <a:cubicBezTo>
                      <a:pt x="16" y="12"/>
                      <a:pt x="15" y="12"/>
                      <a:pt x="13" y="12"/>
                    </a:cubicBezTo>
                    <a:close/>
                    <a:moveTo>
                      <a:pt x="12" y="38"/>
                    </a:moveTo>
                    <a:cubicBezTo>
                      <a:pt x="12" y="39"/>
                      <a:pt x="12" y="40"/>
                      <a:pt x="12" y="40"/>
                    </a:cubicBezTo>
                    <a:cubicBezTo>
                      <a:pt x="11" y="41"/>
                      <a:pt x="11" y="41"/>
                      <a:pt x="10" y="41"/>
                    </a:cubicBezTo>
                    <a:cubicBezTo>
                      <a:pt x="9" y="41"/>
                      <a:pt x="9" y="41"/>
                      <a:pt x="8" y="41"/>
                    </a:cubicBezTo>
                    <a:cubicBezTo>
                      <a:pt x="8" y="40"/>
                      <a:pt x="7" y="40"/>
                      <a:pt x="6" y="39"/>
                    </a:cubicBezTo>
                    <a:cubicBezTo>
                      <a:pt x="6" y="18"/>
                      <a:pt x="6" y="18"/>
                      <a:pt x="6" y="18"/>
                    </a:cubicBezTo>
                    <a:cubicBezTo>
                      <a:pt x="7" y="18"/>
                      <a:pt x="7" y="17"/>
                      <a:pt x="8" y="17"/>
                    </a:cubicBezTo>
                    <a:cubicBezTo>
                      <a:pt x="8" y="17"/>
                      <a:pt x="9" y="17"/>
                      <a:pt x="9" y="17"/>
                    </a:cubicBezTo>
                    <a:cubicBezTo>
                      <a:pt x="10" y="17"/>
                      <a:pt x="11" y="17"/>
                      <a:pt x="11" y="18"/>
                    </a:cubicBezTo>
                    <a:cubicBezTo>
                      <a:pt x="12" y="18"/>
                      <a:pt x="12" y="19"/>
                      <a:pt x="12" y="20"/>
                    </a:cubicBezTo>
                    <a:lnTo>
                      <a:pt x="12" y="38"/>
                    </a:lnTo>
                    <a:close/>
                  </a:path>
                </a:pathLst>
              </a:custGeom>
              <a:grp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sp>
            <p:nvSpPr>
              <p:cNvPr id="147" name="Freeform 14">
                <a:extLst>
                  <a:ext uri="{FF2B5EF4-FFF2-40B4-BE49-F238E27FC236}">
                    <a16:creationId xmlns:a16="http://schemas.microsoft.com/office/drawing/2014/main" id="{687119D0-151E-47BD-AC23-6051DD03757F}"/>
                  </a:ext>
                </a:extLst>
              </p:cNvPr>
              <p:cNvSpPr/>
              <p:nvPr/>
            </p:nvSpPr>
            <p:spPr bwMode="auto">
              <a:xfrm>
                <a:off x="4495801" y="4710113"/>
                <a:ext cx="84138" cy="141287"/>
              </a:xfrm>
              <a:custGeom>
                <a:avLst/>
                <a:gdLst>
                  <a:gd name="T0" fmla="*/ 13 w 20"/>
                  <a:gd name="T1" fmla="*/ 26 h 34"/>
                  <a:gd name="T2" fmla="*/ 11 w 20"/>
                  <a:gd name="T3" fmla="*/ 27 h 34"/>
                  <a:gd name="T4" fmla="*/ 9 w 20"/>
                  <a:gd name="T5" fmla="*/ 28 h 34"/>
                  <a:gd name="T6" fmla="*/ 7 w 20"/>
                  <a:gd name="T7" fmla="*/ 28 h 34"/>
                  <a:gd name="T8" fmla="*/ 7 w 20"/>
                  <a:gd name="T9" fmla="*/ 26 h 34"/>
                  <a:gd name="T10" fmla="*/ 7 w 20"/>
                  <a:gd name="T11" fmla="*/ 0 h 34"/>
                  <a:gd name="T12" fmla="*/ 0 w 20"/>
                  <a:gd name="T13" fmla="*/ 0 h 34"/>
                  <a:gd name="T14" fmla="*/ 0 w 20"/>
                  <a:gd name="T15" fmla="*/ 28 h 34"/>
                  <a:gd name="T16" fmla="*/ 1 w 20"/>
                  <a:gd name="T17" fmla="*/ 33 h 34"/>
                  <a:gd name="T18" fmla="*/ 5 w 20"/>
                  <a:gd name="T19" fmla="*/ 34 h 34"/>
                  <a:gd name="T20" fmla="*/ 9 w 20"/>
                  <a:gd name="T21" fmla="*/ 33 h 34"/>
                  <a:gd name="T22" fmla="*/ 13 w 20"/>
                  <a:gd name="T23" fmla="*/ 30 h 34"/>
                  <a:gd name="T24" fmla="*/ 13 w 20"/>
                  <a:gd name="T25" fmla="*/ 34 h 34"/>
                  <a:gd name="T26" fmla="*/ 20 w 20"/>
                  <a:gd name="T27" fmla="*/ 34 h 34"/>
                  <a:gd name="T28" fmla="*/ 20 w 20"/>
                  <a:gd name="T29" fmla="*/ 0 h 34"/>
                  <a:gd name="T30" fmla="*/ 13 w 20"/>
                  <a:gd name="T31" fmla="*/ 0 h 34"/>
                  <a:gd name="T32" fmla="*/ 13 w 20"/>
                  <a:gd name="T33" fmla="*/ 26 h 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20" h="34">
                    <a:moveTo>
                      <a:pt x="13" y="26"/>
                    </a:moveTo>
                    <a:cubicBezTo>
                      <a:pt x="12" y="26"/>
                      <a:pt x="11" y="27"/>
                      <a:pt x="11" y="27"/>
                    </a:cubicBezTo>
                    <a:cubicBezTo>
                      <a:pt x="10" y="28"/>
                      <a:pt x="9" y="28"/>
                      <a:pt x="9" y="28"/>
                    </a:cubicBezTo>
                    <a:cubicBezTo>
                      <a:pt x="8" y="28"/>
                      <a:pt x="8" y="28"/>
                      <a:pt x="7" y="28"/>
                    </a:cubicBezTo>
                    <a:cubicBezTo>
                      <a:pt x="7" y="27"/>
                      <a:pt x="7" y="27"/>
                      <a:pt x="7" y="26"/>
                    </a:cubicBezTo>
                    <a:cubicBezTo>
                      <a:pt x="7" y="0"/>
                      <a:pt x="7" y="0"/>
                      <a:pt x="7" y="0"/>
                    </a:cubicBezTo>
                    <a:cubicBezTo>
                      <a:pt x="0" y="0"/>
                      <a:pt x="0" y="0"/>
                      <a:pt x="0" y="0"/>
                    </a:cubicBezTo>
                    <a:cubicBezTo>
                      <a:pt x="0" y="28"/>
                      <a:pt x="0" y="28"/>
                      <a:pt x="0" y="28"/>
                    </a:cubicBezTo>
                    <a:cubicBezTo>
                      <a:pt x="0" y="30"/>
                      <a:pt x="1" y="32"/>
                      <a:pt x="1" y="33"/>
                    </a:cubicBezTo>
                    <a:cubicBezTo>
                      <a:pt x="2" y="34"/>
                      <a:pt x="3" y="34"/>
                      <a:pt x="5" y="34"/>
                    </a:cubicBezTo>
                    <a:cubicBezTo>
                      <a:pt x="6" y="34"/>
                      <a:pt x="8" y="34"/>
                      <a:pt x="9" y="33"/>
                    </a:cubicBezTo>
                    <a:cubicBezTo>
                      <a:pt x="10" y="32"/>
                      <a:pt x="12" y="31"/>
                      <a:pt x="13" y="30"/>
                    </a:cubicBezTo>
                    <a:cubicBezTo>
                      <a:pt x="13" y="34"/>
                      <a:pt x="13" y="34"/>
                      <a:pt x="13" y="34"/>
                    </a:cubicBezTo>
                    <a:cubicBezTo>
                      <a:pt x="20" y="34"/>
                      <a:pt x="20" y="34"/>
                      <a:pt x="20" y="34"/>
                    </a:cubicBezTo>
                    <a:cubicBezTo>
                      <a:pt x="20" y="0"/>
                      <a:pt x="20" y="0"/>
                      <a:pt x="20" y="0"/>
                    </a:cubicBezTo>
                    <a:cubicBezTo>
                      <a:pt x="13" y="0"/>
                      <a:pt x="13" y="0"/>
                      <a:pt x="13" y="0"/>
                    </a:cubicBezTo>
                    <a:lnTo>
                      <a:pt x="13" y="26"/>
                    </a:lnTo>
                    <a:close/>
                  </a:path>
                </a:pathLst>
              </a:custGeom>
              <a:grp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sp>
            <p:nvSpPr>
              <p:cNvPr id="148" name="Freeform 15">
                <a:extLst>
                  <a:ext uri="{FF2B5EF4-FFF2-40B4-BE49-F238E27FC236}">
                    <a16:creationId xmlns:a16="http://schemas.microsoft.com/office/drawing/2014/main" id="{50C132FE-CD4F-419D-A9BC-58831664FA82}"/>
                  </a:ext>
                </a:extLst>
              </p:cNvPr>
              <p:cNvSpPr>
                <a:spLocks noEditPoints="1"/>
              </p:cNvSpPr>
              <p:nvPr/>
            </p:nvSpPr>
            <p:spPr bwMode="auto">
              <a:xfrm>
                <a:off x="4127501" y="4194175"/>
                <a:ext cx="909638" cy="909637"/>
              </a:xfrm>
              <a:custGeom>
                <a:avLst/>
                <a:gdLst>
                  <a:gd name="T0" fmla="*/ 108 w 217"/>
                  <a:gd name="T1" fmla="*/ 0 h 217"/>
                  <a:gd name="T2" fmla="*/ 0 w 217"/>
                  <a:gd name="T3" fmla="*/ 108 h 217"/>
                  <a:gd name="T4" fmla="*/ 108 w 217"/>
                  <a:gd name="T5" fmla="*/ 217 h 217"/>
                  <a:gd name="T6" fmla="*/ 217 w 217"/>
                  <a:gd name="T7" fmla="*/ 108 h 217"/>
                  <a:gd name="T8" fmla="*/ 108 w 217"/>
                  <a:gd name="T9" fmla="*/ 0 h 217"/>
                  <a:gd name="T10" fmla="*/ 126 w 217"/>
                  <a:gd name="T11" fmla="*/ 53 h 217"/>
                  <a:gd name="T12" fmla="*/ 134 w 217"/>
                  <a:gd name="T13" fmla="*/ 53 h 217"/>
                  <a:gd name="T14" fmla="*/ 134 w 217"/>
                  <a:gd name="T15" fmla="*/ 82 h 217"/>
                  <a:gd name="T16" fmla="*/ 134 w 217"/>
                  <a:gd name="T17" fmla="*/ 84 h 217"/>
                  <a:gd name="T18" fmla="*/ 136 w 217"/>
                  <a:gd name="T19" fmla="*/ 84 h 217"/>
                  <a:gd name="T20" fmla="*/ 138 w 217"/>
                  <a:gd name="T21" fmla="*/ 84 h 217"/>
                  <a:gd name="T22" fmla="*/ 140 w 217"/>
                  <a:gd name="T23" fmla="*/ 82 h 217"/>
                  <a:gd name="T24" fmla="*/ 140 w 217"/>
                  <a:gd name="T25" fmla="*/ 53 h 217"/>
                  <a:gd name="T26" fmla="*/ 148 w 217"/>
                  <a:gd name="T27" fmla="*/ 53 h 217"/>
                  <a:gd name="T28" fmla="*/ 148 w 217"/>
                  <a:gd name="T29" fmla="*/ 91 h 217"/>
                  <a:gd name="T30" fmla="*/ 140 w 217"/>
                  <a:gd name="T31" fmla="*/ 91 h 217"/>
                  <a:gd name="T32" fmla="*/ 140 w 217"/>
                  <a:gd name="T33" fmla="*/ 86 h 217"/>
                  <a:gd name="T34" fmla="*/ 136 w 217"/>
                  <a:gd name="T35" fmla="*/ 90 h 217"/>
                  <a:gd name="T36" fmla="*/ 131 w 217"/>
                  <a:gd name="T37" fmla="*/ 91 h 217"/>
                  <a:gd name="T38" fmla="*/ 127 w 217"/>
                  <a:gd name="T39" fmla="*/ 89 h 217"/>
                  <a:gd name="T40" fmla="*/ 126 w 217"/>
                  <a:gd name="T41" fmla="*/ 84 h 217"/>
                  <a:gd name="T42" fmla="*/ 126 w 217"/>
                  <a:gd name="T43" fmla="*/ 53 h 217"/>
                  <a:gd name="T44" fmla="*/ 98 w 217"/>
                  <a:gd name="T45" fmla="*/ 62 h 217"/>
                  <a:gd name="T46" fmla="*/ 101 w 217"/>
                  <a:gd name="T47" fmla="*/ 55 h 217"/>
                  <a:gd name="T48" fmla="*/ 109 w 217"/>
                  <a:gd name="T49" fmla="*/ 52 h 217"/>
                  <a:gd name="T50" fmla="*/ 117 w 217"/>
                  <a:gd name="T51" fmla="*/ 55 h 217"/>
                  <a:gd name="T52" fmla="*/ 120 w 217"/>
                  <a:gd name="T53" fmla="*/ 62 h 217"/>
                  <a:gd name="T54" fmla="*/ 120 w 217"/>
                  <a:gd name="T55" fmla="*/ 81 h 217"/>
                  <a:gd name="T56" fmla="*/ 117 w 217"/>
                  <a:gd name="T57" fmla="*/ 89 h 217"/>
                  <a:gd name="T58" fmla="*/ 109 w 217"/>
                  <a:gd name="T59" fmla="*/ 91 h 217"/>
                  <a:gd name="T60" fmla="*/ 101 w 217"/>
                  <a:gd name="T61" fmla="*/ 89 h 217"/>
                  <a:gd name="T62" fmla="*/ 98 w 217"/>
                  <a:gd name="T63" fmla="*/ 81 h 217"/>
                  <a:gd name="T64" fmla="*/ 98 w 217"/>
                  <a:gd name="T65" fmla="*/ 62 h 217"/>
                  <a:gd name="T66" fmla="*/ 77 w 217"/>
                  <a:gd name="T67" fmla="*/ 40 h 217"/>
                  <a:gd name="T68" fmla="*/ 83 w 217"/>
                  <a:gd name="T69" fmla="*/ 60 h 217"/>
                  <a:gd name="T70" fmla="*/ 83 w 217"/>
                  <a:gd name="T71" fmla="*/ 60 h 217"/>
                  <a:gd name="T72" fmla="*/ 88 w 217"/>
                  <a:gd name="T73" fmla="*/ 40 h 217"/>
                  <a:gd name="T74" fmla="*/ 97 w 217"/>
                  <a:gd name="T75" fmla="*/ 40 h 217"/>
                  <a:gd name="T76" fmla="*/ 87 w 217"/>
                  <a:gd name="T77" fmla="*/ 70 h 217"/>
                  <a:gd name="T78" fmla="*/ 87 w 217"/>
                  <a:gd name="T79" fmla="*/ 91 h 217"/>
                  <a:gd name="T80" fmla="*/ 79 w 217"/>
                  <a:gd name="T81" fmla="*/ 91 h 217"/>
                  <a:gd name="T82" fmla="*/ 79 w 217"/>
                  <a:gd name="T83" fmla="*/ 71 h 217"/>
                  <a:gd name="T84" fmla="*/ 68 w 217"/>
                  <a:gd name="T85" fmla="*/ 40 h 217"/>
                  <a:gd name="T86" fmla="*/ 77 w 217"/>
                  <a:gd name="T87" fmla="*/ 40 h 217"/>
                  <a:gd name="T88" fmla="*/ 177 w 217"/>
                  <a:gd name="T89" fmla="*/ 146 h 217"/>
                  <a:gd name="T90" fmla="*/ 152 w 217"/>
                  <a:gd name="T91" fmla="*/ 171 h 217"/>
                  <a:gd name="T92" fmla="*/ 68 w 217"/>
                  <a:gd name="T93" fmla="*/ 171 h 217"/>
                  <a:gd name="T94" fmla="*/ 43 w 217"/>
                  <a:gd name="T95" fmla="*/ 146 h 217"/>
                  <a:gd name="T96" fmla="*/ 43 w 217"/>
                  <a:gd name="T97" fmla="*/ 127 h 217"/>
                  <a:gd name="T98" fmla="*/ 68 w 217"/>
                  <a:gd name="T99" fmla="*/ 102 h 217"/>
                  <a:gd name="T100" fmla="*/ 152 w 217"/>
                  <a:gd name="T101" fmla="*/ 102 h 217"/>
                  <a:gd name="T102" fmla="*/ 177 w 217"/>
                  <a:gd name="T103" fmla="*/ 127 h 217"/>
                  <a:gd name="T104" fmla="*/ 177 w 217"/>
                  <a:gd name="T105" fmla="*/ 146 h 2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217" h="217">
                    <a:moveTo>
                      <a:pt x="108" y="0"/>
                    </a:moveTo>
                    <a:cubicBezTo>
                      <a:pt x="48" y="0"/>
                      <a:pt x="0" y="48"/>
                      <a:pt x="0" y="108"/>
                    </a:cubicBezTo>
                    <a:cubicBezTo>
                      <a:pt x="0" y="169"/>
                      <a:pt x="48" y="217"/>
                      <a:pt x="108" y="217"/>
                    </a:cubicBezTo>
                    <a:cubicBezTo>
                      <a:pt x="169" y="217"/>
                      <a:pt x="217" y="169"/>
                      <a:pt x="217" y="108"/>
                    </a:cubicBezTo>
                    <a:cubicBezTo>
                      <a:pt x="217" y="48"/>
                      <a:pt x="169" y="0"/>
                      <a:pt x="108" y="0"/>
                    </a:cubicBezTo>
                    <a:close/>
                    <a:moveTo>
                      <a:pt x="126" y="53"/>
                    </a:moveTo>
                    <a:cubicBezTo>
                      <a:pt x="134" y="53"/>
                      <a:pt x="134" y="53"/>
                      <a:pt x="134" y="53"/>
                    </a:cubicBezTo>
                    <a:cubicBezTo>
                      <a:pt x="134" y="82"/>
                      <a:pt x="134" y="82"/>
                      <a:pt x="134" y="82"/>
                    </a:cubicBezTo>
                    <a:cubicBezTo>
                      <a:pt x="134" y="83"/>
                      <a:pt x="134" y="83"/>
                      <a:pt x="134" y="84"/>
                    </a:cubicBezTo>
                    <a:cubicBezTo>
                      <a:pt x="134" y="84"/>
                      <a:pt x="135" y="84"/>
                      <a:pt x="136" y="84"/>
                    </a:cubicBezTo>
                    <a:cubicBezTo>
                      <a:pt x="136" y="84"/>
                      <a:pt x="137" y="84"/>
                      <a:pt x="138" y="84"/>
                    </a:cubicBezTo>
                    <a:cubicBezTo>
                      <a:pt x="139" y="83"/>
                      <a:pt x="139" y="82"/>
                      <a:pt x="140" y="82"/>
                    </a:cubicBezTo>
                    <a:cubicBezTo>
                      <a:pt x="140" y="53"/>
                      <a:pt x="140" y="53"/>
                      <a:pt x="140" y="53"/>
                    </a:cubicBezTo>
                    <a:cubicBezTo>
                      <a:pt x="148" y="53"/>
                      <a:pt x="148" y="53"/>
                      <a:pt x="148" y="53"/>
                    </a:cubicBezTo>
                    <a:cubicBezTo>
                      <a:pt x="148" y="91"/>
                      <a:pt x="148" y="91"/>
                      <a:pt x="148" y="91"/>
                    </a:cubicBezTo>
                    <a:cubicBezTo>
                      <a:pt x="140" y="91"/>
                      <a:pt x="140" y="91"/>
                      <a:pt x="140" y="91"/>
                    </a:cubicBezTo>
                    <a:cubicBezTo>
                      <a:pt x="140" y="86"/>
                      <a:pt x="140" y="86"/>
                      <a:pt x="140" y="86"/>
                    </a:cubicBezTo>
                    <a:cubicBezTo>
                      <a:pt x="139" y="88"/>
                      <a:pt x="137" y="89"/>
                      <a:pt x="136" y="90"/>
                    </a:cubicBezTo>
                    <a:cubicBezTo>
                      <a:pt x="134" y="91"/>
                      <a:pt x="133" y="91"/>
                      <a:pt x="131" y="91"/>
                    </a:cubicBezTo>
                    <a:cubicBezTo>
                      <a:pt x="130" y="91"/>
                      <a:pt x="128" y="91"/>
                      <a:pt x="127" y="89"/>
                    </a:cubicBezTo>
                    <a:cubicBezTo>
                      <a:pt x="126" y="88"/>
                      <a:pt x="126" y="87"/>
                      <a:pt x="126" y="84"/>
                    </a:cubicBezTo>
                    <a:lnTo>
                      <a:pt x="126" y="53"/>
                    </a:lnTo>
                    <a:close/>
                    <a:moveTo>
                      <a:pt x="98" y="62"/>
                    </a:moveTo>
                    <a:cubicBezTo>
                      <a:pt x="98" y="59"/>
                      <a:pt x="99" y="57"/>
                      <a:pt x="101" y="55"/>
                    </a:cubicBezTo>
                    <a:cubicBezTo>
                      <a:pt x="103" y="53"/>
                      <a:pt x="106" y="52"/>
                      <a:pt x="109" y="52"/>
                    </a:cubicBezTo>
                    <a:cubicBezTo>
                      <a:pt x="112" y="52"/>
                      <a:pt x="115" y="53"/>
                      <a:pt x="117" y="55"/>
                    </a:cubicBezTo>
                    <a:cubicBezTo>
                      <a:pt x="119" y="57"/>
                      <a:pt x="120" y="59"/>
                      <a:pt x="120" y="62"/>
                    </a:cubicBezTo>
                    <a:cubicBezTo>
                      <a:pt x="120" y="81"/>
                      <a:pt x="120" y="81"/>
                      <a:pt x="120" y="81"/>
                    </a:cubicBezTo>
                    <a:cubicBezTo>
                      <a:pt x="120" y="84"/>
                      <a:pt x="119" y="87"/>
                      <a:pt x="117" y="89"/>
                    </a:cubicBezTo>
                    <a:cubicBezTo>
                      <a:pt x="115" y="91"/>
                      <a:pt x="112" y="91"/>
                      <a:pt x="109" y="91"/>
                    </a:cubicBezTo>
                    <a:cubicBezTo>
                      <a:pt x="105" y="91"/>
                      <a:pt x="103" y="91"/>
                      <a:pt x="101" y="89"/>
                    </a:cubicBezTo>
                    <a:cubicBezTo>
                      <a:pt x="99" y="87"/>
                      <a:pt x="98" y="84"/>
                      <a:pt x="98" y="81"/>
                    </a:cubicBezTo>
                    <a:lnTo>
                      <a:pt x="98" y="62"/>
                    </a:lnTo>
                    <a:close/>
                    <a:moveTo>
                      <a:pt x="77" y="40"/>
                    </a:moveTo>
                    <a:cubicBezTo>
                      <a:pt x="83" y="60"/>
                      <a:pt x="83" y="60"/>
                      <a:pt x="83" y="60"/>
                    </a:cubicBezTo>
                    <a:cubicBezTo>
                      <a:pt x="83" y="60"/>
                      <a:pt x="83" y="60"/>
                      <a:pt x="83" y="60"/>
                    </a:cubicBezTo>
                    <a:cubicBezTo>
                      <a:pt x="88" y="40"/>
                      <a:pt x="88" y="40"/>
                      <a:pt x="88" y="40"/>
                    </a:cubicBezTo>
                    <a:cubicBezTo>
                      <a:pt x="97" y="40"/>
                      <a:pt x="97" y="40"/>
                      <a:pt x="97" y="40"/>
                    </a:cubicBezTo>
                    <a:cubicBezTo>
                      <a:pt x="87" y="70"/>
                      <a:pt x="87" y="70"/>
                      <a:pt x="87" y="70"/>
                    </a:cubicBezTo>
                    <a:cubicBezTo>
                      <a:pt x="87" y="91"/>
                      <a:pt x="87" y="91"/>
                      <a:pt x="87" y="91"/>
                    </a:cubicBezTo>
                    <a:cubicBezTo>
                      <a:pt x="79" y="91"/>
                      <a:pt x="79" y="91"/>
                      <a:pt x="79" y="91"/>
                    </a:cubicBezTo>
                    <a:cubicBezTo>
                      <a:pt x="79" y="71"/>
                      <a:pt x="79" y="71"/>
                      <a:pt x="79" y="71"/>
                    </a:cubicBezTo>
                    <a:cubicBezTo>
                      <a:pt x="68" y="40"/>
                      <a:pt x="68" y="40"/>
                      <a:pt x="68" y="40"/>
                    </a:cubicBezTo>
                    <a:lnTo>
                      <a:pt x="77" y="40"/>
                    </a:lnTo>
                    <a:close/>
                    <a:moveTo>
                      <a:pt x="177" y="146"/>
                    </a:moveTo>
                    <a:cubicBezTo>
                      <a:pt x="177" y="160"/>
                      <a:pt x="166" y="171"/>
                      <a:pt x="152" y="171"/>
                    </a:cubicBezTo>
                    <a:cubicBezTo>
                      <a:pt x="68" y="171"/>
                      <a:pt x="68" y="171"/>
                      <a:pt x="68" y="171"/>
                    </a:cubicBezTo>
                    <a:cubicBezTo>
                      <a:pt x="54" y="171"/>
                      <a:pt x="43" y="160"/>
                      <a:pt x="43" y="146"/>
                    </a:cubicBezTo>
                    <a:cubicBezTo>
                      <a:pt x="43" y="127"/>
                      <a:pt x="43" y="127"/>
                      <a:pt x="43" y="127"/>
                    </a:cubicBezTo>
                    <a:cubicBezTo>
                      <a:pt x="43" y="113"/>
                      <a:pt x="54" y="102"/>
                      <a:pt x="68" y="102"/>
                    </a:cubicBezTo>
                    <a:cubicBezTo>
                      <a:pt x="152" y="102"/>
                      <a:pt x="152" y="102"/>
                      <a:pt x="152" y="102"/>
                    </a:cubicBezTo>
                    <a:cubicBezTo>
                      <a:pt x="166" y="102"/>
                      <a:pt x="177" y="113"/>
                      <a:pt x="177" y="127"/>
                    </a:cubicBezTo>
                    <a:lnTo>
                      <a:pt x="177" y="146"/>
                    </a:lnTo>
                    <a:close/>
                  </a:path>
                </a:pathLst>
              </a:custGeom>
              <a:grp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sp>
            <p:nvSpPr>
              <p:cNvPr id="149" name="Freeform 16">
                <a:extLst>
                  <a:ext uri="{FF2B5EF4-FFF2-40B4-BE49-F238E27FC236}">
                    <a16:creationId xmlns:a16="http://schemas.microsoft.com/office/drawing/2014/main" id="{A42FB5B9-1053-4289-8DAD-98B33518B2E6}"/>
                  </a:ext>
                </a:extLst>
              </p:cNvPr>
              <p:cNvSpPr>
                <a:spLocks noEditPoints="1"/>
              </p:cNvSpPr>
              <p:nvPr/>
            </p:nvSpPr>
            <p:spPr bwMode="auto">
              <a:xfrm>
                <a:off x="4697413" y="4705350"/>
                <a:ext cx="84138" cy="150812"/>
              </a:xfrm>
              <a:custGeom>
                <a:avLst/>
                <a:gdLst>
                  <a:gd name="T0" fmla="*/ 10 w 20"/>
                  <a:gd name="T1" fmla="*/ 0 h 36"/>
                  <a:gd name="T2" fmla="*/ 3 w 20"/>
                  <a:gd name="T3" fmla="*/ 3 h 36"/>
                  <a:gd name="T4" fmla="*/ 0 w 20"/>
                  <a:gd name="T5" fmla="*/ 10 h 36"/>
                  <a:gd name="T6" fmla="*/ 0 w 20"/>
                  <a:gd name="T7" fmla="*/ 25 h 36"/>
                  <a:gd name="T8" fmla="*/ 2 w 20"/>
                  <a:gd name="T9" fmla="*/ 33 h 36"/>
                  <a:gd name="T10" fmla="*/ 9 w 20"/>
                  <a:gd name="T11" fmla="*/ 36 h 36"/>
                  <a:gd name="T12" fmla="*/ 17 w 20"/>
                  <a:gd name="T13" fmla="*/ 33 h 36"/>
                  <a:gd name="T14" fmla="*/ 20 w 20"/>
                  <a:gd name="T15" fmla="*/ 25 h 36"/>
                  <a:gd name="T16" fmla="*/ 20 w 20"/>
                  <a:gd name="T17" fmla="*/ 23 h 36"/>
                  <a:gd name="T18" fmla="*/ 13 w 20"/>
                  <a:gd name="T19" fmla="*/ 23 h 36"/>
                  <a:gd name="T20" fmla="*/ 13 w 20"/>
                  <a:gd name="T21" fmla="*/ 25 h 36"/>
                  <a:gd name="T22" fmla="*/ 12 w 20"/>
                  <a:gd name="T23" fmla="*/ 29 h 36"/>
                  <a:gd name="T24" fmla="*/ 10 w 20"/>
                  <a:gd name="T25" fmla="*/ 30 h 36"/>
                  <a:gd name="T26" fmla="*/ 7 w 20"/>
                  <a:gd name="T27" fmla="*/ 29 h 36"/>
                  <a:gd name="T28" fmla="*/ 7 w 20"/>
                  <a:gd name="T29" fmla="*/ 25 h 36"/>
                  <a:gd name="T30" fmla="*/ 7 w 20"/>
                  <a:gd name="T31" fmla="*/ 19 h 36"/>
                  <a:gd name="T32" fmla="*/ 20 w 20"/>
                  <a:gd name="T33" fmla="*/ 19 h 36"/>
                  <a:gd name="T34" fmla="*/ 20 w 20"/>
                  <a:gd name="T35" fmla="*/ 10 h 36"/>
                  <a:gd name="T36" fmla="*/ 17 w 20"/>
                  <a:gd name="T37" fmla="*/ 3 h 36"/>
                  <a:gd name="T38" fmla="*/ 10 w 20"/>
                  <a:gd name="T39" fmla="*/ 0 h 36"/>
                  <a:gd name="T40" fmla="*/ 13 w 20"/>
                  <a:gd name="T41" fmla="*/ 13 h 36"/>
                  <a:gd name="T42" fmla="*/ 7 w 20"/>
                  <a:gd name="T43" fmla="*/ 13 h 36"/>
                  <a:gd name="T44" fmla="*/ 7 w 20"/>
                  <a:gd name="T45" fmla="*/ 10 h 36"/>
                  <a:gd name="T46" fmla="*/ 7 w 20"/>
                  <a:gd name="T47" fmla="*/ 7 h 36"/>
                  <a:gd name="T48" fmla="*/ 10 w 20"/>
                  <a:gd name="T49" fmla="*/ 6 h 36"/>
                  <a:gd name="T50" fmla="*/ 12 w 20"/>
                  <a:gd name="T51" fmla="*/ 7 h 36"/>
                  <a:gd name="T52" fmla="*/ 13 w 20"/>
                  <a:gd name="T53" fmla="*/ 10 h 36"/>
                  <a:gd name="T54" fmla="*/ 13 w 20"/>
                  <a:gd name="T55" fmla="*/ 13 h 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20" h="36">
                    <a:moveTo>
                      <a:pt x="10" y="0"/>
                    </a:moveTo>
                    <a:cubicBezTo>
                      <a:pt x="7" y="0"/>
                      <a:pt x="4" y="1"/>
                      <a:pt x="3" y="3"/>
                    </a:cubicBezTo>
                    <a:cubicBezTo>
                      <a:pt x="1" y="5"/>
                      <a:pt x="0" y="7"/>
                      <a:pt x="0" y="10"/>
                    </a:cubicBezTo>
                    <a:cubicBezTo>
                      <a:pt x="0" y="25"/>
                      <a:pt x="0" y="25"/>
                      <a:pt x="0" y="25"/>
                    </a:cubicBezTo>
                    <a:cubicBezTo>
                      <a:pt x="0" y="28"/>
                      <a:pt x="1" y="31"/>
                      <a:pt x="2" y="33"/>
                    </a:cubicBezTo>
                    <a:cubicBezTo>
                      <a:pt x="4" y="35"/>
                      <a:pt x="6" y="36"/>
                      <a:pt x="9" y="36"/>
                    </a:cubicBezTo>
                    <a:cubicBezTo>
                      <a:pt x="13" y="36"/>
                      <a:pt x="15" y="35"/>
                      <a:pt x="17" y="33"/>
                    </a:cubicBezTo>
                    <a:cubicBezTo>
                      <a:pt x="19" y="31"/>
                      <a:pt x="20" y="29"/>
                      <a:pt x="20" y="25"/>
                    </a:cubicBezTo>
                    <a:cubicBezTo>
                      <a:pt x="20" y="23"/>
                      <a:pt x="20" y="23"/>
                      <a:pt x="20" y="23"/>
                    </a:cubicBezTo>
                    <a:cubicBezTo>
                      <a:pt x="13" y="23"/>
                      <a:pt x="13" y="23"/>
                      <a:pt x="13" y="23"/>
                    </a:cubicBezTo>
                    <a:cubicBezTo>
                      <a:pt x="13" y="25"/>
                      <a:pt x="13" y="25"/>
                      <a:pt x="13" y="25"/>
                    </a:cubicBezTo>
                    <a:cubicBezTo>
                      <a:pt x="13" y="27"/>
                      <a:pt x="12" y="28"/>
                      <a:pt x="12" y="29"/>
                    </a:cubicBezTo>
                    <a:cubicBezTo>
                      <a:pt x="11" y="29"/>
                      <a:pt x="11" y="30"/>
                      <a:pt x="10" y="30"/>
                    </a:cubicBezTo>
                    <a:cubicBezTo>
                      <a:pt x="8" y="30"/>
                      <a:pt x="8" y="29"/>
                      <a:pt x="7" y="29"/>
                    </a:cubicBezTo>
                    <a:cubicBezTo>
                      <a:pt x="7" y="28"/>
                      <a:pt x="7" y="27"/>
                      <a:pt x="7" y="25"/>
                    </a:cubicBezTo>
                    <a:cubicBezTo>
                      <a:pt x="7" y="19"/>
                      <a:pt x="7" y="19"/>
                      <a:pt x="7" y="19"/>
                    </a:cubicBezTo>
                    <a:cubicBezTo>
                      <a:pt x="20" y="19"/>
                      <a:pt x="20" y="19"/>
                      <a:pt x="20" y="19"/>
                    </a:cubicBezTo>
                    <a:cubicBezTo>
                      <a:pt x="20" y="10"/>
                      <a:pt x="20" y="10"/>
                      <a:pt x="20" y="10"/>
                    </a:cubicBezTo>
                    <a:cubicBezTo>
                      <a:pt x="20" y="7"/>
                      <a:pt x="19" y="4"/>
                      <a:pt x="17" y="3"/>
                    </a:cubicBezTo>
                    <a:cubicBezTo>
                      <a:pt x="15" y="1"/>
                      <a:pt x="13" y="0"/>
                      <a:pt x="10" y="0"/>
                    </a:cubicBezTo>
                    <a:close/>
                    <a:moveTo>
                      <a:pt x="13" y="13"/>
                    </a:moveTo>
                    <a:cubicBezTo>
                      <a:pt x="7" y="13"/>
                      <a:pt x="7" y="13"/>
                      <a:pt x="7" y="13"/>
                    </a:cubicBezTo>
                    <a:cubicBezTo>
                      <a:pt x="7" y="10"/>
                      <a:pt x="7" y="10"/>
                      <a:pt x="7" y="10"/>
                    </a:cubicBezTo>
                    <a:cubicBezTo>
                      <a:pt x="7" y="9"/>
                      <a:pt x="7" y="8"/>
                      <a:pt x="7" y="7"/>
                    </a:cubicBezTo>
                    <a:cubicBezTo>
                      <a:pt x="8" y="6"/>
                      <a:pt x="9" y="6"/>
                      <a:pt x="10" y="6"/>
                    </a:cubicBezTo>
                    <a:cubicBezTo>
                      <a:pt x="11" y="6"/>
                      <a:pt x="11" y="6"/>
                      <a:pt x="12" y="7"/>
                    </a:cubicBezTo>
                    <a:cubicBezTo>
                      <a:pt x="12" y="8"/>
                      <a:pt x="13" y="9"/>
                      <a:pt x="13" y="10"/>
                    </a:cubicBezTo>
                    <a:lnTo>
                      <a:pt x="13" y="13"/>
                    </a:lnTo>
                    <a:close/>
                  </a:path>
                </a:pathLst>
              </a:custGeom>
              <a:grp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grpSp>
        <p:grpSp>
          <p:nvGrpSpPr>
            <p:cNvPr id="104" name="Group 34">
              <a:extLst>
                <a:ext uri="{FF2B5EF4-FFF2-40B4-BE49-F238E27FC236}">
                  <a16:creationId xmlns:a16="http://schemas.microsoft.com/office/drawing/2014/main" id="{3E0DD700-B1CA-42AA-AD46-E92F19743523}"/>
                </a:ext>
              </a:extLst>
            </p:cNvPr>
            <p:cNvGrpSpPr/>
            <p:nvPr/>
          </p:nvGrpSpPr>
          <p:grpSpPr>
            <a:xfrm>
              <a:off x="10861947" y="1773325"/>
              <a:ext cx="534188" cy="534188"/>
              <a:chOff x="11395868" y="1690688"/>
              <a:chExt cx="557213" cy="557212"/>
            </a:xfrm>
            <a:solidFill>
              <a:srgbClr val="CCF2EA"/>
            </a:solidFill>
          </p:grpSpPr>
          <p:sp>
            <p:nvSpPr>
              <p:cNvPr id="141" name="Freeform 17">
                <a:extLst>
                  <a:ext uri="{FF2B5EF4-FFF2-40B4-BE49-F238E27FC236}">
                    <a16:creationId xmlns:a16="http://schemas.microsoft.com/office/drawing/2014/main" id="{5E375A5A-3D92-494F-9AD3-30110C08527D}"/>
                  </a:ext>
                </a:extLst>
              </p:cNvPr>
              <p:cNvSpPr/>
              <p:nvPr/>
            </p:nvSpPr>
            <p:spPr bwMode="auto">
              <a:xfrm>
                <a:off x="11580018" y="1857375"/>
                <a:ext cx="71438" cy="93662"/>
              </a:xfrm>
              <a:custGeom>
                <a:avLst/>
                <a:gdLst>
                  <a:gd name="T0" fmla="*/ 10 w 17"/>
                  <a:gd name="T1" fmla="*/ 22 h 22"/>
                  <a:gd name="T2" fmla="*/ 14 w 17"/>
                  <a:gd name="T3" fmla="*/ 20 h 22"/>
                  <a:gd name="T4" fmla="*/ 16 w 17"/>
                  <a:gd name="T5" fmla="*/ 11 h 22"/>
                  <a:gd name="T6" fmla="*/ 6 w 17"/>
                  <a:gd name="T7" fmla="*/ 0 h 22"/>
                  <a:gd name="T8" fmla="*/ 6 w 17"/>
                  <a:gd name="T9" fmla="*/ 0 h 22"/>
                  <a:gd name="T10" fmla="*/ 2 w 17"/>
                  <a:gd name="T11" fmla="*/ 2 h 22"/>
                  <a:gd name="T12" fmla="*/ 0 w 17"/>
                  <a:gd name="T13" fmla="*/ 10 h 22"/>
                  <a:gd name="T14" fmla="*/ 10 w 17"/>
                  <a:gd name="T15" fmla="*/ 22 h 2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7" h="22">
                    <a:moveTo>
                      <a:pt x="10" y="22"/>
                    </a:moveTo>
                    <a:cubicBezTo>
                      <a:pt x="12" y="22"/>
                      <a:pt x="13" y="21"/>
                      <a:pt x="14" y="20"/>
                    </a:cubicBezTo>
                    <a:cubicBezTo>
                      <a:pt x="16" y="18"/>
                      <a:pt x="17" y="15"/>
                      <a:pt x="16" y="11"/>
                    </a:cubicBezTo>
                    <a:cubicBezTo>
                      <a:pt x="15" y="5"/>
                      <a:pt x="11" y="0"/>
                      <a:pt x="6" y="0"/>
                    </a:cubicBezTo>
                    <a:cubicBezTo>
                      <a:pt x="6" y="0"/>
                      <a:pt x="6" y="0"/>
                      <a:pt x="6" y="0"/>
                    </a:cubicBezTo>
                    <a:cubicBezTo>
                      <a:pt x="5" y="0"/>
                      <a:pt x="3" y="0"/>
                      <a:pt x="2" y="2"/>
                    </a:cubicBezTo>
                    <a:cubicBezTo>
                      <a:pt x="0" y="4"/>
                      <a:pt x="0" y="7"/>
                      <a:pt x="0" y="10"/>
                    </a:cubicBezTo>
                    <a:cubicBezTo>
                      <a:pt x="1" y="16"/>
                      <a:pt x="5" y="22"/>
                      <a:pt x="10" y="22"/>
                    </a:cubicBezTo>
                    <a:close/>
                  </a:path>
                </a:pathLst>
              </a:custGeom>
              <a:grp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sp>
            <p:nvSpPr>
              <p:cNvPr id="142" name="Freeform 18">
                <a:extLst>
                  <a:ext uri="{FF2B5EF4-FFF2-40B4-BE49-F238E27FC236}">
                    <a16:creationId xmlns:a16="http://schemas.microsoft.com/office/drawing/2014/main" id="{B20E1A37-4919-41E3-802D-055B2C9800DA}"/>
                  </a:ext>
                </a:extLst>
              </p:cNvPr>
              <p:cNvSpPr/>
              <p:nvPr/>
            </p:nvSpPr>
            <p:spPr bwMode="auto">
              <a:xfrm>
                <a:off x="11559381" y="2020888"/>
                <a:ext cx="107950" cy="76200"/>
              </a:xfrm>
              <a:custGeom>
                <a:avLst/>
                <a:gdLst>
                  <a:gd name="T0" fmla="*/ 20 w 26"/>
                  <a:gd name="T1" fmla="*/ 1 h 18"/>
                  <a:gd name="T2" fmla="*/ 19 w 26"/>
                  <a:gd name="T3" fmla="*/ 0 h 18"/>
                  <a:gd name="T4" fmla="*/ 14 w 26"/>
                  <a:gd name="T5" fmla="*/ 0 h 18"/>
                  <a:gd name="T6" fmla="*/ 14 w 26"/>
                  <a:gd name="T7" fmla="*/ 0 h 18"/>
                  <a:gd name="T8" fmla="*/ 0 w 26"/>
                  <a:gd name="T9" fmla="*/ 9 h 18"/>
                  <a:gd name="T10" fmla="*/ 13 w 26"/>
                  <a:gd name="T11" fmla="*/ 18 h 18"/>
                  <a:gd name="T12" fmla="*/ 26 w 26"/>
                  <a:gd name="T13" fmla="*/ 9 h 18"/>
                  <a:gd name="T14" fmla="*/ 26 w 26"/>
                  <a:gd name="T15" fmla="*/ 7 h 18"/>
                  <a:gd name="T16" fmla="*/ 20 w 26"/>
                  <a:gd name="T17" fmla="*/ 1 h 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6" h="18">
                    <a:moveTo>
                      <a:pt x="20" y="1"/>
                    </a:moveTo>
                    <a:cubicBezTo>
                      <a:pt x="19" y="1"/>
                      <a:pt x="19" y="1"/>
                      <a:pt x="19" y="0"/>
                    </a:cubicBezTo>
                    <a:cubicBezTo>
                      <a:pt x="17" y="0"/>
                      <a:pt x="16" y="0"/>
                      <a:pt x="14" y="0"/>
                    </a:cubicBezTo>
                    <a:cubicBezTo>
                      <a:pt x="14" y="0"/>
                      <a:pt x="14" y="0"/>
                      <a:pt x="14" y="0"/>
                    </a:cubicBezTo>
                    <a:cubicBezTo>
                      <a:pt x="7" y="0"/>
                      <a:pt x="0" y="4"/>
                      <a:pt x="0" y="9"/>
                    </a:cubicBezTo>
                    <a:cubicBezTo>
                      <a:pt x="0" y="14"/>
                      <a:pt x="6" y="18"/>
                      <a:pt x="13" y="18"/>
                    </a:cubicBezTo>
                    <a:cubicBezTo>
                      <a:pt x="22" y="18"/>
                      <a:pt x="26" y="15"/>
                      <a:pt x="26" y="9"/>
                    </a:cubicBezTo>
                    <a:cubicBezTo>
                      <a:pt x="26" y="9"/>
                      <a:pt x="26" y="8"/>
                      <a:pt x="26" y="7"/>
                    </a:cubicBezTo>
                    <a:cubicBezTo>
                      <a:pt x="25" y="5"/>
                      <a:pt x="23" y="4"/>
                      <a:pt x="20" y="1"/>
                    </a:cubicBezTo>
                    <a:close/>
                  </a:path>
                </a:pathLst>
              </a:custGeom>
              <a:grp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sp>
            <p:nvSpPr>
              <p:cNvPr id="143" name="Freeform 19">
                <a:extLst>
                  <a:ext uri="{FF2B5EF4-FFF2-40B4-BE49-F238E27FC236}">
                    <a16:creationId xmlns:a16="http://schemas.microsoft.com/office/drawing/2014/main" id="{5071C543-2A2B-4237-BAB4-5008FA64669E}"/>
                  </a:ext>
                </a:extLst>
              </p:cNvPr>
              <p:cNvSpPr>
                <a:spLocks noEditPoints="1"/>
              </p:cNvSpPr>
              <p:nvPr/>
            </p:nvSpPr>
            <p:spPr bwMode="auto">
              <a:xfrm>
                <a:off x="11395868" y="1690688"/>
                <a:ext cx="557213" cy="557212"/>
              </a:xfrm>
              <a:custGeom>
                <a:avLst/>
                <a:gdLst>
                  <a:gd name="T0" fmla="*/ 66 w 133"/>
                  <a:gd name="T1" fmla="*/ 0 h 133"/>
                  <a:gd name="T2" fmla="*/ 0 w 133"/>
                  <a:gd name="T3" fmla="*/ 67 h 133"/>
                  <a:gd name="T4" fmla="*/ 66 w 133"/>
                  <a:gd name="T5" fmla="*/ 133 h 133"/>
                  <a:gd name="T6" fmla="*/ 133 w 133"/>
                  <a:gd name="T7" fmla="*/ 67 h 133"/>
                  <a:gd name="T8" fmla="*/ 66 w 133"/>
                  <a:gd name="T9" fmla="*/ 0 h 133"/>
                  <a:gd name="T10" fmla="*/ 60 w 133"/>
                  <a:gd name="T11" fmla="*/ 103 h 133"/>
                  <a:gd name="T12" fmla="*/ 52 w 133"/>
                  <a:gd name="T13" fmla="*/ 104 h 133"/>
                  <a:gd name="T14" fmla="*/ 42 w 133"/>
                  <a:gd name="T15" fmla="*/ 103 h 133"/>
                  <a:gd name="T16" fmla="*/ 30 w 133"/>
                  <a:gd name="T17" fmla="*/ 95 h 133"/>
                  <a:gd name="T18" fmla="*/ 29 w 133"/>
                  <a:gd name="T19" fmla="*/ 90 h 133"/>
                  <a:gd name="T20" fmla="*/ 30 w 133"/>
                  <a:gd name="T21" fmla="*/ 85 h 133"/>
                  <a:gd name="T22" fmla="*/ 51 w 133"/>
                  <a:gd name="T23" fmla="*/ 74 h 133"/>
                  <a:gd name="T24" fmla="*/ 51 w 133"/>
                  <a:gd name="T25" fmla="*/ 74 h 133"/>
                  <a:gd name="T26" fmla="*/ 50 w 133"/>
                  <a:gd name="T27" fmla="*/ 69 h 133"/>
                  <a:gd name="T28" fmla="*/ 50 w 133"/>
                  <a:gd name="T29" fmla="*/ 67 h 133"/>
                  <a:gd name="T30" fmla="*/ 33 w 133"/>
                  <a:gd name="T31" fmla="*/ 50 h 133"/>
                  <a:gd name="T32" fmla="*/ 46 w 133"/>
                  <a:gd name="T33" fmla="*/ 35 h 133"/>
                  <a:gd name="T34" fmla="*/ 53 w 133"/>
                  <a:gd name="T35" fmla="*/ 33 h 133"/>
                  <a:gd name="T36" fmla="*/ 74 w 133"/>
                  <a:gd name="T37" fmla="*/ 33 h 133"/>
                  <a:gd name="T38" fmla="*/ 75 w 133"/>
                  <a:gd name="T39" fmla="*/ 35 h 133"/>
                  <a:gd name="T40" fmla="*/ 75 w 133"/>
                  <a:gd name="T41" fmla="*/ 36 h 133"/>
                  <a:gd name="T42" fmla="*/ 70 w 133"/>
                  <a:gd name="T43" fmla="*/ 40 h 133"/>
                  <a:gd name="T44" fmla="*/ 69 w 133"/>
                  <a:gd name="T45" fmla="*/ 40 h 133"/>
                  <a:gd name="T46" fmla="*/ 68 w 133"/>
                  <a:gd name="T47" fmla="*/ 40 h 133"/>
                  <a:gd name="T48" fmla="*/ 71 w 133"/>
                  <a:gd name="T49" fmla="*/ 50 h 133"/>
                  <a:gd name="T50" fmla="*/ 64 w 133"/>
                  <a:gd name="T51" fmla="*/ 63 h 133"/>
                  <a:gd name="T52" fmla="*/ 61 w 133"/>
                  <a:gd name="T53" fmla="*/ 67 h 133"/>
                  <a:gd name="T54" fmla="*/ 66 w 133"/>
                  <a:gd name="T55" fmla="*/ 73 h 133"/>
                  <a:gd name="T56" fmla="*/ 74 w 133"/>
                  <a:gd name="T57" fmla="*/ 87 h 133"/>
                  <a:gd name="T58" fmla="*/ 60 w 133"/>
                  <a:gd name="T59" fmla="*/ 103 h 133"/>
                  <a:gd name="T60" fmla="*/ 107 w 133"/>
                  <a:gd name="T61" fmla="*/ 67 h 133"/>
                  <a:gd name="T62" fmla="*/ 106 w 133"/>
                  <a:gd name="T63" fmla="*/ 69 h 133"/>
                  <a:gd name="T64" fmla="*/ 94 w 133"/>
                  <a:gd name="T65" fmla="*/ 69 h 133"/>
                  <a:gd name="T66" fmla="*/ 94 w 133"/>
                  <a:gd name="T67" fmla="*/ 81 h 133"/>
                  <a:gd name="T68" fmla="*/ 92 w 133"/>
                  <a:gd name="T69" fmla="*/ 82 h 133"/>
                  <a:gd name="T70" fmla="*/ 89 w 133"/>
                  <a:gd name="T71" fmla="*/ 82 h 133"/>
                  <a:gd name="T72" fmla="*/ 87 w 133"/>
                  <a:gd name="T73" fmla="*/ 81 h 133"/>
                  <a:gd name="T74" fmla="*/ 87 w 133"/>
                  <a:gd name="T75" fmla="*/ 69 h 133"/>
                  <a:gd name="T76" fmla="*/ 75 w 133"/>
                  <a:gd name="T77" fmla="*/ 69 h 133"/>
                  <a:gd name="T78" fmla="*/ 74 w 133"/>
                  <a:gd name="T79" fmla="*/ 67 h 133"/>
                  <a:gd name="T80" fmla="*/ 74 w 133"/>
                  <a:gd name="T81" fmla="*/ 64 h 133"/>
                  <a:gd name="T82" fmla="*/ 75 w 133"/>
                  <a:gd name="T83" fmla="*/ 62 h 133"/>
                  <a:gd name="T84" fmla="*/ 87 w 133"/>
                  <a:gd name="T85" fmla="*/ 62 h 133"/>
                  <a:gd name="T86" fmla="*/ 87 w 133"/>
                  <a:gd name="T87" fmla="*/ 50 h 133"/>
                  <a:gd name="T88" fmla="*/ 89 w 133"/>
                  <a:gd name="T89" fmla="*/ 49 h 133"/>
                  <a:gd name="T90" fmla="*/ 92 w 133"/>
                  <a:gd name="T91" fmla="*/ 49 h 133"/>
                  <a:gd name="T92" fmla="*/ 94 w 133"/>
                  <a:gd name="T93" fmla="*/ 50 h 133"/>
                  <a:gd name="T94" fmla="*/ 94 w 133"/>
                  <a:gd name="T95" fmla="*/ 62 h 133"/>
                  <a:gd name="T96" fmla="*/ 106 w 133"/>
                  <a:gd name="T97" fmla="*/ 62 h 133"/>
                  <a:gd name="T98" fmla="*/ 107 w 133"/>
                  <a:gd name="T99" fmla="*/ 64 h 133"/>
                  <a:gd name="T100" fmla="*/ 107 w 133"/>
                  <a:gd name="T101" fmla="*/ 67 h 1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133" h="133">
                    <a:moveTo>
                      <a:pt x="66" y="0"/>
                    </a:moveTo>
                    <a:cubicBezTo>
                      <a:pt x="29" y="0"/>
                      <a:pt x="0" y="30"/>
                      <a:pt x="0" y="67"/>
                    </a:cubicBezTo>
                    <a:cubicBezTo>
                      <a:pt x="0" y="103"/>
                      <a:pt x="29" y="133"/>
                      <a:pt x="66" y="133"/>
                    </a:cubicBezTo>
                    <a:cubicBezTo>
                      <a:pt x="103" y="133"/>
                      <a:pt x="133" y="103"/>
                      <a:pt x="133" y="67"/>
                    </a:cubicBezTo>
                    <a:cubicBezTo>
                      <a:pt x="133" y="30"/>
                      <a:pt x="103" y="0"/>
                      <a:pt x="66" y="0"/>
                    </a:cubicBezTo>
                    <a:close/>
                    <a:moveTo>
                      <a:pt x="60" y="103"/>
                    </a:moveTo>
                    <a:cubicBezTo>
                      <a:pt x="58" y="104"/>
                      <a:pt x="55" y="104"/>
                      <a:pt x="52" y="104"/>
                    </a:cubicBezTo>
                    <a:cubicBezTo>
                      <a:pt x="48" y="104"/>
                      <a:pt x="45" y="104"/>
                      <a:pt x="42" y="103"/>
                    </a:cubicBezTo>
                    <a:cubicBezTo>
                      <a:pt x="36" y="101"/>
                      <a:pt x="32" y="99"/>
                      <a:pt x="30" y="95"/>
                    </a:cubicBezTo>
                    <a:cubicBezTo>
                      <a:pt x="29" y="94"/>
                      <a:pt x="29" y="92"/>
                      <a:pt x="29" y="90"/>
                    </a:cubicBezTo>
                    <a:cubicBezTo>
                      <a:pt x="29" y="88"/>
                      <a:pt x="29" y="87"/>
                      <a:pt x="30" y="85"/>
                    </a:cubicBezTo>
                    <a:cubicBezTo>
                      <a:pt x="33" y="78"/>
                      <a:pt x="42" y="74"/>
                      <a:pt x="51" y="74"/>
                    </a:cubicBezTo>
                    <a:cubicBezTo>
                      <a:pt x="51" y="74"/>
                      <a:pt x="51" y="74"/>
                      <a:pt x="51" y="74"/>
                    </a:cubicBezTo>
                    <a:cubicBezTo>
                      <a:pt x="50" y="72"/>
                      <a:pt x="50" y="71"/>
                      <a:pt x="50" y="69"/>
                    </a:cubicBezTo>
                    <a:cubicBezTo>
                      <a:pt x="50" y="69"/>
                      <a:pt x="50" y="68"/>
                      <a:pt x="50" y="67"/>
                    </a:cubicBezTo>
                    <a:cubicBezTo>
                      <a:pt x="40" y="67"/>
                      <a:pt x="33" y="60"/>
                      <a:pt x="33" y="50"/>
                    </a:cubicBezTo>
                    <a:cubicBezTo>
                      <a:pt x="33" y="44"/>
                      <a:pt x="39" y="37"/>
                      <a:pt x="46" y="35"/>
                    </a:cubicBezTo>
                    <a:cubicBezTo>
                      <a:pt x="48" y="34"/>
                      <a:pt x="51" y="33"/>
                      <a:pt x="53" y="33"/>
                    </a:cubicBezTo>
                    <a:cubicBezTo>
                      <a:pt x="74" y="33"/>
                      <a:pt x="74" y="33"/>
                      <a:pt x="74" y="33"/>
                    </a:cubicBezTo>
                    <a:cubicBezTo>
                      <a:pt x="75" y="33"/>
                      <a:pt x="75" y="34"/>
                      <a:pt x="75" y="35"/>
                    </a:cubicBezTo>
                    <a:cubicBezTo>
                      <a:pt x="76" y="35"/>
                      <a:pt x="75" y="36"/>
                      <a:pt x="75" y="36"/>
                    </a:cubicBezTo>
                    <a:cubicBezTo>
                      <a:pt x="70" y="40"/>
                      <a:pt x="70" y="40"/>
                      <a:pt x="70" y="40"/>
                    </a:cubicBezTo>
                    <a:cubicBezTo>
                      <a:pt x="70" y="40"/>
                      <a:pt x="70" y="40"/>
                      <a:pt x="69" y="40"/>
                    </a:cubicBezTo>
                    <a:cubicBezTo>
                      <a:pt x="68" y="40"/>
                      <a:pt x="68" y="40"/>
                      <a:pt x="68" y="40"/>
                    </a:cubicBezTo>
                    <a:cubicBezTo>
                      <a:pt x="70" y="43"/>
                      <a:pt x="71" y="46"/>
                      <a:pt x="71" y="50"/>
                    </a:cubicBezTo>
                    <a:cubicBezTo>
                      <a:pt x="71" y="55"/>
                      <a:pt x="69" y="59"/>
                      <a:pt x="64" y="63"/>
                    </a:cubicBezTo>
                    <a:cubicBezTo>
                      <a:pt x="61" y="65"/>
                      <a:pt x="61" y="66"/>
                      <a:pt x="61" y="67"/>
                    </a:cubicBezTo>
                    <a:cubicBezTo>
                      <a:pt x="61" y="68"/>
                      <a:pt x="63" y="71"/>
                      <a:pt x="66" y="73"/>
                    </a:cubicBezTo>
                    <a:cubicBezTo>
                      <a:pt x="72" y="77"/>
                      <a:pt x="74" y="81"/>
                      <a:pt x="74" y="87"/>
                    </a:cubicBezTo>
                    <a:cubicBezTo>
                      <a:pt x="74" y="94"/>
                      <a:pt x="69" y="101"/>
                      <a:pt x="60" y="103"/>
                    </a:cubicBezTo>
                    <a:close/>
                    <a:moveTo>
                      <a:pt x="107" y="67"/>
                    </a:moveTo>
                    <a:cubicBezTo>
                      <a:pt x="107" y="68"/>
                      <a:pt x="107" y="69"/>
                      <a:pt x="106" y="69"/>
                    </a:cubicBezTo>
                    <a:cubicBezTo>
                      <a:pt x="94" y="69"/>
                      <a:pt x="94" y="69"/>
                      <a:pt x="94" y="69"/>
                    </a:cubicBezTo>
                    <a:cubicBezTo>
                      <a:pt x="94" y="81"/>
                      <a:pt x="94" y="81"/>
                      <a:pt x="94" y="81"/>
                    </a:cubicBezTo>
                    <a:cubicBezTo>
                      <a:pt x="94" y="82"/>
                      <a:pt x="93" y="82"/>
                      <a:pt x="92" y="82"/>
                    </a:cubicBezTo>
                    <a:cubicBezTo>
                      <a:pt x="89" y="82"/>
                      <a:pt x="89" y="82"/>
                      <a:pt x="89" y="82"/>
                    </a:cubicBezTo>
                    <a:cubicBezTo>
                      <a:pt x="88" y="82"/>
                      <a:pt x="87" y="82"/>
                      <a:pt x="87" y="81"/>
                    </a:cubicBezTo>
                    <a:cubicBezTo>
                      <a:pt x="87" y="69"/>
                      <a:pt x="87" y="69"/>
                      <a:pt x="87" y="69"/>
                    </a:cubicBezTo>
                    <a:cubicBezTo>
                      <a:pt x="75" y="69"/>
                      <a:pt x="75" y="69"/>
                      <a:pt x="75" y="69"/>
                    </a:cubicBezTo>
                    <a:cubicBezTo>
                      <a:pt x="74" y="69"/>
                      <a:pt x="74" y="68"/>
                      <a:pt x="74" y="67"/>
                    </a:cubicBezTo>
                    <a:cubicBezTo>
                      <a:pt x="74" y="64"/>
                      <a:pt x="74" y="64"/>
                      <a:pt x="74" y="64"/>
                    </a:cubicBezTo>
                    <a:cubicBezTo>
                      <a:pt x="74" y="63"/>
                      <a:pt x="74" y="62"/>
                      <a:pt x="75" y="62"/>
                    </a:cubicBezTo>
                    <a:cubicBezTo>
                      <a:pt x="87" y="62"/>
                      <a:pt x="87" y="62"/>
                      <a:pt x="87" y="62"/>
                    </a:cubicBezTo>
                    <a:cubicBezTo>
                      <a:pt x="87" y="50"/>
                      <a:pt x="87" y="50"/>
                      <a:pt x="87" y="50"/>
                    </a:cubicBezTo>
                    <a:cubicBezTo>
                      <a:pt x="87" y="49"/>
                      <a:pt x="88" y="49"/>
                      <a:pt x="89" y="49"/>
                    </a:cubicBezTo>
                    <a:cubicBezTo>
                      <a:pt x="92" y="49"/>
                      <a:pt x="92" y="49"/>
                      <a:pt x="92" y="49"/>
                    </a:cubicBezTo>
                    <a:cubicBezTo>
                      <a:pt x="93" y="49"/>
                      <a:pt x="94" y="49"/>
                      <a:pt x="94" y="50"/>
                    </a:cubicBezTo>
                    <a:cubicBezTo>
                      <a:pt x="94" y="62"/>
                      <a:pt x="94" y="62"/>
                      <a:pt x="94" y="62"/>
                    </a:cubicBezTo>
                    <a:cubicBezTo>
                      <a:pt x="106" y="62"/>
                      <a:pt x="106" y="62"/>
                      <a:pt x="106" y="62"/>
                    </a:cubicBezTo>
                    <a:cubicBezTo>
                      <a:pt x="107" y="62"/>
                      <a:pt x="107" y="63"/>
                      <a:pt x="107" y="64"/>
                    </a:cubicBezTo>
                    <a:lnTo>
                      <a:pt x="107" y="67"/>
                    </a:lnTo>
                    <a:close/>
                  </a:path>
                </a:pathLst>
              </a:custGeom>
              <a:grp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grpSp>
        <p:sp>
          <p:nvSpPr>
            <p:cNvPr id="105" name="Freeform 32">
              <a:extLst>
                <a:ext uri="{FF2B5EF4-FFF2-40B4-BE49-F238E27FC236}">
                  <a16:creationId xmlns:a16="http://schemas.microsoft.com/office/drawing/2014/main" id="{33D99C7B-B311-42FF-8027-4CD3AD212577}"/>
                </a:ext>
              </a:extLst>
            </p:cNvPr>
            <p:cNvSpPr>
              <a:spLocks noEditPoints="1"/>
            </p:cNvSpPr>
            <p:nvPr/>
          </p:nvSpPr>
          <p:spPr bwMode="auto">
            <a:xfrm>
              <a:off x="8002294" y="2797565"/>
              <a:ext cx="957277" cy="479399"/>
            </a:xfrm>
            <a:custGeom>
              <a:avLst/>
              <a:gdLst>
                <a:gd name="T0" fmla="*/ 101 w 238"/>
                <a:gd name="T1" fmla="*/ 35 h 119"/>
                <a:gd name="T2" fmla="*/ 190 w 238"/>
                <a:gd name="T3" fmla="*/ 50 h 119"/>
                <a:gd name="T4" fmla="*/ 157 w 238"/>
                <a:gd name="T5" fmla="*/ 59 h 119"/>
                <a:gd name="T6" fmla="*/ 147 w 238"/>
                <a:gd name="T7" fmla="*/ 41 h 119"/>
                <a:gd name="T8" fmla="*/ 116 w 238"/>
                <a:gd name="T9" fmla="*/ 41 h 119"/>
                <a:gd name="T10" fmla="*/ 139 w 238"/>
                <a:gd name="T11" fmla="*/ 87 h 119"/>
                <a:gd name="T12" fmla="*/ 238 w 238"/>
                <a:gd name="T13" fmla="*/ 59 h 119"/>
                <a:gd name="T14" fmla="*/ 95 w 238"/>
                <a:gd name="T15" fmla="*/ 21 h 119"/>
                <a:gd name="T16" fmla="*/ 93 w 238"/>
                <a:gd name="T17" fmla="*/ 21 h 119"/>
                <a:gd name="T18" fmla="*/ 83 w 238"/>
                <a:gd name="T19" fmla="*/ 0 h 119"/>
                <a:gd name="T20" fmla="*/ 52 w 238"/>
                <a:gd name="T21" fmla="*/ 4 h 119"/>
                <a:gd name="T22" fmla="*/ 65 w 238"/>
                <a:gd name="T23" fmla="*/ 29 h 119"/>
                <a:gd name="T24" fmla="*/ 29 w 238"/>
                <a:gd name="T25" fmla="*/ 119 h 119"/>
                <a:gd name="T26" fmla="*/ 128 w 238"/>
                <a:gd name="T27" fmla="*/ 91 h 119"/>
                <a:gd name="T28" fmla="*/ 101 w 238"/>
                <a:gd name="T29" fmla="*/ 35 h 119"/>
                <a:gd name="T30" fmla="*/ 56 w 238"/>
                <a:gd name="T31" fmla="*/ 86 h 119"/>
                <a:gd name="T32" fmla="*/ 74 w 238"/>
                <a:gd name="T33" fmla="*/ 47 h 119"/>
                <a:gd name="T34" fmla="*/ 89 w 238"/>
                <a:gd name="T35" fmla="*/ 78 h 119"/>
                <a:gd name="T36" fmla="*/ 56 w 238"/>
                <a:gd name="T37" fmla="*/ 86 h 1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38" h="119">
                  <a:moveTo>
                    <a:pt x="101" y="35"/>
                  </a:moveTo>
                  <a:cubicBezTo>
                    <a:pt x="149" y="21"/>
                    <a:pt x="190" y="50"/>
                    <a:pt x="190" y="50"/>
                  </a:cubicBezTo>
                  <a:cubicBezTo>
                    <a:pt x="157" y="59"/>
                    <a:pt x="157" y="59"/>
                    <a:pt x="157" y="59"/>
                  </a:cubicBezTo>
                  <a:cubicBezTo>
                    <a:pt x="147" y="41"/>
                    <a:pt x="147" y="41"/>
                    <a:pt x="147" y="41"/>
                  </a:cubicBezTo>
                  <a:cubicBezTo>
                    <a:pt x="138" y="40"/>
                    <a:pt x="127" y="39"/>
                    <a:pt x="116" y="41"/>
                  </a:cubicBezTo>
                  <a:cubicBezTo>
                    <a:pt x="139" y="87"/>
                    <a:pt x="139" y="87"/>
                    <a:pt x="139" y="87"/>
                  </a:cubicBezTo>
                  <a:cubicBezTo>
                    <a:pt x="238" y="59"/>
                    <a:pt x="238" y="59"/>
                    <a:pt x="238" y="59"/>
                  </a:cubicBezTo>
                  <a:cubicBezTo>
                    <a:pt x="238" y="59"/>
                    <a:pt x="202" y="3"/>
                    <a:pt x="95" y="21"/>
                  </a:cubicBezTo>
                  <a:cubicBezTo>
                    <a:pt x="95" y="21"/>
                    <a:pt x="94" y="21"/>
                    <a:pt x="93" y="21"/>
                  </a:cubicBezTo>
                  <a:cubicBezTo>
                    <a:pt x="83" y="0"/>
                    <a:pt x="83" y="0"/>
                    <a:pt x="83" y="0"/>
                  </a:cubicBezTo>
                  <a:cubicBezTo>
                    <a:pt x="52" y="4"/>
                    <a:pt x="52" y="4"/>
                    <a:pt x="52" y="4"/>
                  </a:cubicBezTo>
                  <a:cubicBezTo>
                    <a:pt x="65" y="29"/>
                    <a:pt x="65" y="29"/>
                    <a:pt x="65" y="29"/>
                  </a:cubicBezTo>
                  <a:cubicBezTo>
                    <a:pt x="0" y="56"/>
                    <a:pt x="29" y="119"/>
                    <a:pt x="29" y="119"/>
                  </a:cubicBezTo>
                  <a:cubicBezTo>
                    <a:pt x="128" y="91"/>
                    <a:pt x="128" y="91"/>
                    <a:pt x="128" y="91"/>
                  </a:cubicBezTo>
                  <a:lnTo>
                    <a:pt x="101" y="35"/>
                  </a:lnTo>
                  <a:close/>
                  <a:moveTo>
                    <a:pt x="56" y="86"/>
                  </a:moveTo>
                  <a:cubicBezTo>
                    <a:pt x="56" y="86"/>
                    <a:pt x="46" y="65"/>
                    <a:pt x="74" y="47"/>
                  </a:cubicBezTo>
                  <a:cubicBezTo>
                    <a:pt x="89" y="78"/>
                    <a:pt x="89" y="78"/>
                    <a:pt x="89" y="78"/>
                  </a:cubicBezTo>
                  <a:lnTo>
                    <a:pt x="56" y="86"/>
                  </a:lnTo>
                  <a:close/>
                </a:path>
              </a:pathLst>
            </a:custGeom>
            <a:solidFill>
              <a:srgbClr val="CCF2EA"/>
            </a:solid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grpSp>
          <p:nvGrpSpPr>
            <p:cNvPr id="106" name="Group 36">
              <a:extLst>
                <a:ext uri="{FF2B5EF4-FFF2-40B4-BE49-F238E27FC236}">
                  <a16:creationId xmlns:a16="http://schemas.microsoft.com/office/drawing/2014/main" id="{9C91FF3A-5EDC-48DB-A0F8-7E06D994BCFE}"/>
                </a:ext>
              </a:extLst>
            </p:cNvPr>
            <p:cNvGrpSpPr/>
            <p:nvPr/>
          </p:nvGrpSpPr>
          <p:grpSpPr>
            <a:xfrm>
              <a:off x="10049252" y="3710706"/>
              <a:ext cx="590498" cy="369823"/>
              <a:chOff x="3913188" y="3711575"/>
              <a:chExt cx="615950" cy="385763"/>
            </a:xfrm>
            <a:solidFill>
              <a:srgbClr val="CCF2EA"/>
            </a:solidFill>
          </p:grpSpPr>
          <p:sp>
            <p:nvSpPr>
              <p:cNvPr id="138" name="Freeform 33">
                <a:extLst>
                  <a:ext uri="{FF2B5EF4-FFF2-40B4-BE49-F238E27FC236}">
                    <a16:creationId xmlns:a16="http://schemas.microsoft.com/office/drawing/2014/main" id="{049D0377-7E45-49BA-897D-B87B47A68352}"/>
                  </a:ext>
                </a:extLst>
              </p:cNvPr>
              <p:cNvSpPr>
                <a:spLocks noEditPoints="1"/>
              </p:cNvSpPr>
              <p:nvPr/>
            </p:nvSpPr>
            <p:spPr bwMode="auto">
              <a:xfrm>
                <a:off x="3913188" y="3711575"/>
                <a:ext cx="314325" cy="377825"/>
              </a:xfrm>
              <a:custGeom>
                <a:avLst/>
                <a:gdLst>
                  <a:gd name="T0" fmla="*/ 57 w 75"/>
                  <a:gd name="T1" fmla="*/ 41 h 90"/>
                  <a:gd name="T2" fmla="*/ 71 w 75"/>
                  <a:gd name="T3" fmla="*/ 24 h 90"/>
                  <a:gd name="T4" fmla="*/ 46 w 75"/>
                  <a:gd name="T5" fmla="*/ 0 h 90"/>
                  <a:gd name="T6" fmla="*/ 20 w 75"/>
                  <a:gd name="T7" fmla="*/ 0 h 90"/>
                  <a:gd name="T8" fmla="*/ 19 w 75"/>
                  <a:gd name="T9" fmla="*/ 0 h 90"/>
                  <a:gd name="T10" fmla="*/ 0 w 75"/>
                  <a:gd name="T11" fmla="*/ 0 h 90"/>
                  <a:gd name="T12" fmla="*/ 0 w 75"/>
                  <a:gd name="T13" fmla="*/ 89 h 90"/>
                  <a:gd name="T14" fmla="*/ 19 w 75"/>
                  <a:gd name="T15" fmla="*/ 89 h 90"/>
                  <a:gd name="T16" fmla="*/ 20 w 75"/>
                  <a:gd name="T17" fmla="*/ 89 h 90"/>
                  <a:gd name="T18" fmla="*/ 46 w 75"/>
                  <a:gd name="T19" fmla="*/ 89 h 90"/>
                  <a:gd name="T20" fmla="*/ 74 w 75"/>
                  <a:gd name="T21" fmla="*/ 63 h 90"/>
                  <a:gd name="T22" fmla="*/ 57 w 75"/>
                  <a:gd name="T23" fmla="*/ 41 h 90"/>
                  <a:gd name="T24" fmla="*/ 20 w 75"/>
                  <a:gd name="T25" fmla="*/ 16 h 90"/>
                  <a:gd name="T26" fmla="*/ 42 w 75"/>
                  <a:gd name="T27" fmla="*/ 16 h 90"/>
                  <a:gd name="T28" fmla="*/ 46 w 75"/>
                  <a:gd name="T29" fmla="*/ 16 h 90"/>
                  <a:gd name="T30" fmla="*/ 52 w 75"/>
                  <a:gd name="T31" fmla="*/ 25 h 90"/>
                  <a:gd name="T32" fmla="*/ 44 w 75"/>
                  <a:gd name="T33" fmla="*/ 36 h 90"/>
                  <a:gd name="T34" fmla="*/ 20 w 75"/>
                  <a:gd name="T35" fmla="*/ 36 h 90"/>
                  <a:gd name="T36" fmla="*/ 20 w 75"/>
                  <a:gd name="T37" fmla="*/ 16 h 90"/>
                  <a:gd name="T38" fmla="*/ 44 w 75"/>
                  <a:gd name="T39" fmla="*/ 73 h 90"/>
                  <a:gd name="T40" fmla="*/ 43 w 75"/>
                  <a:gd name="T41" fmla="*/ 73 h 90"/>
                  <a:gd name="T42" fmla="*/ 20 w 75"/>
                  <a:gd name="T43" fmla="*/ 73 h 90"/>
                  <a:gd name="T44" fmla="*/ 20 w 75"/>
                  <a:gd name="T45" fmla="*/ 49 h 90"/>
                  <a:gd name="T46" fmla="*/ 46 w 75"/>
                  <a:gd name="T47" fmla="*/ 49 h 90"/>
                  <a:gd name="T48" fmla="*/ 55 w 75"/>
                  <a:gd name="T49" fmla="*/ 62 h 90"/>
                  <a:gd name="T50" fmla="*/ 44 w 75"/>
                  <a:gd name="T51" fmla="*/ 73 h 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75" h="90">
                    <a:moveTo>
                      <a:pt x="57" y="41"/>
                    </a:moveTo>
                    <a:cubicBezTo>
                      <a:pt x="57" y="41"/>
                      <a:pt x="71" y="40"/>
                      <a:pt x="71" y="24"/>
                    </a:cubicBezTo>
                    <a:cubicBezTo>
                      <a:pt x="71" y="8"/>
                      <a:pt x="60" y="0"/>
                      <a:pt x="46" y="0"/>
                    </a:cubicBezTo>
                    <a:cubicBezTo>
                      <a:pt x="20" y="0"/>
                      <a:pt x="20" y="0"/>
                      <a:pt x="20" y="0"/>
                    </a:cubicBezTo>
                    <a:cubicBezTo>
                      <a:pt x="19" y="0"/>
                      <a:pt x="19" y="0"/>
                      <a:pt x="19" y="0"/>
                    </a:cubicBezTo>
                    <a:cubicBezTo>
                      <a:pt x="0" y="0"/>
                      <a:pt x="0" y="0"/>
                      <a:pt x="0" y="0"/>
                    </a:cubicBezTo>
                    <a:cubicBezTo>
                      <a:pt x="0" y="89"/>
                      <a:pt x="0" y="89"/>
                      <a:pt x="0" y="89"/>
                    </a:cubicBezTo>
                    <a:cubicBezTo>
                      <a:pt x="19" y="89"/>
                      <a:pt x="19" y="89"/>
                      <a:pt x="19" y="89"/>
                    </a:cubicBezTo>
                    <a:cubicBezTo>
                      <a:pt x="20" y="89"/>
                      <a:pt x="20" y="89"/>
                      <a:pt x="20" y="89"/>
                    </a:cubicBezTo>
                    <a:cubicBezTo>
                      <a:pt x="46" y="89"/>
                      <a:pt x="46" y="89"/>
                      <a:pt x="46" y="89"/>
                    </a:cubicBezTo>
                    <a:cubicBezTo>
                      <a:pt x="46" y="89"/>
                      <a:pt x="74" y="90"/>
                      <a:pt x="74" y="63"/>
                    </a:cubicBezTo>
                    <a:cubicBezTo>
                      <a:pt x="74" y="63"/>
                      <a:pt x="75" y="41"/>
                      <a:pt x="57" y="41"/>
                    </a:cubicBezTo>
                    <a:close/>
                    <a:moveTo>
                      <a:pt x="20" y="16"/>
                    </a:moveTo>
                    <a:cubicBezTo>
                      <a:pt x="42" y="16"/>
                      <a:pt x="42" y="16"/>
                      <a:pt x="42" y="16"/>
                    </a:cubicBezTo>
                    <a:cubicBezTo>
                      <a:pt x="46" y="16"/>
                      <a:pt x="46" y="16"/>
                      <a:pt x="46" y="16"/>
                    </a:cubicBezTo>
                    <a:cubicBezTo>
                      <a:pt x="46" y="16"/>
                      <a:pt x="52" y="16"/>
                      <a:pt x="52" y="25"/>
                    </a:cubicBezTo>
                    <a:cubicBezTo>
                      <a:pt x="52" y="34"/>
                      <a:pt x="48" y="36"/>
                      <a:pt x="44" y="36"/>
                    </a:cubicBezTo>
                    <a:cubicBezTo>
                      <a:pt x="20" y="36"/>
                      <a:pt x="20" y="36"/>
                      <a:pt x="20" y="36"/>
                    </a:cubicBezTo>
                    <a:lnTo>
                      <a:pt x="20" y="16"/>
                    </a:lnTo>
                    <a:close/>
                    <a:moveTo>
                      <a:pt x="44" y="73"/>
                    </a:moveTo>
                    <a:cubicBezTo>
                      <a:pt x="44" y="73"/>
                      <a:pt x="43" y="73"/>
                      <a:pt x="43" y="73"/>
                    </a:cubicBezTo>
                    <a:cubicBezTo>
                      <a:pt x="20" y="73"/>
                      <a:pt x="20" y="73"/>
                      <a:pt x="20" y="73"/>
                    </a:cubicBezTo>
                    <a:cubicBezTo>
                      <a:pt x="20" y="49"/>
                      <a:pt x="20" y="49"/>
                      <a:pt x="20" y="49"/>
                    </a:cubicBezTo>
                    <a:cubicBezTo>
                      <a:pt x="46" y="49"/>
                      <a:pt x="46" y="49"/>
                      <a:pt x="46" y="49"/>
                    </a:cubicBezTo>
                    <a:cubicBezTo>
                      <a:pt x="46" y="49"/>
                      <a:pt x="55" y="49"/>
                      <a:pt x="55" y="62"/>
                    </a:cubicBezTo>
                    <a:cubicBezTo>
                      <a:pt x="55" y="72"/>
                      <a:pt x="48" y="73"/>
                      <a:pt x="44" y="73"/>
                    </a:cubicBezTo>
                    <a:close/>
                  </a:path>
                </a:pathLst>
              </a:custGeom>
              <a:grp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sp>
            <p:nvSpPr>
              <p:cNvPr id="139" name="Freeform 34">
                <a:extLst>
                  <a:ext uri="{FF2B5EF4-FFF2-40B4-BE49-F238E27FC236}">
                    <a16:creationId xmlns:a16="http://schemas.microsoft.com/office/drawing/2014/main" id="{29FF6600-7891-4FCA-9A64-D9F8C77F0D7D}"/>
                  </a:ext>
                </a:extLst>
              </p:cNvPr>
              <p:cNvSpPr>
                <a:spLocks noEditPoints="1"/>
              </p:cNvSpPr>
              <p:nvPr/>
            </p:nvSpPr>
            <p:spPr bwMode="auto">
              <a:xfrm>
                <a:off x="4227513" y="3808413"/>
                <a:ext cx="301625" cy="288925"/>
              </a:xfrm>
              <a:custGeom>
                <a:avLst/>
                <a:gdLst>
                  <a:gd name="T0" fmla="*/ 36 w 72"/>
                  <a:gd name="T1" fmla="*/ 0 h 69"/>
                  <a:gd name="T2" fmla="*/ 2 w 72"/>
                  <a:gd name="T3" fmla="*/ 34 h 69"/>
                  <a:gd name="T4" fmla="*/ 36 w 72"/>
                  <a:gd name="T5" fmla="*/ 68 h 69"/>
                  <a:gd name="T6" fmla="*/ 66 w 72"/>
                  <a:gd name="T7" fmla="*/ 44 h 69"/>
                  <a:gd name="T8" fmla="*/ 51 w 72"/>
                  <a:gd name="T9" fmla="*/ 44 h 69"/>
                  <a:gd name="T10" fmla="*/ 37 w 72"/>
                  <a:gd name="T11" fmla="*/ 54 h 69"/>
                  <a:gd name="T12" fmla="*/ 21 w 72"/>
                  <a:gd name="T13" fmla="*/ 38 h 69"/>
                  <a:gd name="T14" fmla="*/ 67 w 72"/>
                  <a:gd name="T15" fmla="*/ 38 h 69"/>
                  <a:gd name="T16" fmla="*/ 36 w 72"/>
                  <a:gd name="T17" fmla="*/ 0 h 69"/>
                  <a:gd name="T18" fmla="*/ 21 w 72"/>
                  <a:gd name="T19" fmla="*/ 26 h 69"/>
                  <a:gd name="T20" fmla="*/ 37 w 72"/>
                  <a:gd name="T21" fmla="*/ 13 h 69"/>
                  <a:gd name="T22" fmla="*/ 50 w 72"/>
                  <a:gd name="T23" fmla="*/ 26 h 69"/>
                  <a:gd name="T24" fmla="*/ 21 w 72"/>
                  <a:gd name="T25" fmla="*/ 26 h 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72" h="69">
                    <a:moveTo>
                      <a:pt x="36" y="0"/>
                    </a:moveTo>
                    <a:cubicBezTo>
                      <a:pt x="2" y="0"/>
                      <a:pt x="2" y="34"/>
                      <a:pt x="2" y="34"/>
                    </a:cubicBezTo>
                    <a:cubicBezTo>
                      <a:pt x="2" y="34"/>
                      <a:pt x="0" y="68"/>
                      <a:pt x="36" y="68"/>
                    </a:cubicBezTo>
                    <a:cubicBezTo>
                      <a:pt x="36" y="68"/>
                      <a:pt x="66" y="69"/>
                      <a:pt x="66" y="44"/>
                    </a:cubicBezTo>
                    <a:cubicBezTo>
                      <a:pt x="51" y="44"/>
                      <a:pt x="51" y="44"/>
                      <a:pt x="51" y="44"/>
                    </a:cubicBezTo>
                    <a:cubicBezTo>
                      <a:pt x="51" y="44"/>
                      <a:pt x="51" y="54"/>
                      <a:pt x="37" y="54"/>
                    </a:cubicBezTo>
                    <a:cubicBezTo>
                      <a:pt x="37" y="54"/>
                      <a:pt x="21" y="55"/>
                      <a:pt x="21" y="38"/>
                    </a:cubicBezTo>
                    <a:cubicBezTo>
                      <a:pt x="67" y="38"/>
                      <a:pt x="67" y="38"/>
                      <a:pt x="67" y="38"/>
                    </a:cubicBezTo>
                    <a:cubicBezTo>
                      <a:pt x="67" y="38"/>
                      <a:pt x="72" y="0"/>
                      <a:pt x="36" y="0"/>
                    </a:cubicBezTo>
                    <a:close/>
                    <a:moveTo>
                      <a:pt x="21" y="26"/>
                    </a:moveTo>
                    <a:cubicBezTo>
                      <a:pt x="21" y="26"/>
                      <a:pt x="23" y="13"/>
                      <a:pt x="37" y="13"/>
                    </a:cubicBezTo>
                    <a:cubicBezTo>
                      <a:pt x="50" y="13"/>
                      <a:pt x="50" y="26"/>
                      <a:pt x="50" y="26"/>
                    </a:cubicBezTo>
                    <a:lnTo>
                      <a:pt x="21" y="26"/>
                    </a:lnTo>
                    <a:close/>
                  </a:path>
                </a:pathLst>
              </a:custGeom>
              <a:grp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sp>
            <p:nvSpPr>
              <p:cNvPr id="140" name="Rectangle 35">
                <a:extLst>
                  <a:ext uri="{FF2B5EF4-FFF2-40B4-BE49-F238E27FC236}">
                    <a16:creationId xmlns:a16="http://schemas.microsoft.com/office/drawing/2014/main" id="{284E6304-A954-44C5-9BA1-6D0B035A69B7}"/>
                  </a:ext>
                </a:extLst>
              </p:cNvPr>
              <p:cNvSpPr>
                <a:spLocks noChangeArrowheads="1"/>
              </p:cNvSpPr>
              <p:nvPr/>
            </p:nvSpPr>
            <p:spPr bwMode="auto">
              <a:xfrm>
                <a:off x="4298951" y="3736975"/>
                <a:ext cx="155575" cy="41275"/>
              </a:xfrm>
              <a:prstGeom prst="rect">
                <a:avLst/>
              </a:prstGeom>
              <a:grp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grpSp>
        <p:sp>
          <p:nvSpPr>
            <p:cNvPr id="107" name="Freeform 37">
              <a:extLst>
                <a:ext uri="{FF2B5EF4-FFF2-40B4-BE49-F238E27FC236}">
                  <a16:creationId xmlns:a16="http://schemas.microsoft.com/office/drawing/2014/main" id="{413AB8E9-13EE-48D8-BCFD-6DB4CDCF57C7}"/>
                </a:ext>
              </a:extLst>
            </p:cNvPr>
            <p:cNvSpPr/>
            <p:nvPr/>
          </p:nvSpPr>
          <p:spPr bwMode="auto">
            <a:xfrm>
              <a:off x="9329393" y="2449050"/>
              <a:ext cx="837046" cy="806608"/>
            </a:xfrm>
            <a:custGeom>
              <a:avLst/>
              <a:gdLst>
                <a:gd name="T0" fmla="*/ 0 w 208"/>
                <a:gd name="T1" fmla="*/ 68 h 201"/>
                <a:gd name="T2" fmla="*/ 8 w 208"/>
                <a:gd name="T3" fmla="*/ 78 h 201"/>
                <a:gd name="T4" fmla="*/ 31 w 208"/>
                <a:gd name="T5" fmla="*/ 72 h 201"/>
                <a:gd name="T6" fmla="*/ 64 w 208"/>
                <a:gd name="T7" fmla="*/ 172 h 201"/>
                <a:gd name="T8" fmla="*/ 106 w 208"/>
                <a:gd name="T9" fmla="*/ 189 h 201"/>
                <a:gd name="T10" fmla="*/ 197 w 208"/>
                <a:gd name="T11" fmla="*/ 62 h 201"/>
                <a:gd name="T12" fmla="*/ 114 w 208"/>
                <a:gd name="T13" fmla="*/ 67 h 201"/>
                <a:gd name="T14" fmla="*/ 137 w 208"/>
                <a:gd name="T15" fmla="*/ 94 h 201"/>
                <a:gd name="T16" fmla="*/ 109 w 208"/>
                <a:gd name="T17" fmla="*/ 130 h 201"/>
                <a:gd name="T18" fmla="*/ 93 w 208"/>
                <a:gd name="T19" fmla="*/ 90 h 201"/>
                <a:gd name="T20" fmla="*/ 60 w 208"/>
                <a:gd name="T21" fmla="*/ 22 h 201"/>
                <a:gd name="T22" fmla="*/ 0 w 208"/>
                <a:gd name="T23" fmla="*/ 68 h 2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08" h="201">
                  <a:moveTo>
                    <a:pt x="0" y="68"/>
                  </a:moveTo>
                  <a:cubicBezTo>
                    <a:pt x="8" y="78"/>
                    <a:pt x="8" y="78"/>
                    <a:pt x="8" y="78"/>
                  </a:cubicBezTo>
                  <a:cubicBezTo>
                    <a:pt x="8" y="78"/>
                    <a:pt x="25" y="65"/>
                    <a:pt x="31" y="72"/>
                  </a:cubicBezTo>
                  <a:cubicBezTo>
                    <a:pt x="36" y="78"/>
                    <a:pt x="57" y="157"/>
                    <a:pt x="64" y="172"/>
                  </a:cubicBezTo>
                  <a:cubicBezTo>
                    <a:pt x="70" y="184"/>
                    <a:pt x="87" y="201"/>
                    <a:pt x="106" y="189"/>
                  </a:cubicBezTo>
                  <a:cubicBezTo>
                    <a:pt x="125" y="177"/>
                    <a:pt x="186" y="124"/>
                    <a:pt x="197" y="62"/>
                  </a:cubicBezTo>
                  <a:cubicBezTo>
                    <a:pt x="208" y="0"/>
                    <a:pt x="123" y="13"/>
                    <a:pt x="114" y="67"/>
                  </a:cubicBezTo>
                  <a:cubicBezTo>
                    <a:pt x="137" y="54"/>
                    <a:pt x="149" y="73"/>
                    <a:pt x="137" y="94"/>
                  </a:cubicBezTo>
                  <a:cubicBezTo>
                    <a:pt x="126" y="116"/>
                    <a:pt x="115" y="130"/>
                    <a:pt x="109" y="130"/>
                  </a:cubicBezTo>
                  <a:cubicBezTo>
                    <a:pt x="104" y="130"/>
                    <a:pt x="100" y="116"/>
                    <a:pt x="93" y="90"/>
                  </a:cubicBezTo>
                  <a:cubicBezTo>
                    <a:pt x="87" y="64"/>
                    <a:pt x="87" y="17"/>
                    <a:pt x="60" y="22"/>
                  </a:cubicBezTo>
                  <a:cubicBezTo>
                    <a:pt x="34" y="27"/>
                    <a:pt x="0" y="68"/>
                    <a:pt x="0" y="68"/>
                  </a:cubicBezTo>
                  <a:close/>
                </a:path>
              </a:pathLst>
            </a:custGeom>
            <a:solidFill>
              <a:srgbClr val="CCF2EA"/>
            </a:solid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grpSp>
          <p:nvGrpSpPr>
            <p:cNvPr id="108" name="Group 38">
              <a:extLst>
                <a:ext uri="{FF2B5EF4-FFF2-40B4-BE49-F238E27FC236}">
                  <a16:creationId xmlns:a16="http://schemas.microsoft.com/office/drawing/2014/main" id="{1A3116A0-2288-4D35-BDAD-9B7234DEC5FA}"/>
                </a:ext>
              </a:extLst>
            </p:cNvPr>
            <p:cNvGrpSpPr/>
            <p:nvPr/>
          </p:nvGrpSpPr>
          <p:grpSpPr>
            <a:xfrm>
              <a:off x="7407230" y="1217830"/>
              <a:ext cx="905533" cy="905531"/>
              <a:chOff x="1157288" y="1111250"/>
              <a:chExt cx="944563" cy="944562"/>
            </a:xfrm>
            <a:solidFill>
              <a:srgbClr val="CCF2EA"/>
            </a:solidFill>
          </p:grpSpPr>
          <p:sp>
            <p:nvSpPr>
              <p:cNvPr id="133" name="Freeform 45">
                <a:extLst>
                  <a:ext uri="{FF2B5EF4-FFF2-40B4-BE49-F238E27FC236}">
                    <a16:creationId xmlns:a16="http://schemas.microsoft.com/office/drawing/2014/main" id="{C64E9F48-92D3-4EB9-A849-7ABB34FAFE35}"/>
                  </a:ext>
                </a:extLst>
              </p:cNvPr>
              <p:cNvSpPr/>
              <p:nvPr/>
            </p:nvSpPr>
            <p:spPr bwMode="auto">
              <a:xfrm>
                <a:off x="1463676" y="1111250"/>
                <a:ext cx="360363" cy="357187"/>
              </a:xfrm>
              <a:custGeom>
                <a:avLst/>
                <a:gdLst>
                  <a:gd name="T0" fmla="*/ 86 w 86"/>
                  <a:gd name="T1" fmla="*/ 10 h 85"/>
                  <a:gd name="T2" fmla="*/ 40 w 86"/>
                  <a:gd name="T3" fmla="*/ 0 h 85"/>
                  <a:gd name="T4" fmla="*/ 0 w 86"/>
                  <a:gd name="T5" fmla="*/ 8 h 85"/>
                  <a:gd name="T6" fmla="*/ 86 w 86"/>
                  <a:gd name="T7" fmla="*/ 85 h 85"/>
                  <a:gd name="T8" fmla="*/ 86 w 86"/>
                  <a:gd name="T9" fmla="*/ 10 h 85"/>
                </a:gdLst>
                <a:ahLst/>
                <a:cxnLst>
                  <a:cxn ang="0">
                    <a:pos x="T0" y="T1"/>
                  </a:cxn>
                  <a:cxn ang="0">
                    <a:pos x="T2" y="T3"/>
                  </a:cxn>
                  <a:cxn ang="0">
                    <a:pos x="T4" y="T5"/>
                  </a:cxn>
                  <a:cxn ang="0">
                    <a:pos x="T6" y="T7"/>
                  </a:cxn>
                  <a:cxn ang="0">
                    <a:pos x="T8" y="T9"/>
                  </a:cxn>
                </a:cxnLst>
                <a:rect l="0" t="0" r="r" b="b"/>
                <a:pathLst>
                  <a:path w="86" h="85">
                    <a:moveTo>
                      <a:pt x="86" y="10"/>
                    </a:moveTo>
                    <a:cubicBezTo>
                      <a:pt x="71" y="4"/>
                      <a:pt x="56" y="0"/>
                      <a:pt x="40" y="0"/>
                    </a:cubicBezTo>
                    <a:cubicBezTo>
                      <a:pt x="26" y="0"/>
                      <a:pt x="13" y="3"/>
                      <a:pt x="0" y="8"/>
                    </a:cubicBezTo>
                    <a:cubicBezTo>
                      <a:pt x="3" y="10"/>
                      <a:pt x="82" y="82"/>
                      <a:pt x="86" y="85"/>
                    </a:cubicBezTo>
                    <a:cubicBezTo>
                      <a:pt x="86" y="80"/>
                      <a:pt x="86" y="12"/>
                      <a:pt x="86" y="10"/>
                    </a:cubicBezTo>
                    <a:close/>
                  </a:path>
                </a:pathLst>
              </a:custGeom>
              <a:grp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sp>
            <p:nvSpPr>
              <p:cNvPr id="134" name="Freeform 46">
                <a:extLst>
                  <a:ext uri="{FF2B5EF4-FFF2-40B4-BE49-F238E27FC236}">
                    <a16:creationId xmlns:a16="http://schemas.microsoft.com/office/drawing/2014/main" id="{FBDF578B-1B6A-40BD-96A6-AFC1E2B527C7}"/>
                  </a:ext>
                </a:extLst>
              </p:cNvPr>
              <p:cNvSpPr/>
              <p:nvPr/>
            </p:nvSpPr>
            <p:spPr bwMode="auto">
              <a:xfrm>
                <a:off x="1190626" y="1581150"/>
                <a:ext cx="196850" cy="406400"/>
              </a:xfrm>
              <a:custGeom>
                <a:avLst/>
                <a:gdLst>
                  <a:gd name="T0" fmla="*/ 47 w 47"/>
                  <a:gd name="T1" fmla="*/ 97 h 97"/>
                  <a:gd name="T2" fmla="*/ 47 w 47"/>
                  <a:gd name="T3" fmla="*/ 0 h 97"/>
                  <a:gd name="T4" fmla="*/ 0 w 47"/>
                  <a:gd name="T5" fmla="*/ 42 h 97"/>
                  <a:gd name="T6" fmla="*/ 47 w 47"/>
                  <a:gd name="T7" fmla="*/ 97 h 97"/>
                </a:gdLst>
                <a:ahLst/>
                <a:cxnLst>
                  <a:cxn ang="0">
                    <a:pos x="T0" y="T1"/>
                  </a:cxn>
                  <a:cxn ang="0">
                    <a:pos x="T2" y="T3"/>
                  </a:cxn>
                  <a:cxn ang="0">
                    <a:pos x="T4" y="T5"/>
                  </a:cxn>
                  <a:cxn ang="0">
                    <a:pos x="T6" y="T7"/>
                  </a:cxn>
                </a:cxnLst>
                <a:rect l="0" t="0" r="r" b="b"/>
                <a:pathLst>
                  <a:path w="47" h="97">
                    <a:moveTo>
                      <a:pt x="47" y="97"/>
                    </a:moveTo>
                    <a:cubicBezTo>
                      <a:pt x="47" y="92"/>
                      <a:pt x="47" y="5"/>
                      <a:pt x="47" y="0"/>
                    </a:cubicBezTo>
                    <a:cubicBezTo>
                      <a:pt x="43" y="3"/>
                      <a:pt x="2" y="41"/>
                      <a:pt x="0" y="42"/>
                    </a:cubicBezTo>
                    <a:cubicBezTo>
                      <a:pt x="9" y="65"/>
                      <a:pt x="26" y="84"/>
                      <a:pt x="47" y="97"/>
                    </a:cubicBezTo>
                    <a:close/>
                  </a:path>
                </a:pathLst>
              </a:custGeom>
              <a:grp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sp>
            <p:nvSpPr>
              <p:cNvPr id="135" name="Freeform 47">
                <a:extLst>
                  <a:ext uri="{FF2B5EF4-FFF2-40B4-BE49-F238E27FC236}">
                    <a16:creationId xmlns:a16="http://schemas.microsoft.com/office/drawing/2014/main" id="{96796BAC-CF16-4F13-AED6-071BEED0650E}"/>
                  </a:ext>
                </a:extLst>
              </p:cNvPr>
              <p:cNvSpPr/>
              <p:nvPr/>
            </p:nvSpPr>
            <p:spPr bwMode="auto">
              <a:xfrm>
                <a:off x="1157288" y="1166813"/>
                <a:ext cx="436563" cy="539750"/>
              </a:xfrm>
              <a:custGeom>
                <a:avLst/>
                <a:gdLst>
                  <a:gd name="T0" fmla="*/ 0 w 104"/>
                  <a:gd name="T1" fmla="*/ 100 h 129"/>
                  <a:gd name="T2" fmla="*/ 4 w 104"/>
                  <a:gd name="T3" fmla="*/ 129 h 129"/>
                  <a:gd name="T4" fmla="*/ 104 w 104"/>
                  <a:gd name="T5" fmla="*/ 38 h 129"/>
                  <a:gd name="T6" fmla="*/ 61 w 104"/>
                  <a:gd name="T7" fmla="*/ 0 h 129"/>
                  <a:gd name="T8" fmla="*/ 0 w 104"/>
                  <a:gd name="T9" fmla="*/ 100 h 129"/>
                </a:gdLst>
                <a:ahLst/>
                <a:cxnLst>
                  <a:cxn ang="0">
                    <a:pos x="T0" y="T1"/>
                  </a:cxn>
                  <a:cxn ang="0">
                    <a:pos x="T2" y="T3"/>
                  </a:cxn>
                  <a:cxn ang="0">
                    <a:pos x="T4" y="T5"/>
                  </a:cxn>
                  <a:cxn ang="0">
                    <a:pos x="T6" y="T7"/>
                  </a:cxn>
                  <a:cxn ang="0">
                    <a:pos x="T8" y="T9"/>
                  </a:cxn>
                </a:cxnLst>
                <a:rect l="0" t="0" r="r" b="b"/>
                <a:pathLst>
                  <a:path w="104" h="129">
                    <a:moveTo>
                      <a:pt x="0" y="100"/>
                    </a:moveTo>
                    <a:cubicBezTo>
                      <a:pt x="0" y="109"/>
                      <a:pt x="2" y="119"/>
                      <a:pt x="4" y="129"/>
                    </a:cubicBezTo>
                    <a:cubicBezTo>
                      <a:pt x="7" y="126"/>
                      <a:pt x="102" y="40"/>
                      <a:pt x="104" y="38"/>
                    </a:cubicBezTo>
                    <a:cubicBezTo>
                      <a:pt x="102" y="37"/>
                      <a:pt x="63" y="1"/>
                      <a:pt x="61" y="0"/>
                    </a:cubicBezTo>
                    <a:cubicBezTo>
                      <a:pt x="24" y="19"/>
                      <a:pt x="0" y="57"/>
                      <a:pt x="0" y="100"/>
                    </a:cubicBezTo>
                    <a:close/>
                  </a:path>
                </a:pathLst>
              </a:custGeom>
              <a:grp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sp>
            <p:nvSpPr>
              <p:cNvPr id="136" name="Freeform 48">
                <a:extLst>
                  <a:ext uri="{FF2B5EF4-FFF2-40B4-BE49-F238E27FC236}">
                    <a16:creationId xmlns:a16="http://schemas.microsoft.com/office/drawing/2014/main" id="{08F41C48-A8E7-4F7A-A273-5A14EED314FB}"/>
                  </a:ext>
                </a:extLst>
              </p:cNvPr>
              <p:cNvSpPr/>
              <p:nvPr/>
            </p:nvSpPr>
            <p:spPr bwMode="auto">
              <a:xfrm>
                <a:off x="1438276" y="1790700"/>
                <a:ext cx="615950" cy="265112"/>
              </a:xfrm>
              <a:custGeom>
                <a:avLst/>
                <a:gdLst>
                  <a:gd name="T0" fmla="*/ 0 w 147"/>
                  <a:gd name="T1" fmla="*/ 0 h 63"/>
                  <a:gd name="T2" fmla="*/ 0 w 147"/>
                  <a:gd name="T3" fmla="*/ 53 h 63"/>
                  <a:gd name="T4" fmla="*/ 35 w 147"/>
                  <a:gd name="T5" fmla="*/ 63 h 63"/>
                  <a:gd name="T6" fmla="*/ 56 w 147"/>
                  <a:gd name="T7" fmla="*/ 63 h 63"/>
                  <a:gd name="T8" fmla="*/ 147 w 147"/>
                  <a:gd name="T9" fmla="*/ 0 h 63"/>
                  <a:gd name="T10" fmla="*/ 0 w 147"/>
                  <a:gd name="T11" fmla="*/ 0 h 63"/>
                </a:gdLst>
                <a:ahLst/>
                <a:cxnLst>
                  <a:cxn ang="0">
                    <a:pos x="T0" y="T1"/>
                  </a:cxn>
                  <a:cxn ang="0">
                    <a:pos x="T2" y="T3"/>
                  </a:cxn>
                  <a:cxn ang="0">
                    <a:pos x="T4" y="T5"/>
                  </a:cxn>
                  <a:cxn ang="0">
                    <a:pos x="T6" y="T7"/>
                  </a:cxn>
                  <a:cxn ang="0">
                    <a:pos x="T8" y="T9"/>
                  </a:cxn>
                  <a:cxn ang="0">
                    <a:pos x="T10" y="T11"/>
                  </a:cxn>
                </a:cxnLst>
                <a:rect l="0" t="0" r="r" b="b"/>
                <a:pathLst>
                  <a:path w="147" h="63">
                    <a:moveTo>
                      <a:pt x="0" y="0"/>
                    </a:moveTo>
                    <a:cubicBezTo>
                      <a:pt x="0" y="2"/>
                      <a:pt x="0" y="52"/>
                      <a:pt x="0" y="53"/>
                    </a:cubicBezTo>
                    <a:cubicBezTo>
                      <a:pt x="11" y="58"/>
                      <a:pt x="23" y="62"/>
                      <a:pt x="35" y="63"/>
                    </a:cubicBezTo>
                    <a:cubicBezTo>
                      <a:pt x="56" y="63"/>
                      <a:pt x="56" y="63"/>
                      <a:pt x="56" y="63"/>
                    </a:cubicBezTo>
                    <a:cubicBezTo>
                      <a:pt x="95" y="59"/>
                      <a:pt x="129" y="35"/>
                      <a:pt x="147" y="0"/>
                    </a:cubicBezTo>
                    <a:cubicBezTo>
                      <a:pt x="143" y="0"/>
                      <a:pt x="2" y="0"/>
                      <a:pt x="0" y="0"/>
                    </a:cubicBezTo>
                    <a:close/>
                  </a:path>
                </a:pathLst>
              </a:custGeom>
              <a:grp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sp>
            <p:nvSpPr>
              <p:cNvPr id="137" name="Freeform 49">
                <a:extLst>
                  <a:ext uri="{FF2B5EF4-FFF2-40B4-BE49-F238E27FC236}">
                    <a16:creationId xmlns:a16="http://schemas.microsoft.com/office/drawing/2014/main" id="{5FB35ECD-7E6E-4625-857E-ACC6DFDE5F03}"/>
                  </a:ext>
                </a:extLst>
              </p:cNvPr>
              <p:cNvSpPr/>
              <p:nvPr/>
            </p:nvSpPr>
            <p:spPr bwMode="auto">
              <a:xfrm>
                <a:off x="1874838" y="1182688"/>
                <a:ext cx="227013" cy="558800"/>
              </a:xfrm>
              <a:custGeom>
                <a:avLst/>
                <a:gdLst>
                  <a:gd name="T0" fmla="*/ 0 w 54"/>
                  <a:gd name="T1" fmla="*/ 0 h 133"/>
                  <a:gd name="T2" fmla="*/ 0 w 54"/>
                  <a:gd name="T3" fmla="*/ 133 h 133"/>
                  <a:gd name="T4" fmla="*/ 48 w 54"/>
                  <a:gd name="T5" fmla="*/ 133 h 133"/>
                  <a:gd name="T6" fmla="*/ 54 w 54"/>
                  <a:gd name="T7" fmla="*/ 96 h 133"/>
                  <a:gd name="T8" fmla="*/ 0 w 54"/>
                  <a:gd name="T9" fmla="*/ 0 h 133"/>
                </a:gdLst>
                <a:ahLst/>
                <a:cxnLst>
                  <a:cxn ang="0">
                    <a:pos x="T0" y="T1"/>
                  </a:cxn>
                  <a:cxn ang="0">
                    <a:pos x="T2" y="T3"/>
                  </a:cxn>
                  <a:cxn ang="0">
                    <a:pos x="T4" y="T5"/>
                  </a:cxn>
                  <a:cxn ang="0">
                    <a:pos x="T6" y="T7"/>
                  </a:cxn>
                  <a:cxn ang="0">
                    <a:pos x="T8" y="T9"/>
                  </a:cxn>
                </a:cxnLst>
                <a:rect l="0" t="0" r="r" b="b"/>
                <a:pathLst>
                  <a:path w="54" h="133">
                    <a:moveTo>
                      <a:pt x="0" y="0"/>
                    </a:moveTo>
                    <a:cubicBezTo>
                      <a:pt x="0" y="4"/>
                      <a:pt x="0" y="130"/>
                      <a:pt x="0" y="133"/>
                    </a:cubicBezTo>
                    <a:cubicBezTo>
                      <a:pt x="2" y="133"/>
                      <a:pt x="46" y="133"/>
                      <a:pt x="48" y="133"/>
                    </a:cubicBezTo>
                    <a:cubicBezTo>
                      <a:pt x="52" y="121"/>
                      <a:pt x="54" y="108"/>
                      <a:pt x="54" y="96"/>
                    </a:cubicBezTo>
                    <a:cubicBezTo>
                      <a:pt x="54" y="57"/>
                      <a:pt x="33" y="20"/>
                      <a:pt x="0" y="0"/>
                    </a:cubicBezTo>
                    <a:close/>
                  </a:path>
                </a:pathLst>
              </a:custGeom>
              <a:grp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grpSp>
        <p:sp>
          <p:nvSpPr>
            <p:cNvPr id="109" name="Freeform 5">
              <a:extLst>
                <a:ext uri="{FF2B5EF4-FFF2-40B4-BE49-F238E27FC236}">
                  <a16:creationId xmlns:a16="http://schemas.microsoft.com/office/drawing/2014/main" id="{C3E08391-7145-4F4A-BDED-8E02FBBBD923}"/>
                </a:ext>
              </a:extLst>
            </p:cNvPr>
            <p:cNvSpPr>
              <a:spLocks noEditPoints="1"/>
            </p:cNvSpPr>
            <p:nvPr/>
          </p:nvSpPr>
          <p:spPr bwMode="auto">
            <a:xfrm>
              <a:off x="10881732" y="2427743"/>
              <a:ext cx="703118" cy="700075"/>
            </a:xfrm>
            <a:custGeom>
              <a:avLst/>
              <a:gdLst>
                <a:gd name="T0" fmla="*/ 168 w 175"/>
                <a:gd name="T1" fmla="*/ 53 h 174"/>
                <a:gd name="T2" fmla="*/ 149 w 175"/>
                <a:gd name="T3" fmla="*/ 25 h 174"/>
                <a:gd name="T4" fmla="*/ 121 w 175"/>
                <a:gd name="T5" fmla="*/ 6 h 174"/>
                <a:gd name="T6" fmla="*/ 87 w 175"/>
                <a:gd name="T7" fmla="*/ 0 h 174"/>
                <a:gd name="T8" fmla="*/ 53 w 175"/>
                <a:gd name="T9" fmla="*/ 6 h 174"/>
                <a:gd name="T10" fmla="*/ 26 w 175"/>
                <a:gd name="T11" fmla="*/ 25 h 174"/>
                <a:gd name="T12" fmla="*/ 7 w 175"/>
                <a:gd name="T13" fmla="*/ 53 h 174"/>
                <a:gd name="T14" fmla="*/ 0 w 175"/>
                <a:gd name="T15" fmla="*/ 87 h 174"/>
                <a:gd name="T16" fmla="*/ 7 w 175"/>
                <a:gd name="T17" fmla="*/ 121 h 174"/>
                <a:gd name="T18" fmla="*/ 26 w 175"/>
                <a:gd name="T19" fmla="*/ 149 h 174"/>
                <a:gd name="T20" fmla="*/ 53 w 175"/>
                <a:gd name="T21" fmla="*/ 167 h 174"/>
                <a:gd name="T22" fmla="*/ 87 w 175"/>
                <a:gd name="T23" fmla="*/ 174 h 174"/>
                <a:gd name="T24" fmla="*/ 121 w 175"/>
                <a:gd name="T25" fmla="*/ 167 h 174"/>
                <a:gd name="T26" fmla="*/ 149 w 175"/>
                <a:gd name="T27" fmla="*/ 149 h 174"/>
                <a:gd name="T28" fmla="*/ 168 w 175"/>
                <a:gd name="T29" fmla="*/ 121 h 174"/>
                <a:gd name="T30" fmla="*/ 175 w 175"/>
                <a:gd name="T31" fmla="*/ 87 h 174"/>
                <a:gd name="T32" fmla="*/ 162 w 175"/>
                <a:gd name="T33" fmla="*/ 86 h 174"/>
                <a:gd name="T34" fmla="*/ 108 w 175"/>
                <a:gd name="T35" fmla="*/ 80 h 174"/>
                <a:gd name="T36" fmla="*/ 145 w 175"/>
                <a:gd name="T37" fmla="*/ 40 h 174"/>
                <a:gd name="T38" fmla="*/ 137 w 175"/>
                <a:gd name="T39" fmla="*/ 31 h 174"/>
                <a:gd name="T40" fmla="*/ 70 w 175"/>
                <a:gd name="T41" fmla="*/ 14 h 174"/>
                <a:gd name="T42" fmla="*/ 137 w 175"/>
                <a:gd name="T43" fmla="*/ 31 h 174"/>
                <a:gd name="T44" fmla="*/ 70 w 175"/>
                <a:gd name="T45" fmla="*/ 14 h 174"/>
                <a:gd name="T46" fmla="*/ 70 w 175"/>
                <a:gd name="T47" fmla="*/ 14 h 174"/>
                <a:gd name="T48" fmla="*/ 83 w 175"/>
                <a:gd name="T49" fmla="*/ 62 h 174"/>
                <a:gd name="T50" fmla="*/ 56 w 175"/>
                <a:gd name="T51" fmla="*/ 19 h 174"/>
                <a:gd name="T52" fmla="*/ 13 w 175"/>
                <a:gd name="T53" fmla="*/ 85 h 174"/>
                <a:gd name="T54" fmla="*/ 96 w 175"/>
                <a:gd name="T55" fmla="*/ 87 h 174"/>
                <a:gd name="T56" fmla="*/ 32 w 175"/>
                <a:gd name="T57" fmla="*/ 137 h 174"/>
                <a:gd name="T58" fmla="*/ 13 w 175"/>
                <a:gd name="T59" fmla="*/ 87 h 174"/>
                <a:gd name="T60" fmla="*/ 40 w 175"/>
                <a:gd name="T61" fmla="*/ 144 h 174"/>
                <a:gd name="T62" fmla="*/ 100 w 175"/>
                <a:gd name="T63" fmla="*/ 99 h 174"/>
                <a:gd name="T64" fmla="*/ 117 w 175"/>
                <a:gd name="T65" fmla="*/ 156 h 174"/>
                <a:gd name="T66" fmla="*/ 129 w 175"/>
                <a:gd name="T67" fmla="*/ 149 h 174"/>
                <a:gd name="T68" fmla="*/ 161 w 175"/>
                <a:gd name="T69" fmla="*/ 99 h 1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75" h="174">
                  <a:moveTo>
                    <a:pt x="173" y="69"/>
                  </a:moveTo>
                  <a:cubicBezTo>
                    <a:pt x="172" y="64"/>
                    <a:pt x="170" y="58"/>
                    <a:pt x="168" y="53"/>
                  </a:cubicBezTo>
                  <a:cubicBezTo>
                    <a:pt x="166" y="48"/>
                    <a:pt x="163" y="43"/>
                    <a:pt x="160" y="38"/>
                  </a:cubicBezTo>
                  <a:cubicBezTo>
                    <a:pt x="157" y="33"/>
                    <a:pt x="153" y="29"/>
                    <a:pt x="149" y="25"/>
                  </a:cubicBezTo>
                  <a:cubicBezTo>
                    <a:pt x="145" y="21"/>
                    <a:pt x="141" y="18"/>
                    <a:pt x="136" y="14"/>
                  </a:cubicBezTo>
                  <a:cubicBezTo>
                    <a:pt x="132" y="11"/>
                    <a:pt x="127" y="9"/>
                    <a:pt x="121" y="6"/>
                  </a:cubicBezTo>
                  <a:cubicBezTo>
                    <a:pt x="116" y="4"/>
                    <a:pt x="111" y="2"/>
                    <a:pt x="105" y="1"/>
                  </a:cubicBezTo>
                  <a:cubicBezTo>
                    <a:pt x="99" y="0"/>
                    <a:pt x="93" y="0"/>
                    <a:pt x="87" y="0"/>
                  </a:cubicBezTo>
                  <a:cubicBezTo>
                    <a:pt x="82" y="0"/>
                    <a:pt x="76" y="0"/>
                    <a:pt x="70" y="1"/>
                  </a:cubicBezTo>
                  <a:cubicBezTo>
                    <a:pt x="64" y="2"/>
                    <a:pt x="59" y="4"/>
                    <a:pt x="53" y="6"/>
                  </a:cubicBezTo>
                  <a:cubicBezTo>
                    <a:pt x="48" y="9"/>
                    <a:pt x="43" y="11"/>
                    <a:pt x="39" y="14"/>
                  </a:cubicBezTo>
                  <a:cubicBezTo>
                    <a:pt x="34" y="18"/>
                    <a:pt x="30" y="21"/>
                    <a:pt x="26" y="25"/>
                  </a:cubicBezTo>
                  <a:cubicBezTo>
                    <a:pt x="22" y="29"/>
                    <a:pt x="18" y="33"/>
                    <a:pt x="15" y="38"/>
                  </a:cubicBezTo>
                  <a:cubicBezTo>
                    <a:pt x="12" y="43"/>
                    <a:pt x="9" y="48"/>
                    <a:pt x="7" y="53"/>
                  </a:cubicBezTo>
                  <a:cubicBezTo>
                    <a:pt x="5" y="58"/>
                    <a:pt x="3" y="64"/>
                    <a:pt x="2" y="69"/>
                  </a:cubicBezTo>
                  <a:cubicBezTo>
                    <a:pt x="1" y="75"/>
                    <a:pt x="0" y="81"/>
                    <a:pt x="0" y="87"/>
                  </a:cubicBezTo>
                  <a:cubicBezTo>
                    <a:pt x="0" y="93"/>
                    <a:pt x="1" y="99"/>
                    <a:pt x="2" y="105"/>
                  </a:cubicBezTo>
                  <a:cubicBezTo>
                    <a:pt x="3" y="110"/>
                    <a:pt x="5" y="116"/>
                    <a:pt x="7" y="121"/>
                  </a:cubicBezTo>
                  <a:cubicBezTo>
                    <a:pt x="9" y="126"/>
                    <a:pt x="12" y="131"/>
                    <a:pt x="15" y="136"/>
                  </a:cubicBezTo>
                  <a:cubicBezTo>
                    <a:pt x="18" y="140"/>
                    <a:pt x="22" y="145"/>
                    <a:pt x="26" y="149"/>
                  </a:cubicBezTo>
                  <a:cubicBezTo>
                    <a:pt x="30" y="153"/>
                    <a:pt x="34" y="156"/>
                    <a:pt x="39" y="159"/>
                  </a:cubicBezTo>
                  <a:cubicBezTo>
                    <a:pt x="43" y="163"/>
                    <a:pt x="48" y="165"/>
                    <a:pt x="53" y="167"/>
                  </a:cubicBezTo>
                  <a:cubicBezTo>
                    <a:pt x="59" y="170"/>
                    <a:pt x="64" y="171"/>
                    <a:pt x="70" y="173"/>
                  </a:cubicBezTo>
                  <a:cubicBezTo>
                    <a:pt x="76" y="174"/>
                    <a:pt x="82" y="174"/>
                    <a:pt x="87" y="174"/>
                  </a:cubicBezTo>
                  <a:cubicBezTo>
                    <a:pt x="93" y="174"/>
                    <a:pt x="99" y="174"/>
                    <a:pt x="105" y="173"/>
                  </a:cubicBezTo>
                  <a:cubicBezTo>
                    <a:pt x="111" y="171"/>
                    <a:pt x="116" y="170"/>
                    <a:pt x="121" y="167"/>
                  </a:cubicBezTo>
                  <a:cubicBezTo>
                    <a:pt x="127" y="165"/>
                    <a:pt x="132" y="163"/>
                    <a:pt x="136" y="159"/>
                  </a:cubicBezTo>
                  <a:cubicBezTo>
                    <a:pt x="141" y="156"/>
                    <a:pt x="145" y="153"/>
                    <a:pt x="149" y="149"/>
                  </a:cubicBezTo>
                  <a:cubicBezTo>
                    <a:pt x="153" y="145"/>
                    <a:pt x="157" y="140"/>
                    <a:pt x="160" y="136"/>
                  </a:cubicBezTo>
                  <a:cubicBezTo>
                    <a:pt x="163" y="131"/>
                    <a:pt x="166" y="126"/>
                    <a:pt x="168" y="121"/>
                  </a:cubicBezTo>
                  <a:cubicBezTo>
                    <a:pt x="170" y="116"/>
                    <a:pt x="172" y="110"/>
                    <a:pt x="173" y="105"/>
                  </a:cubicBezTo>
                  <a:cubicBezTo>
                    <a:pt x="174" y="99"/>
                    <a:pt x="175" y="93"/>
                    <a:pt x="175" y="87"/>
                  </a:cubicBezTo>
                  <a:cubicBezTo>
                    <a:pt x="175" y="81"/>
                    <a:pt x="174" y="75"/>
                    <a:pt x="173" y="69"/>
                  </a:cubicBezTo>
                  <a:close/>
                  <a:moveTo>
                    <a:pt x="162" y="86"/>
                  </a:moveTo>
                  <a:cubicBezTo>
                    <a:pt x="161" y="86"/>
                    <a:pt x="136" y="81"/>
                    <a:pt x="110" y="84"/>
                  </a:cubicBezTo>
                  <a:cubicBezTo>
                    <a:pt x="110" y="82"/>
                    <a:pt x="109" y="81"/>
                    <a:pt x="108" y="80"/>
                  </a:cubicBezTo>
                  <a:cubicBezTo>
                    <a:pt x="107" y="76"/>
                    <a:pt x="105" y="73"/>
                    <a:pt x="104" y="69"/>
                  </a:cubicBezTo>
                  <a:cubicBezTo>
                    <a:pt x="133" y="57"/>
                    <a:pt x="145" y="40"/>
                    <a:pt x="145" y="40"/>
                  </a:cubicBezTo>
                  <a:cubicBezTo>
                    <a:pt x="156" y="52"/>
                    <a:pt x="162" y="68"/>
                    <a:pt x="162" y="86"/>
                  </a:cubicBezTo>
                  <a:close/>
                  <a:moveTo>
                    <a:pt x="137" y="31"/>
                  </a:moveTo>
                  <a:cubicBezTo>
                    <a:pt x="137" y="31"/>
                    <a:pt x="126" y="47"/>
                    <a:pt x="98" y="58"/>
                  </a:cubicBezTo>
                  <a:cubicBezTo>
                    <a:pt x="85" y="35"/>
                    <a:pt x="71" y="16"/>
                    <a:pt x="70" y="14"/>
                  </a:cubicBezTo>
                  <a:cubicBezTo>
                    <a:pt x="76" y="13"/>
                    <a:pt x="81" y="12"/>
                    <a:pt x="87" y="12"/>
                  </a:cubicBezTo>
                  <a:cubicBezTo>
                    <a:pt x="106" y="12"/>
                    <a:pt x="124" y="19"/>
                    <a:pt x="137" y="31"/>
                  </a:cubicBezTo>
                  <a:close/>
                  <a:moveTo>
                    <a:pt x="70" y="14"/>
                  </a:moveTo>
                  <a:cubicBezTo>
                    <a:pt x="70" y="14"/>
                    <a:pt x="70" y="14"/>
                    <a:pt x="70" y="14"/>
                  </a:cubicBezTo>
                  <a:cubicBezTo>
                    <a:pt x="70" y="14"/>
                    <a:pt x="69" y="15"/>
                    <a:pt x="69" y="15"/>
                  </a:cubicBezTo>
                  <a:cubicBezTo>
                    <a:pt x="69" y="15"/>
                    <a:pt x="70" y="15"/>
                    <a:pt x="70" y="14"/>
                  </a:cubicBezTo>
                  <a:close/>
                  <a:moveTo>
                    <a:pt x="56" y="19"/>
                  </a:moveTo>
                  <a:cubicBezTo>
                    <a:pt x="57" y="21"/>
                    <a:pt x="70" y="39"/>
                    <a:pt x="83" y="62"/>
                  </a:cubicBezTo>
                  <a:cubicBezTo>
                    <a:pt x="47" y="72"/>
                    <a:pt x="16" y="72"/>
                    <a:pt x="14" y="72"/>
                  </a:cubicBezTo>
                  <a:cubicBezTo>
                    <a:pt x="19" y="48"/>
                    <a:pt x="35" y="29"/>
                    <a:pt x="56" y="19"/>
                  </a:cubicBezTo>
                  <a:close/>
                  <a:moveTo>
                    <a:pt x="13" y="87"/>
                  </a:moveTo>
                  <a:cubicBezTo>
                    <a:pt x="13" y="86"/>
                    <a:pt x="13" y="85"/>
                    <a:pt x="13" y="85"/>
                  </a:cubicBezTo>
                  <a:cubicBezTo>
                    <a:pt x="14" y="85"/>
                    <a:pt x="51" y="85"/>
                    <a:pt x="90" y="74"/>
                  </a:cubicBezTo>
                  <a:cubicBezTo>
                    <a:pt x="92" y="78"/>
                    <a:pt x="94" y="82"/>
                    <a:pt x="96" y="87"/>
                  </a:cubicBezTo>
                  <a:cubicBezTo>
                    <a:pt x="95" y="87"/>
                    <a:pt x="94" y="87"/>
                    <a:pt x="93" y="88"/>
                  </a:cubicBezTo>
                  <a:cubicBezTo>
                    <a:pt x="52" y="101"/>
                    <a:pt x="32" y="137"/>
                    <a:pt x="32" y="137"/>
                  </a:cubicBezTo>
                  <a:cubicBezTo>
                    <a:pt x="32" y="137"/>
                    <a:pt x="32" y="137"/>
                    <a:pt x="32" y="137"/>
                  </a:cubicBezTo>
                  <a:cubicBezTo>
                    <a:pt x="20" y="124"/>
                    <a:pt x="13" y="106"/>
                    <a:pt x="13" y="87"/>
                  </a:cubicBezTo>
                  <a:close/>
                  <a:moveTo>
                    <a:pt x="87" y="162"/>
                  </a:moveTo>
                  <a:cubicBezTo>
                    <a:pt x="69" y="162"/>
                    <a:pt x="53" y="155"/>
                    <a:pt x="40" y="144"/>
                  </a:cubicBezTo>
                  <a:cubicBezTo>
                    <a:pt x="41" y="145"/>
                    <a:pt x="42" y="146"/>
                    <a:pt x="42" y="146"/>
                  </a:cubicBezTo>
                  <a:cubicBezTo>
                    <a:pt x="42" y="146"/>
                    <a:pt x="56" y="115"/>
                    <a:pt x="100" y="99"/>
                  </a:cubicBezTo>
                  <a:cubicBezTo>
                    <a:pt x="100" y="99"/>
                    <a:pt x="100" y="99"/>
                    <a:pt x="101" y="99"/>
                  </a:cubicBezTo>
                  <a:cubicBezTo>
                    <a:pt x="111" y="126"/>
                    <a:pt x="115" y="149"/>
                    <a:pt x="117" y="156"/>
                  </a:cubicBezTo>
                  <a:cubicBezTo>
                    <a:pt x="108" y="159"/>
                    <a:pt x="98" y="162"/>
                    <a:pt x="87" y="162"/>
                  </a:cubicBezTo>
                  <a:close/>
                  <a:moveTo>
                    <a:pt x="129" y="149"/>
                  </a:moveTo>
                  <a:cubicBezTo>
                    <a:pt x="128" y="144"/>
                    <a:pt x="124" y="122"/>
                    <a:pt x="115" y="96"/>
                  </a:cubicBezTo>
                  <a:cubicBezTo>
                    <a:pt x="139" y="92"/>
                    <a:pt x="160" y="98"/>
                    <a:pt x="161" y="99"/>
                  </a:cubicBezTo>
                  <a:cubicBezTo>
                    <a:pt x="158" y="120"/>
                    <a:pt x="146" y="138"/>
                    <a:pt x="129" y="149"/>
                  </a:cubicBezTo>
                  <a:close/>
                </a:path>
              </a:pathLst>
            </a:custGeom>
            <a:solidFill>
              <a:srgbClr val="CCF2EA"/>
            </a:solid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sp>
          <p:nvSpPr>
            <p:cNvPr id="110" name="Freeform 21">
              <a:extLst>
                <a:ext uri="{FF2B5EF4-FFF2-40B4-BE49-F238E27FC236}">
                  <a16:creationId xmlns:a16="http://schemas.microsoft.com/office/drawing/2014/main" id="{0C86EB85-93CF-4B5B-B90E-7A0D10CA37ED}"/>
                </a:ext>
              </a:extLst>
            </p:cNvPr>
            <p:cNvSpPr/>
            <p:nvPr/>
          </p:nvSpPr>
          <p:spPr bwMode="auto">
            <a:xfrm>
              <a:off x="10708235" y="3228263"/>
              <a:ext cx="917708" cy="913141"/>
            </a:xfrm>
            <a:custGeom>
              <a:avLst/>
              <a:gdLst>
                <a:gd name="T0" fmla="*/ 114 w 228"/>
                <a:gd name="T1" fmla="*/ 0 h 227"/>
                <a:gd name="T2" fmla="*/ 0 w 228"/>
                <a:gd name="T3" fmla="*/ 114 h 227"/>
                <a:gd name="T4" fmla="*/ 68 w 228"/>
                <a:gd name="T5" fmla="*/ 218 h 227"/>
                <a:gd name="T6" fmla="*/ 70 w 228"/>
                <a:gd name="T7" fmla="*/ 192 h 227"/>
                <a:gd name="T8" fmla="*/ 85 w 228"/>
                <a:gd name="T9" fmla="*/ 130 h 227"/>
                <a:gd name="T10" fmla="*/ 81 w 228"/>
                <a:gd name="T11" fmla="*/ 112 h 227"/>
                <a:gd name="T12" fmla="*/ 103 w 228"/>
                <a:gd name="T13" fmla="*/ 82 h 227"/>
                <a:gd name="T14" fmla="*/ 119 w 228"/>
                <a:gd name="T15" fmla="*/ 99 h 227"/>
                <a:gd name="T16" fmla="*/ 109 w 228"/>
                <a:gd name="T17" fmla="*/ 140 h 227"/>
                <a:gd name="T18" fmla="*/ 127 w 228"/>
                <a:gd name="T19" fmla="*/ 162 h 227"/>
                <a:gd name="T20" fmla="*/ 163 w 228"/>
                <a:gd name="T21" fmla="*/ 101 h 227"/>
                <a:gd name="T22" fmla="*/ 115 w 228"/>
                <a:gd name="T23" fmla="*/ 57 h 227"/>
                <a:gd name="T24" fmla="*/ 59 w 228"/>
                <a:gd name="T25" fmla="*/ 112 h 227"/>
                <a:gd name="T26" fmla="*/ 67 w 228"/>
                <a:gd name="T27" fmla="*/ 134 h 227"/>
                <a:gd name="T28" fmla="*/ 68 w 228"/>
                <a:gd name="T29" fmla="*/ 141 h 227"/>
                <a:gd name="T30" fmla="*/ 66 w 228"/>
                <a:gd name="T31" fmla="*/ 150 h 227"/>
                <a:gd name="T32" fmla="*/ 60 w 228"/>
                <a:gd name="T33" fmla="*/ 153 h 227"/>
                <a:gd name="T34" fmla="*/ 37 w 228"/>
                <a:gd name="T35" fmla="*/ 109 h 227"/>
                <a:gd name="T36" fmla="*/ 118 w 228"/>
                <a:gd name="T37" fmla="*/ 38 h 227"/>
                <a:gd name="T38" fmla="*/ 191 w 228"/>
                <a:gd name="T39" fmla="*/ 103 h 227"/>
                <a:gd name="T40" fmla="*/ 129 w 228"/>
                <a:gd name="T41" fmla="*/ 181 h 227"/>
                <a:gd name="T42" fmla="*/ 101 w 228"/>
                <a:gd name="T43" fmla="*/ 167 h 227"/>
                <a:gd name="T44" fmla="*/ 93 w 228"/>
                <a:gd name="T45" fmla="*/ 198 h 227"/>
                <a:gd name="T46" fmla="*/ 82 w 228"/>
                <a:gd name="T47" fmla="*/ 223 h 227"/>
                <a:gd name="T48" fmla="*/ 114 w 228"/>
                <a:gd name="T49" fmla="*/ 227 h 227"/>
                <a:gd name="T50" fmla="*/ 228 w 228"/>
                <a:gd name="T51" fmla="*/ 114 h 227"/>
                <a:gd name="T52" fmla="*/ 114 w 228"/>
                <a:gd name="T53" fmla="*/ 0 h 2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228" h="227">
                  <a:moveTo>
                    <a:pt x="114" y="0"/>
                  </a:moveTo>
                  <a:cubicBezTo>
                    <a:pt x="51" y="0"/>
                    <a:pt x="0" y="51"/>
                    <a:pt x="0" y="114"/>
                  </a:cubicBezTo>
                  <a:cubicBezTo>
                    <a:pt x="0" y="160"/>
                    <a:pt x="28" y="200"/>
                    <a:pt x="68" y="218"/>
                  </a:cubicBezTo>
                  <a:cubicBezTo>
                    <a:pt x="68" y="210"/>
                    <a:pt x="68" y="200"/>
                    <a:pt x="70" y="192"/>
                  </a:cubicBezTo>
                  <a:cubicBezTo>
                    <a:pt x="73" y="183"/>
                    <a:pt x="85" y="130"/>
                    <a:pt x="85" y="130"/>
                  </a:cubicBezTo>
                  <a:cubicBezTo>
                    <a:pt x="85" y="130"/>
                    <a:pt x="81" y="122"/>
                    <a:pt x="81" y="112"/>
                  </a:cubicBezTo>
                  <a:cubicBezTo>
                    <a:pt x="81" y="95"/>
                    <a:pt x="91" y="82"/>
                    <a:pt x="103" y="82"/>
                  </a:cubicBezTo>
                  <a:cubicBezTo>
                    <a:pt x="114" y="82"/>
                    <a:pt x="119" y="90"/>
                    <a:pt x="119" y="99"/>
                  </a:cubicBezTo>
                  <a:cubicBezTo>
                    <a:pt x="119" y="110"/>
                    <a:pt x="112" y="125"/>
                    <a:pt x="109" y="140"/>
                  </a:cubicBezTo>
                  <a:cubicBezTo>
                    <a:pt x="106" y="152"/>
                    <a:pt x="115" y="162"/>
                    <a:pt x="127" y="162"/>
                  </a:cubicBezTo>
                  <a:cubicBezTo>
                    <a:pt x="148" y="162"/>
                    <a:pt x="163" y="134"/>
                    <a:pt x="163" y="101"/>
                  </a:cubicBezTo>
                  <a:cubicBezTo>
                    <a:pt x="163" y="76"/>
                    <a:pt x="146" y="57"/>
                    <a:pt x="115" y="57"/>
                  </a:cubicBezTo>
                  <a:cubicBezTo>
                    <a:pt x="81" y="57"/>
                    <a:pt x="59" y="83"/>
                    <a:pt x="59" y="112"/>
                  </a:cubicBezTo>
                  <a:cubicBezTo>
                    <a:pt x="59" y="122"/>
                    <a:pt x="62" y="129"/>
                    <a:pt x="67" y="134"/>
                  </a:cubicBezTo>
                  <a:cubicBezTo>
                    <a:pt x="69" y="137"/>
                    <a:pt x="69" y="138"/>
                    <a:pt x="68" y="141"/>
                  </a:cubicBezTo>
                  <a:cubicBezTo>
                    <a:pt x="68" y="143"/>
                    <a:pt x="67" y="148"/>
                    <a:pt x="66" y="150"/>
                  </a:cubicBezTo>
                  <a:cubicBezTo>
                    <a:pt x="65" y="153"/>
                    <a:pt x="63" y="154"/>
                    <a:pt x="60" y="153"/>
                  </a:cubicBezTo>
                  <a:cubicBezTo>
                    <a:pt x="44" y="146"/>
                    <a:pt x="37" y="129"/>
                    <a:pt x="37" y="109"/>
                  </a:cubicBezTo>
                  <a:cubicBezTo>
                    <a:pt x="37" y="77"/>
                    <a:pt x="64" y="38"/>
                    <a:pt x="118" y="38"/>
                  </a:cubicBezTo>
                  <a:cubicBezTo>
                    <a:pt x="162" y="38"/>
                    <a:pt x="191" y="70"/>
                    <a:pt x="191" y="103"/>
                  </a:cubicBezTo>
                  <a:cubicBezTo>
                    <a:pt x="191" y="148"/>
                    <a:pt x="166" y="181"/>
                    <a:pt x="129" y="181"/>
                  </a:cubicBezTo>
                  <a:cubicBezTo>
                    <a:pt x="117" y="181"/>
                    <a:pt x="105" y="175"/>
                    <a:pt x="101" y="167"/>
                  </a:cubicBezTo>
                  <a:cubicBezTo>
                    <a:pt x="101" y="167"/>
                    <a:pt x="95" y="193"/>
                    <a:pt x="93" y="198"/>
                  </a:cubicBezTo>
                  <a:cubicBezTo>
                    <a:pt x="91" y="207"/>
                    <a:pt x="86" y="216"/>
                    <a:pt x="82" y="223"/>
                  </a:cubicBezTo>
                  <a:cubicBezTo>
                    <a:pt x="92" y="226"/>
                    <a:pt x="103" y="227"/>
                    <a:pt x="114" y="227"/>
                  </a:cubicBezTo>
                  <a:cubicBezTo>
                    <a:pt x="177" y="227"/>
                    <a:pt x="228" y="176"/>
                    <a:pt x="228" y="114"/>
                  </a:cubicBezTo>
                  <a:cubicBezTo>
                    <a:pt x="228" y="51"/>
                    <a:pt x="177" y="0"/>
                    <a:pt x="114" y="0"/>
                  </a:cubicBezTo>
                  <a:close/>
                </a:path>
              </a:pathLst>
            </a:custGeom>
            <a:solidFill>
              <a:srgbClr val="CCF2EA"/>
            </a:solid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sp>
          <p:nvSpPr>
            <p:cNvPr id="111" name="Freeform 22">
              <a:extLst>
                <a:ext uri="{FF2B5EF4-FFF2-40B4-BE49-F238E27FC236}">
                  <a16:creationId xmlns:a16="http://schemas.microsoft.com/office/drawing/2014/main" id="{451B254A-EE40-44A9-9E97-FD1EDC071915}"/>
                </a:ext>
              </a:extLst>
            </p:cNvPr>
            <p:cNvSpPr>
              <a:spLocks noEditPoints="1"/>
            </p:cNvSpPr>
            <p:nvPr/>
          </p:nvSpPr>
          <p:spPr bwMode="auto">
            <a:xfrm>
              <a:off x="8384291" y="1853986"/>
              <a:ext cx="820306" cy="818784"/>
            </a:xfrm>
            <a:custGeom>
              <a:avLst/>
              <a:gdLst>
                <a:gd name="T0" fmla="*/ 164 w 204"/>
                <a:gd name="T1" fmla="*/ 0 h 204"/>
                <a:gd name="T2" fmla="*/ 39 w 204"/>
                <a:gd name="T3" fmla="*/ 0 h 204"/>
                <a:gd name="T4" fmla="*/ 0 w 204"/>
                <a:gd name="T5" fmla="*/ 39 h 204"/>
                <a:gd name="T6" fmla="*/ 0 w 204"/>
                <a:gd name="T7" fmla="*/ 81 h 204"/>
                <a:gd name="T8" fmla="*/ 0 w 204"/>
                <a:gd name="T9" fmla="*/ 164 h 204"/>
                <a:gd name="T10" fmla="*/ 39 w 204"/>
                <a:gd name="T11" fmla="*/ 204 h 204"/>
                <a:gd name="T12" fmla="*/ 164 w 204"/>
                <a:gd name="T13" fmla="*/ 204 h 204"/>
                <a:gd name="T14" fmla="*/ 204 w 204"/>
                <a:gd name="T15" fmla="*/ 164 h 204"/>
                <a:gd name="T16" fmla="*/ 204 w 204"/>
                <a:gd name="T17" fmla="*/ 81 h 204"/>
                <a:gd name="T18" fmla="*/ 204 w 204"/>
                <a:gd name="T19" fmla="*/ 39 h 204"/>
                <a:gd name="T20" fmla="*/ 164 w 204"/>
                <a:gd name="T21" fmla="*/ 0 h 204"/>
                <a:gd name="T22" fmla="*/ 176 w 204"/>
                <a:gd name="T23" fmla="*/ 23 h 204"/>
                <a:gd name="T24" fmla="*/ 180 w 204"/>
                <a:gd name="T25" fmla="*/ 23 h 204"/>
                <a:gd name="T26" fmla="*/ 180 w 204"/>
                <a:gd name="T27" fmla="*/ 28 h 204"/>
                <a:gd name="T28" fmla="*/ 180 w 204"/>
                <a:gd name="T29" fmla="*/ 58 h 204"/>
                <a:gd name="T30" fmla="*/ 146 w 204"/>
                <a:gd name="T31" fmla="*/ 58 h 204"/>
                <a:gd name="T32" fmla="*/ 146 w 204"/>
                <a:gd name="T33" fmla="*/ 24 h 204"/>
                <a:gd name="T34" fmla="*/ 176 w 204"/>
                <a:gd name="T35" fmla="*/ 23 h 204"/>
                <a:gd name="T36" fmla="*/ 73 w 204"/>
                <a:gd name="T37" fmla="*/ 81 h 204"/>
                <a:gd name="T38" fmla="*/ 102 w 204"/>
                <a:gd name="T39" fmla="*/ 66 h 204"/>
                <a:gd name="T40" fmla="*/ 131 w 204"/>
                <a:gd name="T41" fmla="*/ 81 h 204"/>
                <a:gd name="T42" fmla="*/ 138 w 204"/>
                <a:gd name="T43" fmla="*/ 102 h 204"/>
                <a:gd name="T44" fmla="*/ 102 w 204"/>
                <a:gd name="T45" fmla="*/ 138 h 204"/>
                <a:gd name="T46" fmla="*/ 66 w 204"/>
                <a:gd name="T47" fmla="*/ 102 h 204"/>
                <a:gd name="T48" fmla="*/ 73 w 204"/>
                <a:gd name="T49" fmla="*/ 81 h 204"/>
                <a:gd name="T50" fmla="*/ 184 w 204"/>
                <a:gd name="T51" fmla="*/ 164 h 204"/>
                <a:gd name="T52" fmla="*/ 164 w 204"/>
                <a:gd name="T53" fmla="*/ 184 h 204"/>
                <a:gd name="T54" fmla="*/ 39 w 204"/>
                <a:gd name="T55" fmla="*/ 184 h 204"/>
                <a:gd name="T56" fmla="*/ 20 w 204"/>
                <a:gd name="T57" fmla="*/ 164 h 204"/>
                <a:gd name="T58" fmla="*/ 20 w 204"/>
                <a:gd name="T59" fmla="*/ 81 h 204"/>
                <a:gd name="T60" fmla="*/ 50 w 204"/>
                <a:gd name="T61" fmla="*/ 81 h 204"/>
                <a:gd name="T62" fmla="*/ 46 w 204"/>
                <a:gd name="T63" fmla="*/ 102 h 204"/>
                <a:gd name="T64" fmla="*/ 102 w 204"/>
                <a:gd name="T65" fmla="*/ 158 h 204"/>
                <a:gd name="T66" fmla="*/ 157 w 204"/>
                <a:gd name="T67" fmla="*/ 102 h 204"/>
                <a:gd name="T68" fmla="*/ 153 w 204"/>
                <a:gd name="T69" fmla="*/ 81 h 204"/>
                <a:gd name="T70" fmla="*/ 184 w 204"/>
                <a:gd name="T71" fmla="*/ 81 h 204"/>
                <a:gd name="T72" fmla="*/ 184 w 204"/>
                <a:gd name="T73" fmla="*/ 164 h 2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204" h="204">
                  <a:moveTo>
                    <a:pt x="164" y="0"/>
                  </a:moveTo>
                  <a:cubicBezTo>
                    <a:pt x="39" y="0"/>
                    <a:pt x="39" y="0"/>
                    <a:pt x="39" y="0"/>
                  </a:cubicBezTo>
                  <a:cubicBezTo>
                    <a:pt x="17" y="0"/>
                    <a:pt x="0" y="18"/>
                    <a:pt x="0" y="39"/>
                  </a:cubicBezTo>
                  <a:cubicBezTo>
                    <a:pt x="0" y="81"/>
                    <a:pt x="0" y="81"/>
                    <a:pt x="0" y="81"/>
                  </a:cubicBezTo>
                  <a:cubicBezTo>
                    <a:pt x="0" y="164"/>
                    <a:pt x="0" y="164"/>
                    <a:pt x="0" y="164"/>
                  </a:cubicBezTo>
                  <a:cubicBezTo>
                    <a:pt x="0" y="186"/>
                    <a:pt x="17" y="204"/>
                    <a:pt x="39" y="204"/>
                  </a:cubicBezTo>
                  <a:cubicBezTo>
                    <a:pt x="164" y="204"/>
                    <a:pt x="164" y="204"/>
                    <a:pt x="164" y="204"/>
                  </a:cubicBezTo>
                  <a:cubicBezTo>
                    <a:pt x="186" y="204"/>
                    <a:pt x="204" y="186"/>
                    <a:pt x="204" y="164"/>
                  </a:cubicBezTo>
                  <a:cubicBezTo>
                    <a:pt x="204" y="81"/>
                    <a:pt x="204" y="81"/>
                    <a:pt x="204" y="81"/>
                  </a:cubicBezTo>
                  <a:cubicBezTo>
                    <a:pt x="204" y="39"/>
                    <a:pt x="204" y="39"/>
                    <a:pt x="204" y="39"/>
                  </a:cubicBezTo>
                  <a:cubicBezTo>
                    <a:pt x="204" y="18"/>
                    <a:pt x="186" y="0"/>
                    <a:pt x="164" y="0"/>
                  </a:cubicBezTo>
                  <a:close/>
                  <a:moveTo>
                    <a:pt x="176" y="23"/>
                  </a:moveTo>
                  <a:cubicBezTo>
                    <a:pt x="180" y="23"/>
                    <a:pt x="180" y="23"/>
                    <a:pt x="180" y="23"/>
                  </a:cubicBezTo>
                  <a:cubicBezTo>
                    <a:pt x="180" y="28"/>
                    <a:pt x="180" y="28"/>
                    <a:pt x="180" y="28"/>
                  </a:cubicBezTo>
                  <a:cubicBezTo>
                    <a:pt x="180" y="58"/>
                    <a:pt x="180" y="58"/>
                    <a:pt x="180" y="58"/>
                  </a:cubicBezTo>
                  <a:cubicBezTo>
                    <a:pt x="146" y="58"/>
                    <a:pt x="146" y="58"/>
                    <a:pt x="146" y="58"/>
                  </a:cubicBezTo>
                  <a:cubicBezTo>
                    <a:pt x="146" y="24"/>
                    <a:pt x="146" y="24"/>
                    <a:pt x="146" y="24"/>
                  </a:cubicBezTo>
                  <a:lnTo>
                    <a:pt x="176" y="23"/>
                  </a:lnTo>
                  <a:close/>
                  <a:moveTo>
                    <a:pt x="73" y="81"/>
                  </a:moveTo>
                  <a:cubicBezTo>
                    <a:pt x="79" y="72"/>
                    <a:pt x="90" y="66"/>
                    <a:pt x="102" y="66"/>
                  </a:cubicBezTo>
                  <a:cubicBezTo>
                    <a:pt x="114" y="66"/>
                    <a:pt x="124" y="72"/>
                    <a:pt x="131" y="81"/>
                  </a:cubicBezTo>
                  <a:cubicBezTo>
                    <a:pt x="135" y="87"/>
                    <a:pt x="138" y="94"/>
                    <a:pt x="138" y="102"/>
                  </a:cubicBezTo>
                  <a:cubicBezTo>
                    <a:pt x="138" y="122"/>
                    <a:pt x="121" y="138"/>
                    <a:pt x="102" y="138"/>
                  </a:cubicBezTo>
                  <a:cubicBezTo>
                    <a:pt x="82" y="138"/>
                    <a:pt x="66" y="122"/>
                    <a:pt x="66" y="102"/>
                  </a:cubicBezTo>
                  <a:cubicBezTo>
                    <a:pt x="66" y="94"/>
                    <a:pt x="68" y="87"/>
                    <a:pt x="73" y="81"/>
                  </a:cubicBezTo>
                  <a:close/>
                  <a:moveTo>
                    <a:pt x="184" y="164"/>
                  </a:moveTo>
                  <a:cubicBezTo>
                    <a:pt x="184" y="175"/>
                    <a:pt x="175" y="184"/>
                    <a:pt x="164" y="184"/>
                  </a:cubicBezTo>
                  <a:cubicBezTo>
                    <a:pt x="39" y="184"/>
                    <a:pt x="39" y="184"/>
                    <a:pt x="39" y="184"/>
                  </a:cubicBezTo>
                  <a:cubicBezTo>
                    <a:pt x="28" y="184"/>
                    <a:pt x="20" y="175"/>
                    <a:pt x="20" y="164"/>
                  </a:cubicBezTo>
                  <a:cubicBezTo>
                    <a:pt x="20" y="81"/>
                    <a:pt x="20" y="81"/>
                    <a:pt x="20" y="81"/>
                  </a:cubicBezTo>
                  <a:cubicBezTo>
                    <a:pt x="50" y="81"/>
                    <a:pt x="50" y="81"/>
                    <a:pt x="50" y="81"/>
                  </a:cubicBezTo>
                  <a:cubicBezTo>
                    <a:pt x="47" y="87"/>
                    <a:pt x="46" y="95"/>
                    <a:pt x="46" y="102"/>
                  </a:cubicBezTo>
                  <a:cubicBezTo>
                    <a:pt x="46" y="133"/>
                    <a:pt x="71" y="158"/>
                    <a:pt x="102" y="158"/>
                  </a:cubicBezTo>
                  <a:cubicBezTo>
                    <a:pt x="132" y="158"/>
                    <a:pt x="157" y="133"/>
                    <a:pt x="157" y="102"/>
                  </a:cubicBezTo>
                  <a:cubicBezTo>
                    <a:pt x="157" y="95"/>
                    <a:pt x="156" y="87"/>
                    <a:pt x="153" y="81"/>
                  </a:cubicBezTo>
                  <a:cubicBezTo>
                    <a:pt x="184" y="81"/>
                    <a:pt x="184" y="81"/>
                    <a:pt x="184" y="81"/>
                  </a:cubicBezTo>
                  <a:lnTo>
                    <a:pt x="184" y="164"/>
                  </a:lnTo>
                  <a:close/>
                </a:path>
              </a:pathLst>
            </a:custGeom>
            <a:solidFill>
              <a:srgbClr val="CCF2EA"/>
            </a:solid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grpSp>
          <p:nvGrpSpPr>
            <p:cNvPr id="112" name="Group 22">
              <a:extLst>
                <a:ext uri="{FF2B5EF4-FFF2-40B4-BE49-F238E27FC236}">
                  <a16:creationId xmlns:a16="http://schemas.microsoft.com/office/drawing/2014/main" id="{418D65D0-DA52-4F65-ABA9-248576D13C94}"/>
                </a:ext>
              </a:extLst>
            </p:cNvPr>
            <p:cNvGrpSpPr/>
            <p:nvPr/>
          </p:nvGrpSpPr>
          <p:grpSpPr>
            <a:xfrm>
              <a:off x="9498323" y="820615"/>
              <a:ext cx="739645" cy="687899"/>
              <a:chOff x="3338513" y="696913"/>
              <a:chExt cx="771525" cy="717550"/>
            </a:xfrm>
            <a:solidFill>
              <a:srgbClr val="CCF2EA"/>
            </a:solidFill>
          </p:grpSpPr>
          <p:sp>
            <p:nvSpPr>
              <p:cNvPr id="131" name="Freeform 23">
                <a:extLst>
                  <a:ext uri="{FF2B5EF4-FFF2-40B4-BE49-F238E27FC236}">
                    <a16:creationId xmlns:a16="http://schemas.microsoft.com/office/drawing/2014/main" id="{70E9E147-6C64-43FD-B14E-5A7C316B645C}"/>
                  </a:ext>
                </a:extLst>
              </p:cNvPr>
              <p:cNvSpPr/>
              <p:nvPr/>
            </p:nvSpPr>
            <p:spPr bwMode="auto">
              <a:xfrm>
                <a:off x="3586163" y="696913"/>
                <a:ext cx="523875" cy="717550"/>
              </a:xfrm>
              <a:custGeom>
                <a:avLst/>
                <a:gdLst>
                  <a:gd name="T0" fmla="*/ 115 w 125"/>
                  <a:gd name="T1" fmla="*/ 63 h 171"/>
                  <a:gd name="T2" fmla="*/ 69 w 125"/>
                  <a:gd name="T3" fmla="*/ 63 h 171"/>
                  <a:gd name="T4" fmla="*/ 85 w 125"/>
                  <a:gd name="T5" fmla="*/ 32 h 171"/>
                  <a:gd name="T6" fmla="*/ 74 w 125"/>
                  <a:gd name="T7" fmla="*/ 0 h 171"/>
                  <a:gd name="T8" fmla="*/ 61 w 125"/>
                  <a:gd name="T9" fmla="*/ 21 h 171"/>
                  <a:gd name="T10" fmla="*/ 37 w 125"/>
                  <a:gd name="T11" fmla="*/ 53 h 171"/>
                  <a:gd name="T12" fmla="*/ 0 w 125"/>
                  <a:gd name="T13" fmla="*/ 70 h 171"/>
                  <a:gd name="T14" fmla="*/ 0 w 125"/>
                  <a:gd name="T15" fmla="*/ 71 h 171"/>
                  <a:gd name="T16" fmla="*/ 0 w 125"/>
                  <a:gd name="T17" fmla="*/ 148 h 171"/>
                  <a:gd name="T18" fmla="*/ 26 w 125"/>
                  <a:gd name="T19" fmla="*/ 155 h 171"/>
                  <a:gd name="T20" fmla="*/ 76 w 125"/>
                  <a:gd name="T21" fmla="*/ 171 h 171"/>
                  <a:gd name="T22" fmla="*/ 91 w 125"/>
                  <a:gd name="T23" fmla="*/ 147 h 171"/>
                  <a:gd name="T24" fmla="*/ 103 w 125"/>
                  <a:gd name="T25" fmla="*/ 121 h 171"/>
                  <a:gd name="T26" fmla="*/ 107 w 125"/>
                  <a:gd name="T27" fmla="*/ 91 h 171"/>
                  <a:gd name="T28" fmla="*/ 115 w 125"/>
                  <a:gd name="T29" fmla="*/ 63 h 1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25" h="171">
                    <a:moveTo>
                      <a:pt x="115" y="63"/>
                    </a:moveTo>
                    <a:cubicBezTo>
                      <a:pt x="105" y="57"/>
                      <a:pt x="69" y="63"/>
                      <a:pt x="69" y="63"/>
                    </a:cubicBezTo>
                    <a:cubicBezTo>
                      <a:pt x="75" y="59"/>
                      <a:pt x="85" y="38"/>
                      <a:pt x="85" y="32"/>
                    </a:cubicBezTo>
                    <a:cubicBezTo>
                      <a:pt x="86" y="19"/>
                      <a:pt x="83" y="0"/>
                      <a:pt x="74" y="0"/>
                    </a:cubicBezTo>
                    <a:cubicBezTo>
                      <a:pt x="64" y="0"/>
                      <a:pt x="62" y="16"/>
                      <a:pt x="61" y="21"/>
                    </a:cubicBezTo>
                    <a:cubicBezTo>
                      <a:pt x="59" y="35"/>
                      <a:pt x="46" y="48"/>
                      <a:pt x="37" y="53"/>
                    </a:cubicBezTo>
                    <a:cubicBezTo>
                      <a:pt x="25" y="60"/>
                      <a:pt x="16" y="66"/>
                      <a:pt x="0" y="70"/>
                    </a:cubicBezTo>
                    <a:cubicBezTo>
                      <a:pt x="0" y="70"/>
                      <a:pt x="0" y="71"/>
                      <a:pt x="0" y="71"/>
                    </a:cubicBezTo>
                    <a:cubicBezTo>
                      <a:pt x="0" y="148"/>
                      <a:pt x="0" y="148"/>
                      <a:pt x="0" y="148"/>
                    </a:cubicBezTo>
                    <a:cubicBezTo>
                      <a:pt x="9" y="148"/>
                      <a:pt x="18" y="150"/>
                      <a:pt x="26" y="155"/>
                    </a:cubicBezTo>
                    <a:cubicBezTo>
                      <a:pt x="43" y="164"/>
                      <a:pt x="56" y="171"/>
                      <a:pt x="76" y="171"/>
                    </a:cubicBezTo>
                    <a:cubicBezTo>
                      <a:pt x="106" y="171"/>
                      <a:pt x="103" y="148"/>
                      <a:pt x="91" y="147"/>
                    </a:cubicBezTo>
                    <a:cubicBezTo>
                      <a:pt x="115" y="148"/>
                      <a:pt x="117" y="128"/>
                      <a:pt x="103" y="121"/>
                    </a:cubicBezTo>
                    <a:cubicBezTo>
                      <a:pt x="125" y="121"/>
                      <a:pt x="122" y="93"/>
                      <a:pt x="107" y="91"/>
                    </a:cubicBezTo>
                    <a:cubicBezTo>
                      <a:pt x="124" y="92"/>
                      <a:pt x="125" y="70"/>
                      <a:pt x="115" y="63"/>
                    </a:cubicBezTo>
                    <a:close/>
                  </a:path>
                </a:pathLst>
              </a:custGeom>
              <a:grp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sp>
            <p:nvSpPr>
              <p:cNvPr id="132" name="Rectangle 24">
                <a:extLst>
                  <a:ext uri="{FF2B5EF4-FFF2-40B4-BE49-F238E27FC236}">
                    <a16:creationId xmlns:a16="http://schemas.microsoft.com/office/drawing/2014/main" id="{A82EF0A3-E702-426D-8169-7B9A028AADB1}"/>
                  </a:ext>
                </a:extLst>
              </p:cNvPr>
              <p:cNvSpPr>
                <a:spLocks noChangeArrowheads="1"/>
              </p:cNvSpPr>
              <p:nvPr/>
            </p:nvSpPr>
            <p:spPr bwMode="auto">
              <a:xfrm>
                <a:off x="3338513" y="960438"/>
                <a:ext cx="163513" cy="390525"/>
              </a:xfrm>
              <a:prstGeom prst="rect">
                <a:avLst/>
              </a:prstGeom>
              <a:grp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grpSp>
        <p:sp>
          <p:nvSpPr>
            <p:cNvPr id="113" name="Freeform 23">
              <a:extLst>
                <a:ext uri="{FF2B5EF4-FFF2-40B4-BE49-F238E27FC236}">
                  <a16:creationId xmlns:a16="http://schemas.microsoft.com/office/drawing/2014/main" id="{149AE0FD-EE73-4266-B7D4-357195F04FF3}"/>
                </a:ext>
              </a:extLst>
            </p:cNvPr>
            <p:cNvSpPr>
              <a:spLocks noEditPoints="1"/>
            </p:cNvSpPr>
            <p:nvPr/>
          </p:nvSpPr>
          <p:spPr bwMode="auto">
            <a:xfrm>
              <a:off x="8448210" y="4477744"/>
              <a:ext cx="334819" cy="289161"/>
            </a:xfrm>
            <a:custGeom>
              <a:avLst/>
              <a:gdLst>
                <a:gd name="T0" fmla="*/ 42 w 83"/>
                <a:gd name="T1" fmla="*/ 0 h 72"/>
                <a:gd name="T2" fmla="*/ 0 w 83"/>
                <a:gd name="T3" fmla="*/ 31 h 72"/>
                <a:gd name="T4" fmla="*/ 14 w 83"/>
                <a:gd name="T5" fmla="*/ 54 h 72"/>
                <a:gd name="T6" fmla="*/ 4 w 83"/>
                <a:gd name="T7" fmla="*/ 72 h 72"/>
                <a:gd name="T8" fmla="*/ 24 w 83"/>
                <a:gd name="T9" fmla="*/ 59 h 72"/>
                <a:gd name="T10" fmla="*/ 42 w 83"/>
                <a:gd name="T11" fmla="*/ 62 h 72"/>
                <a:gd name="T12" fmla="*/ 83 w 83"/>
                <a:gd name="T13" fmla="*/ 31 h 72"/>
                <a:gd name="T14" fmla="*/ 42 w 83"/>
                <a:gd name="T15" fmla="*/ 0 h 72"/>
                <a:gd name="T16" fmla="*/ 42 w 83"/>
                <a:gd name="T17" fmla="*/ 12 h 72"/>
                <a:gd name="T18" fmla="*/ 9 w 83"/>
                <a:gd name="T19" fmla="*/ 23 h 72"/>
                <a:gd name="T20" fmla="*/ 42 w 83"/>
                <a:gd name="T21" fmla="*/ 7 h 72"/>
                <a:gd name="T22" fmla="*/ 75 w 83"/>
                <a:gd name="T23" fmla="*/ 23 h 72"/>
                <a:gd name="T24" fmla="*/ 42 w 83"/>
                <a:gd name="T25" fmla="*/ 12 h 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83" h="72">
                  <a:moveTo>
                    <a:pt x="42" y="0"/>
                  </a:moveTo>
                  <a:cubicBezTo>
                    <a:pt x="19" y="0"/>
                    <a:pt x="0" y="14"/>
                    <a:pt x="0" y="31"/>
                  </a:cubicBezTo>
                  <a:cubicBezTo>
                    <a:pt x="0" y="40"/>
                    <a:pt x="6" y="48"/>
                    <a:pt x="14" y="54"/>
                  </a:cubicBezTo>
                  <a:cubicBezTo>
                    <a:pt x="4" y="72"/>
                    <a:pt x="4" y="72"/>
                    <a:pt x="4" y="72"/>
                  </a:cubicBezTo>
                  <a:cubicBezTo>
                    <a:pt x="24" y="59"/>
                    <a:pt x="24" y="59"/>
                    <a:pt x="24" y="59"/>
                  </a:cubicBezTo>
                  <a:cubicBezTo>
                    <a:pt x="29" y="61"/>
                    <a:pt x="35" y="62"/>
                    <a:pt x="42" y="62"/>
                  </a:cubicBezTo>
                  <a:cubicBezTo>
                    <a:pt x="64" y="62"/>
                    <a:pt x="83" y="48"/>
                    <a:pt x="83" y="31"/>
                  </a:cubicBezTo>
                  <a:cubicBezTo>
                    <a:pt x="83" y="14"/>
                    <a:pt x="64" y="0"/>
                    <a:pt x="42" y="0"/>
                  </a:cubicBezTo>
                  <a:close/>
                  <a:moveTo>
                    <a:pt x="42" y="12"/>
                  </a:moveTo>
                  <a:cubicBezTo>
                    <a:pt x="28" y="12"/>
                    <a:pt x="16" y="16"/>
                    <a:pt x="9" y="23"/>
                  </a:cubicBezTo>
                  <a:cubicBezTo>
                    <a:pt x="12" y="14"/>
                    <a:pt x="26" y="7"/>
                    <a:pt x="42" y="7"/>
                  </a:cubicBezTo>
                  <a:cubicBezTo>
                    <a:pt x="58" y="7"/>
                    <a:pt x="72" y="14"/>
                    <a:pt x="75" y="23"/>
                  </a:cubicBezTo>
                  <a:cubicBezTo>
                    <a:pt x="68" y="16"/>
                    <a:pt x="55" y="12"/>
                    <a:pt x="42" y="12"/>
                  </a:cubicBezTo>
                  <a:close/>
                </a:path>
              </a:pathLst>
            </a:custGeom>
            <a:solidFill>
              <a:srgbClr val="CCF2EA"/>
            </a:solid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grpSp>
          <p:nvGrpSpPr>
            <p:cNvPr id="114" name="Group 24">
              <a:extLst>
                <a:ext uri="{FF2B5EF4-FFF2-40B4-BE49-F238E27FC236}">
                  <a16:creationId xmlns:a16="http://schemas.microsoft.com/office/drawing/2014/main" id="{97C1ECA8-7F51-491C-905E-D6CED72B5F94}"/>
                </a:ext>
              </a:extLst>
            </p:cNvPr>
            <p:cNvGrpSpPr/>
            <p:nvPr/>
          </p:nvGrpSpPr>
          <p:grpSpPr>
            <a:xfrm>
              <a:off x="6819775" y="3311968"/>
              <a:ext cx="1270788" cy="1190127"/>
              <a:chOff x="544513" y="3295650"/>
              <a:chExt cx="1325563" cy="1241425"/>
            </a:xfrm>
            <a:solidFill>
              <a:srgbClr val="CCF2EA"/>
            </a:solidFill>
          </p:grpSpPr>
          <p:sp>
            <p:nvSpPr>
              <p:cNvPr id="128" name="Freeform 26">
                <a:extLst>
                  <a:ext uri="{FF2B5EF4-FFF2-40B4-BE49-F238E27FC236}">
                    <a16:creationId xmlns:a16="http://schemas.microsoft.com/office/drawing/2014/main" id="{1439AE3E-5A92-4704-9B80-EF6CD90DE806}"/>
                  </a:ext>
                </a:extLst>
              </p:cNvPr>
              <p:cNvSpPr/>
              <p:nvPr/>
            </p:nvSpPr>
            <p:spPr bwMode="auto">
              <a:xfrm>
                <a:off x="692151" y="3351213"/>
                <a:ext cx="1077913" cy="1185862"/>
              </a:xfrm>
              <a:custGeom>
                <a:avLst/>
                <a:gdLst>
                  <a:gd name="T0" fmla="*/ 55 w 257"/>
                  <a:gd name="T1" fmla="*/ 128 h 283"/>
                  <a:gd name="T2" fmla="*/ 49 w 257"/>
                  <a:gd name="T3" fmla="*/ 128 h 283"/>
                  <a:gd name="T4" fmla="*/ 43 w 257"/>
                  <a:gd name="T5" fmla="*/ 129 h 283"/>
                  <a:gd name="T6" fmla="*/ 36 w 257"/>
                  <a:gd name="T7" fmla="*/ 133 h 283"/>
                  <a:gd name="T8" fmla="*/ 9 w 257"/>
                  <a:gd name="T9" fmla="*/ 145 h 283"/>
                  <a:gd name="T10" fmla="*/ 4 w 257"/>
                  <a:gd name="T11" fmla="*/ 167 h 283"/>
                  <a:gd name="T12" fmla="*/ 26 w 257"/>
                  <a:gd name="T13" fmla="*/ 218 h 283"/>
                  <a:gd name="T14" fmla="*/ 46 w 257"/>
                  <a:gd name="T15" fmla="*/ 229 h 283"/>
                  <a:gd name="T16" fmla="*/ 61 w 257"/>
                  <a:gd name="T17" fmla="*/ 223 h 283"/>
                  <a:gd name="T18" fmla="*/ 73 w 257"/>
                  <a:gd name="T19" fmla="*/ 243 h 283"/>
                  <a:gd name="T20" fmla="*/ 77 w 257"/>
                  <a:gd name="T21" fmla="*/ 240 h 283"/>
                  <a:gd name="T22" fmla="*/ 106 w 257"/>
                  <a:gd name="T23" fmla="*/ 273 h 283"/>
                  <a:gd name="T24" fmla="*/ 139 w 257"/>
                  <a:gd name="T25" fmla="*/ 275 h 283"/>
                  <a:gd name="T26" fmla="*/ 141 w 257"/>
                  <a:gd name="T27" fmla="*/ 242 h 283"/>
                  <a:gd name="T28" fmla="*/ 138 w 257"/>
                  <a:gd name="T29" fmla="*/ 239 h 283"/>
                  <a:gd name="T30" fmla="*/ 138 w 257"/>
                  <a:gd name="T31" fmla="*/ 239 h 283"/>
                  <a:gd name="T32" fmla="*/ 112 w 257"/>
                  <a:gd name="T33" fmla="*/ 209 h 283"/>
                  <a:gd name="T34" fmla="*/ 128 w 257"/>
                  <a:gd name="T35" fmla="*/ 194 h 283"/>
                  <a:gd name="T36" fmla="*/ 131 w 257"/>
                  <a:gd name="T37" fmla="*/ 193 h 283"/>
                  <a:gd name="T38" fmla="*/ 257 w 257"/>
                  <a:gd name="T39" fmla="*/ 188 h 283"/>
                  <a:gd name="T40" fmla="*/ 174 w 257"/>
                  <a:gd name="T41" fmla="*/ 0 h 283"/>
                  <a:gd name="T42" fmla="*/ 55 w 257"/>
                  <a:gd name="T43" fmla="*/ 128 h 28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257" h="283">
                    <a:moveTo>
                      <a:pt x="55" y="128"/>
                    </a:moveTo>
                    <a:cubicBezTo>
                      <a:pt x="53" y="127"/>
                      <a:pt x="51" y="127"/>
                      <a:pt x="49" y="128"/>
                    </a:cubicBezTo>
                    <a:cubicBezTo>
                      <a:pt x="47" y="128"/>
                      <a:pt x="45" y="128"/>
                      <a:pt x="43" y="129"/>
                    </a:cubicBezTo>
                    <a:cubicBezTo>
                      <a:pt x="41" y="130"/>
                      <a:pt x="38" y="131"/>
                      <a:pt x="36" y="133"/>
                    </a:cubicBezTo>
                    <a:cubicBezTo>
                      <a:pt x="9" y="145"/>
                      <a:pt x="9" y="145"/>
                      <a:pt x="9" y="145"/>
                    </a:cubicBezTo>
                    <a:cubicBezTo>
                      <a:pt x="2" y="148"/>
                      <a:pt x="0" y="158"/>
                      <a:pt x="4" y="167"/>
                    </a:cubicBezTo>
                    <a:cubicBezTo>
                      <a:pt x="26" y="218"/>
                      <a:pt x="26" y="218"/>
                      <a:pt x="26" y="218"/>
                    </a:cubicBezTo>
                    <a:cubicBezTo>
                      <a:pt x="30" y="227"/>
                      <a:pt x="39" y="232"/>
                      <a:pt x="46" y="229"/>
                    </a:cubicBezTo>
                    <a:cubicBezTo>
                      <a:pt x="61" y="223"/>
                      <a:pt x="61" y="223"/>
                      <a:pt x="61" y="223"/>
                    </a:cubicBezTo>
                    <a:cubicBezTo>
                      <a:pt x="73" y="243"/>
                      <a:pt x="73" y="243"/>
                      <a:pt x="73" y="243"/>
                    </a:cubicBezTo>
                    <a:cubicBezTo>
                      <a:pt x="77" y="240"/>
                      <a:pt x="77" y="240"/>
                      <a:pt x="77" y="240"/>
                    </a:cubicBezTo>
                    <a:cubicBezTo>
                      <a:pt x="106" y="273"/>
                      <a:pt x="106" y="273"/>
                      <a:pt x="106" y="273"/>
                    </a:cubicBezTo>
                    <a:cubicBezTo>
                      <a:pt x="115" y="282"/>
                      <a:pt x="129" y="283"/>
                      <a:pt x="139" y="275"/>
                    </a:cubicBezTo>
                    <a:cubicBezTo>
                      <a:pt x="149" y="266"/>
                      <a:pt x="149" y="251"/>
                      <a:pt x="141" y="242"/>
                    </a:cubicBezTo>
                    <a:cubicBezTo>
                      <a:pt x="138" y="239"/>
                      <a:pt x="138" y="239"/>
                      <a:pt x="138" y="239"/>
                    </a:cubicBezTo>
                    <a:cubicBezTo>
                      <a:pt x="138" y="239"/>
                      <a:pt x="138" y="239"/>
                      <a:pt x="138" y="239"/>
                    </a:cubicBezTo>
                    <a:cubicBezTo>
                      <a:pt x="112" y="209"/>
                      <a:pt x="112" y="209"/>
                      <a:pt x="112" y="209"/>
                    </a:cubicBezTo>
                    <a:cubicBezTo>
                      <a:pt x="128" y="194"/>
                      <a:pt x="128" y="194"/>
                      <a:pt x="128" y="194"/>
                    </a:cubicBezTo>
                    <a:cubicBezTo>
                      <a:pt x="129" y="194"/>
                      <a:pt x="130" y="193"/>
                      <a:pt x="131" y="193"/>
                    </a:cubicBezTo>
                    <a:cubicBezTo>
                      <a:pt x="197" y="178"/>
                      <a:pt x="257" y="188"/>
                      <a:pt x="257" y="188"/>
                    </a:cubicBezTo>
                    <a:cubicBezTo>
                      <a:pt x="174" y="0"/>
                      <a:pt x="174" y="0"/>
                      <a:pt x="174" y="0"/>
                    </a:cubicBezTo>
                    <a:cubicBezTo>
                      <a:pt x="161" y="54"/>
                      <a:pt x="86" y="108"/>
                      <a:pt x="55" y="128"/>
                    </a:cubicBezTo>
                    <a:close/>
                  </a:path>
                </a:pathLst>
              </a:custGeom>
              <a:grp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sp>
            <p:nvSpPr>
              <p:cNvPr id="129" name="Freeform 27">
                <a:extLst>
                  <a:ext uri="{FF2B5EF4-FFF2-40B4-BE49-F238E27FC236}">
                    <a16:creationId xmlns:a16="http://schemas.microsoft.com/office/drawing/2014/main" id="{53C08027-7299-4C11-8128-FEF239D9884C}"/>
                  </a:ext>
                </a:extLst>
              </p:cNvPr>
              <p:cNvSpPr/>
              <p:nvPr/>
            </p:nvSpPr>
            <p:spPr bwMode="auto">
              <a:xfrm>
                <a:off x="1446213" y="3295650"/>
                <a:ext cx="423863" cy="865187"/>
              </a:xfrm>
              <a:custGeom>
                <a:avLst/>
                <a:gdLst>
                  <a:gd name="T0" fmla="*/ 0 w 267"/>
                  <a:gd name="T1" fmla="*/ 16 h 545"/>
                  <a:gd name="T2" fmla="*/ 233 w 267"/>
                  <a:gd name="T3" fmla="*/ 545 h 545"/>
                  <a:gd name="T4" fmla="*/ 267 w 267"/>
                  <a:gd name="T5" fmla="*/ 531 h 545"/>
                  <a:gd name="T6" fmla="*/ 32 w 267"/>
                  <a:gd name="T7" fmla="*/ 0 h 545"/>
                  <a:gd name="T8" fmla="*/ 0 w 267"/>
                  <a:gd name="T9" fmla="*/ 16 h 545"/>
                </a:gdLst>
                <a:ahLst/>
                <a:cxnLst>
                  <a:cxn ang="0">
                    <a:pos x="T0" y="T1"/>
                  </a:cxn>
                  <a:cxn ang="0">
                    <a:pos x="T2" y="T3"/>
                  </a:cxn>
                  <a:cxn ang="0">
                    <a:pos x="T4" y="T5"/>
                  </a:cxn>
                  <a:cxn ang="0">
                    <a:pos x="T6" y="T7"/>
                  </a:cxn>
                  <a:cxn ang="0">
                    <a:pos x="T8" y="T9"/>
                  </a:cxn>
                </a:cxnLst>
                <a:rect l="0" t="0" r="r" b="b"/>
                <a:pathLst>
                  <a:path w="267" h="545">
                    <a:moveTo>
                      <a:pt x="0" y="16"/>
                    </a:moveTo>
                    <a:lnTo>
                      <a:pt x="233" y="545"/>
                    </a:lnTo>
                    <a:lnTo>
                      <a:pt x="267" y="531"/>
                    </a:lnTo>
                    <a:lnTo>
                      <a:pt x="32" y="0"/>
                    </a:lnTo>
                    <a:lnTo>
                      <a:pt x="0" y="16"/>
                    </a:lnTo>
                    <a:close/>
                  </a:path>
                </a:pathLst>
              </a:custGeom>
              <a:grp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sp>
            <p:nvSpPr>
              <p:cNvPr id="130" name="Freeform 28">
                <a:extLst>
                  <a:ext uri="{FF2B5EF4-FFF2-40B4-BE49-F238E27FC236}">
                    <a16:creationId xmlns:a16="http://schemas.microsoft.com/office/drawing/2014/main" id="{00CB9C04-8B73-4F86-9BAE-7E21B14B0744}"/>
                  </a:ext>
                </a:extLst>
              </p:cNvPr>
              <p:cNvSpPr/>
              <p:nvPr/>
            </p:nvSpPr>
            <p:spPr bwMode="auto">
              <a:xfrm>
                <a:off x="544513" y="4021138"/>
                <a:ext cx="257175" cy="339725"/>
              </a:xfrm>
              <a:custGeom>
                <a:avLst/>
                <a:gdLst>
                  <a:gd name="T0" fmla="*/ 30 w 61"/>
                  <a:gd name="T1" fmla="*/ 10 h 81"/>
                  <a:gd name="T2" fmla="*/ 28 w 61"/>
                  <a:gd name="T3" fmla="*/ 0 h 81"/>
                  <a:gd name="T4" fmla="*/ 17 w 61"/>
                  <a:gd name="T5" fmla="*/ 5 h 81"/>
                  <a:gd name="T6" fmla="*/ 1 w 61"/>
                  <a:gd name="T7" fmla="*/ 32 h 81"/>
                  <a:gd name="T8" fmla="*/ 15 w 61"/>
                  <a:gd name="T9" fmla="*/ 26 h 81"/>
                  <a:gd name="T10" fmla="*/ 21 w 61"/>
                  <a:gd name="T11" fmla="*/ 28 h 81"/>
                  <a:gd name="T12" fmla="*/ 21 w 61"/>
                  <a:gd name="T13" fmla="*/ 29 h 81"/>
                  <a:gd name="T14" fmla="*/ 22 w 61"/>
                  <a:gd name="T15" fmla="*/ 29 h 81"/>
                  <a:gd name="T16" fmla="*/ 19 w 61"/>
                  <a:gd name="T17" fmla="*/ 35 h 81"/>
                  <a:gd name="T18" fmla="*/ 4 w 61"/>
                  <a:gd name="T19" fmla="*/ 42 h 81"/>
                  <a:gd name="T20" fmla="*/ 6 w 61"/>
                  <a:gd name="T21" fmla="*/ 47 h 81"/>
                  <a:gd name="T22" fmla="*/ 21 w 61"/>
                  <a:gd name="T23" fmla="*/ 40 h 81"/>
                  <a:gd name="T24" fmla="*/ 27 w 61"/>
                  <a:gd name="T25" fmla="*/ 42 h 81"/>
                  <a:gd name="T26" fmla="*/ 28 w 61"/>
                  <a:gd name="T27" fmla="*/ 43 h 81"/>
                  <a:gd name="T28" fmla="*/ 28 w 61"/>
                  <a:gd name="T29" fmla="*/ 43 h 81"/>
                  <a:gd name="T30" fmla="*/ 25 w 61"/>
                  <a:gd name="T31" fmla="*/ 49 h 81"/>
                  <a:gd name="T32" fmla="*/ 10 w 61"/>
                  <a:gd name="T33" fmla="*/ 56 h 81"/>
                  <a:gd name="T34" fmla="*/ 12 w 61"/>
                  <a:gd name="T35" fmla="*/ 61 h 81"/>
                  <a:gd name="T36" fmla="*/ 28 w 61"/>
                  <a:gd name="T37" fmla="*/ 54 h 81"/>
                  <a:gd name="T38" fmla="*/ 34 w 61"/>
                  <a:gd name="T39" fmla="*/ 56 h 81"/>
                  <a:gd name="T40" fmla="*/ 34 w 61"/>
                  <a:gd name="T41" fmla="*/ 56 h 81"/>
                  <a:gd name="T42" fmla="*/ 34 w 61"/>
                  <a:gd name="T43" fmla="*/ 57 h 81"/>
                  <a:gd name="T44" fmla="*/ 31 w 61"/>
                  <a:gd name="T45" fmla="*/ 63 h 81"/>
                  <a:gd name="T46" fmla="*/ 17 w 61"/>
                  <a:gd name="T47" fmla="*/ 69 h 81"/>
                  <a:gd name="T48" fmla="*/ 48 w 61"/>
                  <a:gd name="T49" fmla="*/ 76 h 81"/>
                  <a:gd name="T50" fmla="*/ 61 w 61"/>
                  <a:gd name="T51" fmla="*/ 71 h 81"/>
                  <a:gd name="T52" fmla="*/ 53 w 61"/>
                  <a:gd name="T53" fmla="*/ 61 h 81"/>
                  <a:gd name="T54" fmla="*/ 30 w 61"/>
                  <a:gd name="T55" fmla="*/ 10 h 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61" h="81">
                    <a:moveTo>
                      <a:pt x="30" y="10"/>
                    </a:moveTo>
                    <a:cubicBezTo>
                      <a:pt x="29" y="6"/>
                      <a:pt x="28" y="3"/>
                      <a:pt x="28" y="0"/>
                    </a:cubicBezTo>
                    <a:cubicBezTo>
                      <a:pt x="17" y="5"/>
                      <a:pt x="17" y="5"/>
                      <a:pt x="17" y="5"/>
                    </a:cubicBezTo>
                    <a:cubicBezTo>
                      <a:pt x="6" y="10"/>
                      <a:pt x="0" y="21"/>
                      <a:pt x="1" y="32"/>
                    </a:cubicBezTo>
                    <a:cubicBezTo>
                      <a:pt x="15" y="26"/>
                      <a:pt x="15" y="26"/>
                      <a:pt x="15" y="26"/>
                    </a:cubicBezTo>
                    <a:cubicBezTo>
                      <a:pt x="18" y="25"/>
                      <a:pt x="20" y="26"/>
                      <a:pt x="21" y="28"/>
                    </a:cubicBezTo>
                    <a:cubicBezTo>
                      <a:pt x="21" y="29"/>
                      <a:pt x="21" y="29"/>
                      <a:pt x="21" y="29"/>
                    </a:cubicBezTo>
                    <a:cubicBezTo>
                      <a:pt x="21" y="29"/>
                      <a:pt x="22" y="29"/>
                      <a:pt x="22" y="29"/>
                    </a:cubicBezTo>
                    <a:cubicBezTo>
                      <a:pt x="23" y="31"/>
                      <a:pt x="22" y="34"/>
                      <a:pt x="19" y="35"/>
                    </a:cubicBezTo>
                    <a:cubicBezTo>
                      <a:pt x="4" y="42"/>
                      <a:pt x="4" y="42"/>
                      <a:pt x="4" y="42"/>
                    </a:cubicBezTo>
                    <a:cubicBezTo>
                      <a:pt x="6" y="47"/>
                      <a:pt x="6" y="47"/>
                      <a:pt x="6" y="47"/>
                    </a:cubicBezTo>
                    <a:cubicBezTo>
                      <a:pt x="21" y="40"/>
                      <a:pt x="21" y="40"/>
                      <a:pt x="21" y="40"/>
                    </a:cubicBezTo>
                    <a:cubicBezTo>
                      <a:pt x="24" y="39"/>
                      <a:pt x="26" y="40"/>
                      <a:pt x="27" y="42"/>
                    </a:cubicBezTo>
                    <a:cubicBezTo>
                      <a:pt x="27" y="42"/>
                      <a:pt x="27" y="43"/>
                      <a:pt x="28" y="43"/>
                    </a:cubicBezTo>
                    <a:cubicBezTo>
                      <a:pt x="28" y="43"/>
                      <a:pt x="28" y="43"/>
                      <a:pt x="28" y="43"/>
                    </a:cubicBezTo>
                    <a:cubicBezTo>
                      <a:pt x="29" y="45"/>
                      <a:pt x="28" y="48"/>
                      <a:pt x="25" y="49"/>
                    </a:cubicBezTo>
                    <a:cubicBezTo>
                      <a:pt x="10" y="56"/>
                      <a:pt x="10" y="56"/>
                      <a:pt x="10" y="56"/>
                    </a:cubicBezTo>
                    <a:cubicBezTo>
                      <a:pt x="12" y="61"/>
                      <a:pt x="12" y="61"/>
                      <a:pt x="12" y="61"/>
                    </a:cubicBezTo>
                    <a:cubicBezTo>
                      <a:pt x="28" y="54"/>
                      <a:pt x="28" y="54"/>
                      <a:pt x="28" y="54"/>
                    </a:cubicBezTo>
                    <a:cubicBezTo>
                      <a:pt x="30" y="53"/>
                      <a:pt x="33" y="54"/>
                      <a:pt x="34" y="56"/>
                    </a:cubicBezTo>
                    <a:cubicBezTo>
                      <a:pt x="34" y="56"/>
                      <a:pt x="34" y="56"/>
                      <a:pt x="34" y="56"/>
                    </a:cubicBezTo>
                    <a:cubicBezTo>
                      <a:pt x="34" y="57"/>
                      <a:pt x="34" y="57"/>
                      <a:pt x="34" y="57"/>
                    </a:cubicBezTo>
                    <a:cubicBezTo>
                      <a:pt x="35" y="59"/>
                      <a:pt x="34" y="62"/>
                      <a:pt x="31" y="63"/>
                    </a:cubicBezTo>
                    <a:cubicBezTo>
                      <a:pt x="17" y="69"/>
                      <a:pt x="17" y="69"/>
                      <a:pt x="17" y="69"/>
                    </a:cubicBezTo>
                    <a:cubicBezTo>
                      <a:pt x="24" y="78"/>
                      <a:pt x="37" y="81"/>
                      <a:pt x="48" y="76"/>
                    </a:cubicBezTo>
                    <a:cubicBezTo>
                      <a:pt x="61" y="71"/>
                      <a:pt x="61" y="71"/>
                      <a:pt x="61" y="71"/>
                    </a:cubicBezTo>
                    <a:cubicBezTo>
                      <a:pt x="58" y="68"/>
                      <a:pt x="55" y="65"/>
                      <a:pt x="53" y="61"/>
                    </a:cubicBezTo>
                    <a:lnTo>
                      <a:pt x="30" y="10"/>
                    </a:lnTo>
                    <a:close/>
                  </a:path>
                </a:pathLst>
              </a:custGeom>
              <a:grp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grpSp>
        <p:sp>
          <p:nvSpPr>
            <p:cNvPr id="115" name="Freeform 52">
              <a:extLst>
                <a:ext uri="{FF2B5EF4-FFF2-40B4-BE49-F238E27FC236}">
                  <a16:creationId xmlns:a16="http://schemas.microsoft.com/office/drawing/2014/main" id="{5A5E33C0-3E84-4AED-BF7A-47DA2D91E69F}"/>
                </a:ext>
              </a:extLst>
            </p:cNvPr>
            <p:cNvSpPr/>
            <p:nvPr/>
          </p:nvSpPr>
          <p:spPr bwMode="auto">
            <a:xfrm>
              <a:off x="6707155" y="1949866"/>
              <a:ext cx="587454" cy="707684"/>
            </a:xfrm>
            <a:custGeom>
              <a:avLst/>
              <a:gdLst>
                <a:gd name="T0" fmla="*/ 60 w 146"/>
                <a:gd name="T1" fmla="*/ 173 h 176"/>
                <a:gd name="T2" fmla="*/ 40 w 146"/>
                <a:gd name="T3" fmla="*/ 173 h 176"/>
                <a:gd name="T4" fmla="*/ 38 w 146"/>
                <a:gd name="T5" fmla="*/ 172 h 176"/>
                <a:gd name="T6" fmla="*/ 17 w 146"/>
                <a:gd name="T7" fmla="*/ 122 h 176"/>
                <a:gd name="T8" fmla="*/ 40 w 146"/>
                <a:gd name="T9" fmla="*/ 62 h 176"/>
                <a:gd name="T10" fmla="*/ 55 w 146"/>
                <a:gd name="T11" fmla="*/ 24 h 176"/>
                <a:gd name="T12" fmla="*/ 103 w 146"/>
                <a:gd name="T13" fmla="*/ 9 h 176"/>
                <a:gd name="T14" fmla="*/ 141 w 146"/>
                <a:gd name="T15" fmla="*/ 53 h 176"/>
                <a:gd name="T16" fmla="*/ 108 w 146"/>
                <a:gd name="T17" fmla="*/ 142 h 176"/>
                <a:gd name="T18" fmla="*/ 98 w 146"/>
                <a:gd name="T19" fmla="*/ 146 h 176"/>
                <a:gd name="T20" fmla="*/ 94 w 146"/>
                <a:gd name="T21" fmla="*/ 137 h 176"/>
                <a:gd name="T22" fmla="*/ 127 w 146"/>
                <a:gd name="T23" fmla="*/ 49 h 176"/>
                <a:gd name="T24" fmla="*/ 98 w 146"/>
                <a:gd name="T25" fmla="*/ 23 h 176"/>
                <a:gd name="T26" fmla="*/ 69 w 146"/>
                <a:gd name="T27" fmla="*/ 30 h 176"/>
                <a:gd name="T28" fmla="*/ 54 w 146"/>
                <a:gd name="T29" fmla="*/ 67 h 176"/>
                <a:gd name="T30" fmla="*/ 30 w 146"/>
                <a:gd name="T31" fmla="*/ 127 h 176"/>
                <a:gd name="T32" fmla="*/ 44 w 146"/>
                <a:gd name="T33" fmla="*/ 159 h 176"/>
                <a:gd name="T34" fmla="*/ 45 w 146"/>
                <a:gd name="T35" fmla="*/ 159 h 176"/>
                <a:gd name="T36" fmla="*/ 61 w 146"/>
                <a:gd name="T37" fmla="*/ 151 h 176"/>
                <a:gd name="T38" fmla="*/ 67 w 146"/>
                <a:gd name="T39" fmla="*/ 135 h 176"/>
                <a:gd name="T40" fmla="*/ 93 w 146"/>
                <a:gd name="T41" fmla="*/ 68 h 176"/>
                <a:gd name="T42" fmla="*/ 91 w 146"/>
                <a:gd name="T43" fmla="*/ 58 h 176"/>
                <a:gd name="T44" fmla="*/ 82 w 146"/>
                <a:gd name="T45" fmla="*/ 67 h 176"/>
                <a:gd name="T46" fmla="*/ 57 w 146"/>
                <a:gd name="T47" fmla="*/ 130 h 176"/>
                <a:gd name="T48" fmla="*/ 48 w 146"/>
                <a:gd name="T49" fmla="*/ 134 h 176"/>
                <a:gd name="T50" fmla="*/ 44 w 146"/>
                <a:gd name="T51" fmla="*/ 124 h 176"/>
                <a:gd name="T52" fmla="*/ 68 w 146"/>
                <a:gd name="T53" fmla="*/ 62 h 176"/>
                <a:gd name="T54" fmla="*/ 96 w 146"/>
                <a:gd name="T55" fmla="*/ 44 h 176"/>
                <a:gd name="T56" fmla="*/ 107 w 146"/>
                <a:gd name="T57" fmla="*/ 72 h 176"/>
                <a:gd name="T58" fmla="*/ 80 w 146"/>
                <a:gd name="T59" fmla="*/ 141 h 176"/>
                <a:gd name="T60" fmla="*/ 74 w 146"/>
                <a:gd name="T61" fmla="*/ 156 h 176"/>
                <a:gd name="T62" fmla="*/ 60 w 146"/>
                <a:gd name="T63" fmla="*/ 173 h 1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146" h="176">
                  <a:moveTo>
                    <a:pt x="60" y="173"/>
                  </a:moveTo>
                  <a:cubicBezTo>
                    <a:pt x="54" y="176"/>
                    <a:pt x="47" y="176"/>
                    <a:pt x="40" y="173"/>
                  </a:cubicBezTo>
                  <a:cubicBezTo>
                    <a:pt x="38" y="172"/>
                    <a:pt x="38" y="172"/>
                    <a:pt x="38" y="172"/>
                  </a:cubicBezTo>
                  <a:cubicBezTo>
                    <a:pt x="31" y="169"/>
                    <a:pt x="0" y="160"/>
                    <a:pt x="17" y="122"/>
                  </a:cubicBezTo>
                  <a:cubicBezTo>
                    <a:pt x="24" y="106"/>
                    <a:pt x="31" y="84"/>
                    <a:pt x="40" y="62"/>
                  </a:cubicBezTo>
                  <a:cubicBezTo>
                    <a:pt x="45" y="50"/>
                    <a:pt x="50" y="37"/>
                    <a:pt x="55" y="24"/>
                  </a:cubicBezTo>
                  <a:cubicBezTo>
                    <a:pt x="64" y="1"/>
                    <a:pt x="78" y="0"/>
                    <a:pt x="103" y="9"/>
                  </a:cubicBezTo>
                  <a:cubicBezTo>
                    <a:pt x="133" y="20"/>
                    <a:pt x="146" y="39"/>
                    <a:pt x="141" y="53"/>
                  </a:cubicBezTo>
                  <a:cubicBezTo>
                    <a:pt x="135" y="73"/>
                    <a:pt x="109" y="139"/>
                    <a:pt x="108" y="142"/>
                  </a:cubicBezTo>
                  <a:cubicBezTo>
                    <a:pt x="106" y="146"/>
                    <a:pt x="102" y="148"/>
                    <a:pt x="98" y="146"/>
                  </a:cubicBezTo>
                  <a:cubicBezTo>
                    <a:pt x="95" y="145"/>
                    <a:pt x="93" y="141"/>
                    <a:pt x="94" y="137"/>
                  </a:cubicBezTo>
                  <a:cubicBezTo>
                    <a:pt x="94" y="136"/>
                    <a:pt x="121" y="68"/>
                    <a:pt x="127" y="49"/>
                  </a:cubicBezTo>
                  <a:cubicBezTo>
                    <a:pt x="129" y="45"/>
                    <a:pt x="124" y="32"/>
                    <a:pt x="98" y="23"/>
                  </a:cubicBezTo>
                  <a:cubicBezTo>
                    <a:pt x="83" y="17"/>
                    <a:pt x="76" y="10"/>
                    <a:pt x="69" y="30"/>
                  </a:cubicBezTo>
                  <a:cubicBezTo>
                    <a:pt x="64" y="42"/>
                    <a:pt x="59" y="55"/>
                    <a:pt x="54" y="67"/>
                  </a:cubicBezTo>
                  <a:cubicBezTo>
                    <a:pt x="45" y="90"/>
                    <a:pt x="37" y="111"/>
                    <a:pt x="30" y="127"/>
                  </a:cubicBezTo>
                  <a:cubicBezTo>
                    <a:pt x="20" y="152"/>
                    <a:pt x="36" y="155"/>
                    <a:pt x="44" y="159"/>
                  </a:cubicBezTo>
                  <a:cubicBezTo>
                    <a:pt x="45" y="159"/>
                    <a:pt x="45" y="159"/>
                    <a:pt x="45" y="159"/>
                  </a:cubicBezTo>
                  <a:cubicBezTo>
                    <a:pt x="52" y="162"/>
                    <a:pt x="56" y="161"/>
                    <a:pt x="61" y="151"/>
                  </a:cubicBezTo>
                  <a:cubicBezTo>
                    <a:pt x="62" y="148"/>
                    <a:pt x="64" y="142"/>
                    <a:pt x="67" y="135"/>
                  </a:cubicBezTo>
                  <a:cubicBezTo>
                    <a:pt x="75" y="115"/>
                    <a:pt x="91" y="77"/>
                    <a:pt x="93" y="68"/>
                  </a:cubicBezTo>
                  <a:cubicBezTo>
                    <a:pt x="94" y="65"/>
                    <a:pt x="94" y="59"/>
                    <a:pt x="91" y="58"/>
                  </a:cubicBezTo>
                  <a:cubicBezTo>
                    <a:pt x="87" y="56"/>
                    <a:pt x="83" y="65"/>
                    <a:pt x="82" y="67"/>
                  </a:cubicBezTo>
                  <a:cubicBezTo>
                    <a:pt x="72" y="95"/>
                    <a:pt x="58" y="130"/>
                    <a:pt x="57" y="130"/>
                  </a:cubicBezTo>
                  <a:cubicBezTo>
                    <a:pt x="56" y="134"/>
                    <a:pt x="52" y="135"/>
                    <a:pt x="48" y="134"/>
                  </a:cubicBezTo>
                  <a:cubicBezTo>
                    <a:pt x="44" y="132"/>
                    <a:pt x="42" y="128"/>
                    <a:pt x="44" y="124"/>
                  </a:cubicBezTo>
                  <a:cubicBezTo>
                    <a:pt x="44" y="124"/>
                    <a:pt x="58" y="90"/>
                    <a:pt x="68" y="62"/>
                  </a:cubicBezTo>
                  <a:cubicBezTo>
                    <a:pt x="75" y="45"/>
                    <a:pt x="87" y="41"/>
                    <a:pt x="96" y="44"/>
                  </a:cubicBezTo>
                  <a:cubicBezTo>
                    <a:pt x="106" y="47"/>
                    <a:pt x="110" y="62"/>
                    <a:pt x="107" y="72"/>
                  </a:cubicBezTo>
                  <a:cubicBezTo>
                    <a:pt x="105" y="81"/>
                    <a:pt x="93" y="111"/>
                    <a:pt x="80" y="141"/>
                  </a:cubicBezTo>
                  <a:cubicBezTo>
                    <a:pt x="78" y="148"/>
                    <a:pt x="75" y="154"/>
                    <a:pt x="74" y="156"/>
                  </a:cubicBezTo>
                  <a:cubicBezTo>
                    <a:pt x="71" y="165"/>
                    <a:pt x="66" y="171"/>
                    <a:pt x="60" y="173"/>
                  </a:cubicBezTo>
                  <a:close/>
                </a:path>
              </a:pathLst>
            </a:custGeom>
            <a:solidFill>
              <a:srgbClr val="CCF2EA"/>
            </a:solid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sp>
          <p:nvSpPr>
            <p:cNvPr id="116" name="Freeform 52">
              <a:extLst>
                <a:ext uri="{FF2B5EF4-FFF2-40B4-BE49-F238E27FC236}">
                  <a16:creationId xmlns:a16="http://schemas.microsoft.com/office/drawing/2014/main" id="{2BE656D1-1BDC-456D-9EEF-3CB9115B8ECF}"/>
                </a:ext>
              </a:extLst>
            </p:cNvPr>
            <p:cNvSpPr/>
            <p:nvPr/>
          </p:nvSpPr>
          <p:spPr bwMode="auto">
            <a:xfrm>
              <a:off x="10195390" y="1259683"/>
              <a:ext cx="587454" cy="707684"/>
            </a:xfrm>
            <a:custGeom>
              <a:avLst/>
              <a:gdLst>
                <a:gd name="T0" fmla="*/ 60 w 146"/>
                <a:gd name="T1" fmla="*/ 173 h 176"/>
                <a:gd name="T2" fmla="*/ 40 w 146"/>
                <a:gd name="T3" fmla="*/ 173 h 176"/>
                <a:gd name="T4" fmla="*/ 38 w 146"/>
                <a:gd name="T5" fmla="*/ 172 h 176"/>
                <a:gd name="T6" fmla="*/ 17 w 146"/>
                <a:gd name="T7" fmla="*/ 122 h 176"/>
                <a:gd name="T8" fmla="*/ 40 w 146"/>
                <a:gd name="T9" fmla="*/ 62 h 176"/>
                <a:gd name="T10" fmla="*/ 55 w 146"/>
                <a:gd name="T11" fmla="*/ 24 h 176"/>
                <a:gd name="T12" fmla="*/ 103 w 146"/>
                <a:gd name="T13" fmla="*/ 9 h 176"/>
                <a:gd name="T14" fmla="*/ 141 w 146"/>
                <a:gd name="T15" fmla="*/ 53 h 176"/>
                <a:gd name="T16" fmla="*/ 108 w 146"/>
                <a:gd name="T17" fmla="*/ 142 h 176"/>
                <a:gd name="T18" fmla="*/ 98 w 146"/>
                <a:gd name="T19" fmla="*/ 146 h 176"/>
                <a:gd name="T20" fmla="*/ 94 w 146"/>
                <a:gd name="T21" fmla="*/ 137 h 176"/>
                <a:gd name="T22" fmla="*/ 127 w 146"/>
                <a:gd name="T23" fmla="*/ 49 h 176"/>
                <a:gd name="T24" fmla="*/ 98 w 146"/>
                <a:gd name="T25" fmla="*/ 23 h 176"/>
                <a:gd name="T26" fmla="*/ 69 w 146"/>
                <a:gd name="T27" fmla="*/ 30 h 176"/>
                <a:gd name="T28" fmla="*/ 54 w 146"/>
                <a:gd name="T29" fmla="*/ 67 h 176"/>
                <a:gd name="T30" fmla="*/ 30 w 146"/>
                <a:gd name="T31" fmla="*/ 127 h 176"/>
                <a:gd name="T32" fmla="*/ 44 w 146"/>
                <a:gd name="T33" fmla="*/ 159 h 176"/>
                <a:gd name="T34" fmla="*/ 45 w 146"/>
                <a:gd name="T35" fmla="*/ 159 h 176"/>
                <a:gd name="T36" fmla="*/ 61 w 146"/>
                <a:gd name="T37" fmla="*/ 151 h 176"/>
                <a:gd name="T38" fmla="*/ 67 w 146"/>
                <a:gd name="T39" fmla="*/ 135 h 176"/>
                <a:gd name="T40" fmla="*/ 93 w 146"/>
                <a:gd name="T41" fmla="*/ 68 h 176"/>
                <a:gd name="T42" fmla="*/ 91 w 146"/>
                <a:gd name="T43" fmla="*/ 58 h 176"/>
                <a:gd name="T44" fmla="*/ 82 w 146"/>
                <a:gd name="T45" fmla="*/ 67 h 176"/>
                <a:gd name="T46" fmla="*/ 57 w 146"/>
                <a:gd name="T47" fmla="*/ 130 h 176"/>
                <a:gd name="T48" fmla="*/ 48 w 146"/>
                <a:gd name="T49" fmla="*/ 134 h 176"/>
                <a:gd name="T50" fmla="*/ 44 w 146"/>
                <a:gd name="T51" fmla="*/ 124 h 176"/>
                <a:gd name="T52" fmla="*/ 68 w 146"/>
                <a:gd name="T53" fmla="*/ 62 h 176"/>
                <a:gd name="T54" fmla="*/ 96 w 146"/>
                <a:gd name="T55" fmla="*/ 44 h 176"/>
                <a:gd name="T56" fmla="*/ 107 w 146"/>
                <a:gd name="T57" fmla="*/ 72 h 176"/>
                <a:gd name="T58" fmla="*/ 80 w 146"/>
                <a:gd name="T59" fmla="*/ 141 h 176"/>
                <a:gd name="T60" fmla="*/ 74 w 146"/>
                <a:gd name="T61" fmla="*/ 156 h 176"/>
                <a:gd name="T62" fmla="*/ 60 w 146"/>
                <a:gd name="T63" fmla="*/ 173 h 1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146" h="176">
                  <a:moveTo>
                    <a:pt x="60" y="173"/>
                  </a:moveTo>
                  <a:cubicBezTo>
                    <a:pt x="54" y="176"/>
                    <a:pt x="47" y="176"/>
                    <a:pt x="40" y="173"/>
                  </a:cubicBezTo>
                  <a:cubicBezTo>
                    <a:pt x="38" y="172"/>
                    <a:pt x="38" y="172"/>
                    <a:pt x="38" y="172"/>
                  </a:cubicBezTo>
                  <a:cubicBezTo>
                    <a:pt x="31" y="169"/>
                    <a:pt x="0" y="160"/>
                    <a:pt x="17" y="122"/>
                  </a:cubicBezTo>
                  <a:cubicBezTo>
                    <a:pt x="24" y="106"/>
                    <a:pt x="31" y="84"/>
                    <a:pt x="40" y="62"/>
                  </a:cubicBezTo>
                  <a:cubicBezTo>
                    <a:pt x="45" y="50"/>
                    <a:pt x="50" y="37"/>
                    <a:pt x="55" y="24"/>
                  </a:cubicBezTo>
                  <a:cubicBezTo>
                    <a:pt x="64" y="1"/>
                    <a:pt x="78" y="0"/>
                    <a:pt x="103" y="9"/>
                  </a:cubicBezTo>
                  <a:cubicBezTo>
                    <a:pt x="133" y="20"/>
                    <a:pt x="146" y="39"/>
                    <a:pt x="141" y="53"/>
                  </a:cubicBezTo>
                  <a:cubicBezTo>
                    <a:pt x="135" y="73"/>
                    <a:pt x="109" y="139"/>
                    <a:pt x="108" y="142"/>
                  </a:cubicBezTo>
                  <a:cubicBezTo>
                    <a:pt x="106" y="146"/>
                    <a:pt x="102" y="148"/>
                    <a:pt x="98" y="146"/>
                  </a:cubicBezTo>
                  <a:cubicBezTo>
                    <a:pt x="95" y="145"/>
                    <a:pt x="93" y="141"/>
                    <a:pt x="94" y="137"/>
                  </a:cubicBezTo>
                  <a:cubicBezTo>
                    <a:pt x="94" y="136"/>
                    <a:pt x="121" y="68"/>
                    <a:pt x="127" y="49"/>
                  </a:cubicBezTo>
                  <a:cubicBezTo>
                    <a:pt x="129" y="45"/>
                    <a:pt x="124" y="32"/>
                    <a:pt x="98" y="23"/>
                  </a:cubicBezTo>
                  <a:cubicBezTo>
                    <a:pt x="83" y="17"/>
                    <a:pt x="76" y="10"/>
                    <a:pt x="69" y="30"/>
                  </a:cubicBezTo>
                  <a:cubicBezTo>
                    <a:pt x="64" y="42"/>
                    <a:pt x="59" y="55"/>
                    <a:pt x="54" y="67"/>
                  </a:cubicBezTo>
                  <a:cubicBezTo>
                    <a:pt x="45" y="90"/>
                    <a:pt x="37" y="111"/>
                    <a:pt x="30" y="127"/>
                  </a:cubicBezTo>
                  <a:cubicBezTo>
                    <a:pt x="20" y="152"/>
                    <a:pt x="36" y="155"/>
                    <a:pt x="44" y="159"/>
                  </a:cubicBezTo>
                  <a:cubicBezTo>
                    <a:pt x="45" y="159"/>
                    <a:pt x="45" y="159"/>
                    <a:pt x="45" y="159"/>
                  </a:cubicBezTo>
                  <a:cubicBezTo>
                    <a:pt x="52" y="162"/>
                    <a:pt x="56" y="161"/>
                    <a:pt x="61" y="151"/>
                  </a:cubicBezTo>
                  <a:cubicBezTo>
                    <a:pt x="62" y="148"/>
                    <a:pt x="64" y="142"/>
                    <a:pt x="67" y="135"/>
                  </a:cubicBezTo>
                  <a:cubicBezTo>
                    <a:pt x="75" y="115"/>
                    <a:pt x="91" y="77"/>
                    <a:pt x="93" y="68"/>
                  </a:cubicBezTo>
                  <a:cubicBezTo>
                    <a:pt x="94" y="65"/>
                    <a:pt x="94" y="59"/>
                    <a:pt x="91" y="58"/>
                  </a:cubicBezTo>
                  <a:cubicBezTo>
                    <a:pt x="87" y="56"/>
                    <a:pt x="83" y="65"/>
                    <a:pt x="82" y="67"/>
                  </a:cubicBezTo>
                  <a:cubicBezTo>
                    <a:pt x="72" y="95"/>
                    <a:pt x="58" y="130"/>
                    <a:pt x="57" y="130"/>
                  </a:cubicBezTo>
                  <a:cubicBezTo>
                    <a:pt x="56" y="134"/>
                    <a:pt x="52" y="135"/>
                    <a:pt x="48" y="134"/>
                  </a:cubicBezTo>
                  <a:cubicBezTo>
                    <a:pt x="44" y="132"/>
                    <a:pt x="42" y="128"/>
                    <a:pt x="44" y="124"/>
                  </a:cubicBezTo>
                  <a:cubicBezTo>
                    <a:pt x="44" y="124"/>
                    <a:pt x="58" y="90"/>
                    <a:pt x="68" y="62"/>
                  </a:cubicBezTo>
                  <a:cubicBezTo>
                    <a:pt x="75" y="45"/>
                    <a:pt x="87" y="41"/>
                    <a:pt x="96" y="44"/>
                  </a:cubicBezTo>
                  <a:cubicBezTo>
                    <a:pt x="106" y="47"/>
                    <a:pt x="110" y="62"/>
                    <a:pt x="107" y="72"/>
                  </a:cubicBezTo>
                  <a:cubicBezTo>
                    <a:pt x="105" y="81"/>
                    <a:pt x="93" y="111"/>
                    <a:pt x="80" y="141"/>
                  </a:cubicBezTo>
                  <a:cubicBezTo>
                    <a:pt x="78" y="148"/>
                    <a:pt x="75" y="154"/>
                    <a:pt x="74" y="156"/>
                  </a:cubicBezTo>
                  <a:cubicBezTo>
                    <a:pt x="71" y="165"/>
                    <a:pt x="66" y="171"/>
                    <a:pt x="60" y="173"/>
                  </a:cubicBezTo>
                  <a:close/>
                </a:path>
              </a:pathLst>
            </a:custGeom>
            <a:solidFill>
              <a:srgbClr val="CCF2EA"/>
            </a:solid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sp>
          <p:nvSpPr>
            <p:cNvPr id="117" name="Freeform 9">
              <a:extLst>
                <a:ext uri="{FF2B5EF4-FFF2-40B4-BE49-F238E27FC236}">
                  <a16:creationId xmlns:a16="http://schemas.microsoft.com/office/drawing/2014/main" id="{BE74A514-FFE2-40EE-989C-5FAF34CC5873}"/>
                </a:ext>
              </a:extLst>
            </p:cNvPr>
            <p:cNvSpPr>
              <a:spLocks noEditPoints="1"/>
            </p:cNvSpPr>
            <p:nvPr/>
          </p:nvSpPr>
          <p:spPr bwMode="auto">
            <a:xfrm>
              <a:off x="8445167" y="4763862"/>
              <a:ext cx="977061" cy="977061"/>
            </a:xfrm>
            <a:custGeom>
              <a:avLst/>
              <a:gdLst>
                <a:gd name="T0" fmla="*/ 122 w 243"/>
                <a:gd name="T1" fmla="*/ 0 h 243"/>
                <a:gd name="T2" fmla="*/ 0 w 243"/>
                <a:gd name="T3" fmla="*/ 121 h 243"/>
                <a:gd name="T4" fmla="*/ 122 w 243"/>
                <a:gd name="T5" fmla="*/ 243 h 243"/>
                <a:gd name="T6" fmla="*/ 243 w 243"/>
                <a:gd name="T7" fmla="*/ 121 h 243"/>
                <a:gd name="T8" fmla="*/ 122 w 243"/>
                <a:gd name="T9" fmla="*/ 0 h 243"/>
                <a:gd name="T10" fmla="*/ 154 w 243"/>
                <a:gd name="T11" fmla="*/ 121 h 243"/>
                <a:gd name="T12" fmla="*/ 133 w 243"/>
                <a:gd name="T13" fmla="*/ 121 h 243"/>
                <a:gd name="T14" fmla="*/ 133 w 243"/>
                <a:gd name="T15" fmla="*/ 196 h 243"/>
                <a:gd name="T16" fmla="*/ 102 w 243"/>
                <a:gd name="T17" fmla="*/ 196 h 243"/>
                <a:gd name="T18" fmla="*/ 102 w 243"/>
                <a:gd name="T19" fmla="*/ 121 h 243"/>
                <a:gd name="T20" fmla="*/ 87 w 243"/>
                <a:gd name="T21" fmla="*/ 121 h 243"/>
                <a:gd name="T22" fmla="*/ 87 w 243"/>
                <a:gd name="T23" fmla="*/ 94 h 243"/>
                <a:gd name="T24" fmla="*/ 102 w 243"/>
                <a:gd name="T25" fmla="*/ 94 h 243"/>
                <a:gd name="T26" fmla="*/ 102 w 243"/>
                <a:gd name="T27" fmla="*/ 77 h 243"/>
                <a:gd name="T28" fmla="*/ 133 w 243"/>
                <a:gd name="T29" fmla="*/ 46 h 243"/>
                <a:gd name="T30" fmla="*/ 156 w 243"/>
                <a:gd name="T31" fmla="*/ 46 h 243"/>
                <a:gd name="T32" fmla="*/ 156 w 243"/>
                <a:gd name="T33" fmla="*/ 72 h 243"/>
                <a:gd name="T34" fmla="*/ 140 w 243"/>
                <a:gd name="T35" fmla="*/ 72 h 243"/>
                <a:gd name="T36" fmla="*/ 133 w 243"/>
                <a:gd name="T37" fmla="*/ 79 h 243"/>
                <a:gd name="T38" fmla="*/ 133 w 243"/>
                <a:gd name="T39" fmla="*/ 94 h 243"/>
                <a:gd name="T40" fmla="*/ 157 w 243"/>
                <a:gd name="T41" fmla="*/ 94 h 243"/>
                <a:gd name="T42" fmla="*/ 154 w 243"/>
                <a:gd name="T43" fmla="*/ 121 h 2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243" h="243">
                  <a:moveTo>
                    <a:pt x="122" y="0"/>
                  </a:moveTo>
                  <a:cubicBezTo>
                    <a:pt x="55" y="0"/>
                    <a:pt x="0" y="54"/>
                    <a:pt x="0" y="121"/>
                  </a:cubicBezTo>
                  <a:cubicBezTo>
                    <a:pt x="0" y="188"/>
                    <a:pt x="55" y="243"/>
                    <a:pt x="122" y="243"/>
                  </a:cubicBezTo>
                  <a:cubicBezTo>
                    <a:pt x="189" y="243"/>
                    <a:pt x="243" y="188"/>
                    <a:pt x="243" y="121"/>
                  </a:cubicBezTo>
                  <a:cubicBezTo>
                    <a:pt x="243" y="54"/>
                    <a:pt x="189" y="0"/>
                    <a:pt x="122" y="0"/>
                  </a:cubicBezTo>
                  <a:close/>
                  <a:moveTo>
                    <a:pt x="154" y="121"/>
                  </a:moveTo>
                  <a:cubicBezTo>
                    <a:pt x="133" y="121"/>
                    <a:pt x="133" y="121"/>
                    <a:pt x="133" y="121"/>
                  </a:cubicBezTo>
                  <a:cubicBezTo>
                    <a:pt x="133" y="154"/>
                    <a:pt x="133" y="196"/>
                    <a:pt x="133" y="196"/>
                  </a:cubicBezTo>
                  <a:cubicBezTo>
                    <a:pt x="102" y="196"/>
                    <a:pt x="102" y="196"/>
                    <a:pt x="102" y="196"/>
                  </a:cubicBezTo>
                  <a:cubicBezTo>
                    <a:pt x="102" y="196"/>
                    <a:pt x="102" y="155"/>
                    <a:pt x="102" y="121"/>
                  </a:cubicBezTo>
                  <a:cubicBezTo>
                    <a:pt x="87" y="121"/>
                    <a:pt x="87" y="121"/>
                    <a:pt x="87" y="121"/>
                  </a:cubicBezTo>
                  <a:cubicBezTo>
                    <a:pt x="87" y="94"/>
                    <a:pt x="87" y="94"/>
                    <a:pt x="87" y="94"/>
                  </a:cubicBezTo>
                  <a:cubicBezTo>
                    <a:pt x="102" y="94"/>
                    <a:pt x="102" y="94"/>
                    <a:pt x="102" y="94"/>
                  </a:cubicBezTo>
                  <a:cubicBezTo>
                    <a:pt x="102" y="77"/>
                    <a:pt x="102" y="77"/>
                    <a:pt x="102" y="77"/>
                  </a:cubicBezTo>
                  <a:cubicBezTo>
                    <a:pt x="102" y="65"/>
                    <a:pt x="108" y="46"/>
                    <a:pt x="133" y="46"/>
                  </a:cubicBezTo>
                  <a:cubicBezTo>
                    <a:pt x="156" y="46"/>
                    <a:pt x="156" y="46"/>
                    <a:pt x="156" y="46"/>
                  </a:cubicBezTo>
                  <a:cubicBezTo>
                    <a:pt x="156" y="72"/>
                    <a:pt x="156" y="72"/>
                    <a:pt x="156" y="72"/>
                  </a:cubicBezTo>
                  <a:cubicBezTo>
                    <a:pt x="156" y="72"/>
                    <a:pt x="142" y="72"/>
                    <a:pt x="140" y="72"/>
                  </a:cubicBezTo>
                  <a:cubicBezTo>
                    <a:pt x="137" y="72"/>
                    <a:pt x="133" y="73"/>
                    <a:pt x="133" y="79"/>
                  </a:cubicBezTo>
                  <a:cubicBezTo>
                    <a:pt x="133" y="94"/>
                    <a:pt x="133" y="94"/>
                    <a:pt x="133" y="94"/>
                  </a:cubicBezTo>
                  <a:cubicBezTo>
                    <a:pt x="157" y="94"/>
                    <a:pt x="157" y="94"/>
                    <a:pt x="157" y="94"/>
                  </a:cubicBezTo>
                  <a:lnTo>
                    <a:pt x="154" y="121"/>
                  </a:lnTo>
                  <a:close/>
                </a:path>
              </a:pathLst>
            </a:custGeom>
            <a:solidFill>
              <a:srgbClr val="CCF2EA"/>
            </a:solid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sp>
          <p:nvSpPr>
            <p:cNvPr id="118" name="Freeform 36">
              <a:extLst>
                <a:ext uri="{FF2B5EF4-FFF2-40B4-BE49-F238E27FC236}">
                  <a16:creationId xmlns:a16="http://schemas.microsoft.com/office/drawing/2014/main" id="{26F73A2D-68CC-44F5-BB37-AF4E10C759F8}"/>
                </a:ext>
              </a:extLst>
            </p:cNvPr>
            <p:cNvSpPr/>
            <p:nvPr/>
          </p:nvSpPr>
          <p:spPr bwMode="auto">
            <a:xfrm>
              <a:off x="10218184" y="2794520"/>
              <a:ext cx="566148" cy="751820"/>
            </a:xfrm>
            <a:custGeom>
              <a:avLst/>
              <a:gdLst>
                <a:gd name="T0" fmla="*/ 3 w 141"/>
                <a:gd name="T1" fmla="*/ 157 h 187"/>
                <a:gd name="T2" fmla="*/ 3 w 141"/>
                <a:gd name="T3" fmla="*/ 155 h 187"/>
                <a:gd name="T4" fmla="*/ 36 w 141"/>
                <a:gd name="T5" fmla="*/ 131 h 187"/>
                <a:gd name="T6" fmla="*/ 38 w 141"/>
                <a:gd name="T7" fmla="*/ 130 h 187"/>
                <a:gd name="T8" fmla="*/ 60 w 141"/>
                <a:gd name="T9" fmla="*/ 139 h 187"/>
                <a:gd name="T10" fmla="*/ 87 w 141"/>
                <a:gd name="T11" fmla="*/ 105 h 187"/>
                <a:gd name="T12" fmla="*/ 99 w 141"/>
                <a:gd name="T13" fmla="*/ 65 h 187"/>
                <a:gd name="T14" fmla="*/ 79 w 141"/>
                <a:gd name="T15" fmla="*/ 50 h 187"/>
                <a:gd name="T16" fmla="*/ 80 w 141"/>
                <a:gd name="T17" fmla="*/ 10 h 187"/>
                <a:gd name="T18" fmla="*/ 82 w 141"/>
                <a:gd name="T19" fmla="*/ 8 h 187"/>
                <a:gd name="T20" fmla="*/ 96 w 141"/>
                <a:gd name="T21" fmla="*/ 0 h 187"/>
                <a:gd name="T22" fmla="*/ 100 w 141"/>
                <a:gd name="T23" fmla="*/ 1 h 187"/>
                <a:gd name="T24" fmla="*/ 123 w 141"/>
                <a:gd name="T25" fmla="*/ 15 h 187"/>
                <a:gd name="T26" fmla="*/ 113 w 141"/>
                <a:gd name="T27" fmla="*/ 123 h 187"/>
                <a:gd name="T28" fmla="*/ 32 w 141"/>
                <a:gd name="T29" fmla="*/ 187 h 187"/>
                <a:gd name="T30" fmla="*/ 32 w 141"/>
                <a:gd name="T31" fmla="*/ 187 h 187"/>
                <a:gd name="T32" fmla="*/ 31 w 141"/>
                <a:gd name="T33" fmla="*/ 187 h 187"/>
                <a:gd name="T34" fmla="*/ 7 w 141"/>
                <a:gd name="T35" fmla="*/ 176 h 187"/>
                <a:gd name="T36" fmla="*/ 3 w 141"/>
                <a:gd name="T37" fmla="*/ 157 h 1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41" h="187">
                  <a:moveTo>
                    <a:pt x="3" y="157"/>
                  </a:moveTo>
                  <a:cubicBezTo>
                    <a:pt x="3" y="155"/>
                    <a:pt x="3" y="155"/>
                    <a:pt x="3" y="155"/>
                  </a:cubicBezTo>
                  <a:cubicBezTo>
                    <a:pt x="4" y="148"/>
                    <a:pt x="33" y="131"/>
                    <a:pt x="36" y="131"/>
                  </a:cubicBezTo>
                  <a:cubicBezTo>
                    <a:pt x="38" y="130"/>
                    <a:pt x="38" y="130"/>
                    <a:pt x="38" y="130"/>
                  </a:cubicBezTo>
                  <a:cubicBezTo>
                    <a:pt x="42" y="130"/>
                    <a:pt x="48" y="133"/>
                    <a:pt x="60" y="139"/>
                  </a:cubicBezTo>
                  <a:cubicBezTo>
                    <a:pt x="70" y="132"/>
                    <a:pt x="82" y="114"/>
                    <a:pt x="87" y="105"/>
                  </a:cubicBezTo>
                  <a:cubicBezTo>
                    <a:pt x="92" y="94"/>
                    <a:pt x="99" y="77"/>
                    <a:pt x="99" y="65"/>
                  </a:cubicBezTo>
                  <a:cubicBezTo>
                    <a:pt x="86" y="58"/>
                    <a:pt x="80" y="55"/>
                    <a:pt x="79" y="50"/>
                  </a:cubicBezTo>
                  <a:cubicBezTo>
                    <a:pt x="78" y="48"/>
                    <a:pt x="76" y="14"/>
                    <a:pt x="80" y="10"/>
                  </a:cubicBezTo>
                  <a:cubicBezTo>
                    <a:pt x="82" y="8"/>
                    <a:pt x="82" y="8"/>
                    <a:pt x="82" y="8"/>
                  </a:cubicBezTo>
                  <a:cubicBezTo>
                    <a:pt x="85" y="5"/>
                    <a:pt x="89" y="0"/>
                    <a:pt x="96" y="0"/>
                  </a:cubicBezTo>
                  <a:cubicBezTo>
                    <a:pt x="97" y="0"/>
                    <a:pt x="99" y="0"/>
                    <a:pt x="100" y="1"/>
                  </a:cubicBezTo>
                  <a:cubicBezTo>
                    <a:pt x="105" y="2"/>
                    <a:pt x="117" y="7"/>
                    <a:pt x="123" y="15"/>
                  </a:cubicBezTo>
                  <a:cubicBezTo>
                    <a:pt x="127" y="20"/>
                    <a:pt x="141" y="70"/>
                    <a:pt x="113" y="123"/>
                  </a:cubicBezTo>
                  <a:cubicBezTo>
                    <a:pt x="85" y="174"/>
                    <a:pt x="39" y="187"/>
                    <a:pt x="32" y="187"/>
                  </a:cubicBezTo>
                  <a:cubicBezTo>
                    <a:pt x="32" y="187"/>
                    <a:pt x="32" y="187"/>
                    <a:pt x="32" y="187"/>
                  </a:cubicBezTo>
                  <a:cubicBezTo>
                    <a:pt x="31" y="187"/>
                    <a:pt x="31" y="187"/>
                    <a:pt x="31" y="187"/>
                  </a:cubicBezTo>
                  <a:cubicBezTo>
                    <a:pt x="21" y="186"/>
                    <a:pt x="11" y="179"/>
                    <a:pt x="7" y="176"/>
                  </a:cubicBezTo>
                  <a:cubicBezTo>
                    <a:pt x="0" y="171"/>
                    <a:pt x="2" y="162"/>
                    <a:pt x="3" y="157"/>
                  </a:cubicBezTo>
                  <a:close/>
                </a:path>
              </a:pathLst>
            </a:custGeom>
            <a:solidFill>
              <a:srgbClr val="CCF2EA"/>
            </a:solid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sp>
          <p:nvSpPr>
            <p:cNvPr id="119" name="Freeform 38">
              <a:extLst>
                <a:ext uri="{FF2B5EF4-FFF2-40B4-BE49-F238E27FC236}">
                  <a16:creationId xmlns:a16="http://schemas.microsoft.com/office/drawing/2014/main" id="{A133C32B-FC22-429D-9657-B442BF8E43BB}"/>
                </a:ext>
              </a:extLst>
            </p:cNvPr>
            <p:cNvSpPr>
              <a:spLocks noEditPoints="1"/>
            </p:cNvSpPr>
            <p:nvPr/>
          </p:nvSpPr>
          <p:spPr bwMode="auto">
            <a:xfrm>
              <a:off x="8477128" y="3316534"/>
              <a:ext cx="783780" cy="795954"/>
            </a:xfrm>
            <a:custGeom>
              <a:avLst/>
              <a:gdLst>
                <a:gd name="T0" fmla="*/ 190 w 195"/>
                <a:gd name="T1" fmla="*/ 120 h 198"/>
                <a:gd name="T2" fmla="*/ 192 w 195"/>
                <a:gd name="T3" fmla="*/ 100 h 198"/>
                <a:gd name="T4" fmla="*/ 99 w 195"/>
                <a:gd name="T5" fmla="*/ 7 h 198"/>
                <a:gd name="T6" fmla="*/ 83 w 195"/>
                <a:gd name="T7" fmla="*/ 8 h 198"/>
                <a:gd name="T8" fmla="*/ 54 w 195"/>
                <a:gd name="T9" fmla="*/ 0 h 198"/>
                <a:gd name="T10" fmla="*/ 0 w 195"/>
                <a:gd name="T11" fmla="*/ 54 h 198"/>
                <a:gd name="T12" fmla="*/ 7 w 195"/>
                <a:gd name="T13" fmla="*/ 81 h 198"/>
                <a:gd name="T14" fmla="*/ 5 w 195"/>
                <a:gd name="T15" fmla="*/ 100 h 198"/>
                <a:gd name="T16" fmla="*/ 99 w 195"/>
                <a:gd name="T17" fmla="*/ 193 h 198"/>
                <a:gd name="T18" fmla="*/ 116 w 195"/>
                <a:gd name="T19" fmla="*/ 192 h 198"/>
                <a:gd name="T20" fmla="*/ 141 w 195"/>
                <a:gd name="T21" fmla="*/ 198 h 198"/>
                <a:gd name="T22" fmla="*/ 195 w 195"/>
                <a:gd name="T23" fmla="*/ 144 h 198"/>
                <a:gd name="T24" fmla="*/ 190 w 195"/>
                <a:gd name="T25" fmla="*/ 120 h 198"/>
                <a:gd name="T26" fmla="*/ 146 w 195"/>
                <a:gd name="T27" fmla="*/ 145 h 198"/>
                <a:gd name="T28" fmla="*/ 127 w 195"/>
                <a:gd name="T29" fmla="*/ 159 h 198"/>
                <a:gd name="T30" fmla="*/ 98 w 195"/>
                <a:gd name="T31" fmla="*/ 164 h 198"/>
                <a:gd name="T32" fmla="*/ 65 w 195"/>
                <a:gd name="T33" fmla="*/ 157 h 198"/>
                <a:gd name="T34" fmla="*/ 49 w 195"/>
                <a:gd name="T35" fmla="*/ 144 h 198"/>
                <a:gd name="T36" fmla="*/ 44 w 195"/>
                <a:gd name="T37" fmla="*/ 127 h 198"/>
                <a:gd name="T38" fmla="*/ 47 w 195"/>
                <a:gd name="T39" fmla="*/ 118 h 198"/>
                <a:gd name="T40" fmla="*/ 57 w 195"/>
                <a:gd name="T41" fmla="*/ 114 h 198"/>
                <a:gd name="T42" fmla="*/ 65 w 195"/>
                <a:gd name="T43" fmla="*/ 117 h 198"/>
                <a:gd name="T44" fmla="*/ 71 w 195"/>
                <a:gd name="T45" fmla="*/ 125 h 198"/>
                <a:gd name="T46" fmla="*/ 76 w 195"/>
                <a:gd name="T47" fmla="*/ 135 h 198"/>
                <a:gd name="T48" fmla="*/ 84 w 195"/>
                <a:gd name="T49" fmla="*/ 141 h 198"/>
                <a:gd name="T50" fmla="*/ 98 w 195"/>
                <a:gd name="T51" fmla="*/ 143 h 198"/>
                <a:gd name="T52" fmla="*/ 116 w 195"/>
                <a:gd name="T53" fmla="*/ 138 h 198"/>
                <a:gd name="T54" fmla="*/ 123 w 195"/>
                <a:gd name="T55" fmla="*/ 127 h 198"/>
                <a:gd name="T56" fmla="*/ 120 w 195"/>
                <a:gd name="T57" fmla="*/ 118 h 198"/>
                <a:gd name="T58" fmla="*/ 110 w 195"/>
                <a:gd name="T59" fmla="*/ 112 h 198"/>
                <a:gd name="T60" fmla="*/ 93 w 195"/>
                <a:gd name="T61" fmla="*/ 108 h 198"/>
                <a:gd name="T62" fmla="*/ 68 w 195"/>
                <a:gd name="T63" fmla="*/ 101 h 198"/>
                <a:gd name="T64" fmla="*/ 52 w 195"/>
                <a:gd name="T65" fmla="*/ 89 h 198"/>
                <a:gd name="T66" fmla="*/ 46 w 195"/>
                <a:gd name="T67" fmla="*/ 70 h 198"/>
                <a:gd name="T68" fmla="*/ 52 w 195"/>
                <a:gd name="T69" fmla="*/ 51 h 198"/>
                <a:gd name="T70" fmla="*/ 71 w 195"/>
                <a:gd name="T71" fmla="*/ 39 h 198"/>
                <a:gd name="T72" fmla="*/ 98 w 195"/>
                <a:gd name="T73" fmla="*/ 35 h 198"/>
                <a:gd name="T74" fmla="*/ 120 w 195"/>
                <a:gd name="T75" fmla="*/ 37 h 198"/>
                <a:gd name="T76" fmla="*/ 135 w 195"/>
                <a:gd name="T77" fmla="*/ 45 h 198"/>
                <a:gd name="T78" fmla="*/ 144 w 195"/>
                <a:gd name="T79" fmla="*/ 55 h 198"/>
                <a:gd name="T80" fmla="*/ 147 w 195"/>
                <a:gd name="T81" fmla="*/ 66 h 198"/>
                <a:gd name="T82" fmla="*/ 143 w 195"/>
                <a:gd name="T83" fmla="*/ 75 h 198"/>
                <a:gd name="T84" fmla="*/ 134 w 195"/>
                <a:gd name="T85" fmla="*/ 79 h 198"/>
                <a:gd name="T86" fmla="*/ 126 w 195"/>
                <a:gd name="T87" fmla="*/ 76 h 198"/>
                <a:gd name="T88" fmla="*/ 120 w 195"/>
                <a:gd name="T89" fmla="*/ 69 h 198"/>
                <a:gd name="T90" fmla="*/ 112 w 195"/>
                <a:gd name="T91" fmla="*/ 59 h 198"/>
                <a:gd name="T92" fmla="*/ 96 w 195"/>
                <a:gd name="T93" fmla="*/ 55 h 198"/>
                <a:gd name="T94" fmla="*/ 80 w 195"/>
                <a:gd name="T95" fmla="*/ 59 h 198"/>
                <a:gd name="T96" fmla="*/ 74 w 195"/>
                <a:gd name="T97" fmla="*/ 68 h 198"/>
                <a:gd name="T98" fmla="*/ 76 w 195"/>
                <a:gd name="T99" fmla="*/ 73 h 198"/>
                <a:gd name="T100" fmla="*/ 82 w 195"/>
                <a:gd name="T101" fmla="*/ 78 h 198"/>
                <a:gd name="T102" fmla="*/ 89 w 195"/>
                <a:gd name="T103" fmla="*/ 81 h 198"/>
                <a:gd name="T104" fmla="*/ 102 w 195"/>
                <a:gd name="T105" fmla="*/ 84 h 198"/>
                <a:gd name="T106" fmla="*/ 123 w 195"/>
                <a:gd name="T107" fmla="*/ 89 h 198"/>
                <a:gd name="T108" fmla="*/ 139 w 195"/>
                <a:gd name="T109" fmla="*/ 96 h 198"/>
                <a:gd name="T110" fmla="*/ 149 w 195"/>
                <a:gd name="T111" fmla="*/ 108 h 198"/>
                <a:gd name="T112" fmla="*/ 153 w 195"/>
                <a:gd name="T113" fmla="*/ 124 h 198"/>
                <a:gd name="T114" fmla="*/ 146 w 195"/>
                <a:gd name="T115" fmla="*/ 145 h 1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195" h="198">
                  <a:moveTo>
                    <a:pt x="190" y="120"/>
                  </a:moveTo>
                  <a:cubicBezTo>
                    <a:pt x="191" y="114"/>
                    <a:pt x="192" y="107"/>
                    <a:pt x="192" y="100"/>
                  </a:cubicBezTo>
                  <a:cubicBezTo>
                    <a:pt x="192" y="49"/>
                    <a:pt x="150" y="7"/>
                    <a:pt x="99" y="7"/>
                  </a:cubicBezTo>
                  <a:cubicBezTo>
                    <a:pt x="93" y="7"/>
                    <a:pt x="88" y="7"/>
                    <a:pt x="83" y="8"/>
                  </a:cubicBezTo>
                  <a:cubicBezTo>
                    <a:pt x="74" y="3"/>
                    <a:pt x="64" y="0"/>
                    <a:pt x="54" y="0"/>
                  </a:cubicBezTo>
                  <a:cubicBezTo>
                    <a:pt x="24" y="0"/>
                    <a:pt x="0" y="24"/>
                    <a:pt x="0" y="54"/>
                  </a:cubicBezTo>
                  <a:cubicBezTo>
                    <a:pt x="0" y="64"/>
                    <a:pt x="2" y="73"/>
                    <a:pt x="7" y="81"/>
                  </a:cubicBezTo>
                  <a:cubicBezTo>
                    <a:pt x="6" y="87"/>
                    <a:pt x="5" y="94"/>
                    <a:pt x="5" y="100"/>
                  </a:cubicBezTo>
                  <a:cubicBezTo>
                    <a:pt x="5" y="152"/>
                    <a:pt x="47" y="193"/>
                    <a:pt x="99" y="193"/>
                  </a:cubicBezTo>
                  <a:cubicBezTo>
                    <a:pt x="104" y="193"/>
                    <a:pt x="110" y="193"/>
                    <a:pt x="116" y="192"/>
                  </a:cubicBezTo>
                  <a:cubicBezTo>
                    <a:pt x="123" y="196"/>
                    <a:pt x="132" y="198"/>
                    <a:pt x="141" y="198"/>
                  </a:cubicBezTo>
                  <a:cubicBezTo>
                    <a:pt x="171" y="198"/>
                    <a:pt x="195" y="174"/>
                    <a:pt x="195" y="144"/>
                  </a:cubicBezTo>
                  <a:cubicBezTo>
                    <a:pt x="195" y="136"/>
                    <a:pt x="193" y="127"/>
                    <a:pt x="190" y="120"/>
                  </a:cubicBezTo>
                  <a:close/>
                  <a:moveTo>
                    <a:pt x="146" y="145"/>
                  </a:moveTo>
                  <a:cubicBezTo>
                    <a:pt x="142" y="151"/>
                    <a:pt x="136" y="156"/>
                    <a:pt x="127" y="159"/>
                  </a:cubicBezTo>
                  <a:cubicBezTo>
                    <a:pt x="119" y="163"/>
                    <a:pt x="109" y="164"/>
                    <a:pt x="98" y="164"/>
                  </a:cubicBezTo>
                  <a:cubicBezTo>
                    <a:pt x="85" y="164"/>
                    <a:pt x="74" y="162"/>
                    <a:pt x="65" y="157"/>
                  </a:cubicBezTo>
                  <a:cubicBezTo>
                    <a:pt x="59" y="154"/>
                    <a:pt x="53" y="149"/>
                    <a:pt x="49" y="144"/>
                  </a:cubicBezTo>
                  <a:cubicBezTo>
                    <a:pt x="46" y="138"/>
                    <a:pt x="44" y="132"/>
                    <a:pt x="44" y="127"/>
                  </a:cubicBezTo>
                  <a:cubicBezTo>
                    <a:pt x="44" y="123"/>
                    <a:pt x="45" y="120"/>
                    <a:pt x="47" y="118"/>
                  </a:cubicBezTo>
                  <a:cubicBezTo>
                    <a:pt x="50" y="116"/>
                    <a:pt x="53" y="114"/>
                    <a:pt x="57" y="114"/>
                  </a:cubicBezTo>
                  <a:cubicBezTo>
                    <a:pt x="60" y="114"/>
                    <a:pt x="63" y="115"/>
                    <a:pt x="65" y="117"/>
                  </a:cubicBezTo>
                  <a:cubicBezTo>
                    <a:pt x="68" y="119"/>
                    <a:pt x="69" y="122"/>
                    <a:pt x="71" y="125"/>
                  </a:cubicBezTo>
                  <a:cubicBezTo>
                    <a:pt x="72" y="129"/>
                    <a:pt x="74" y="132"/>
                    <a:pt x="76" y="135"/>
                  </a:cubicBezTo>
                  <a:cubicBezTo>
                    <a:pt x="78" y="137"/>
                    <a:pt x="81" y="139"/>
                    <a:pt x="84" y="141"/>
                  </a:cubicBezTo>
                  <a:cubicBezTo>
                    <a:pt x="87" y="142"/>
                    <a:pt x="92" y="143"/>
                    <a:pt x="98" y="143"/>
                  </a:cubicBezTo>
                  <a:cubicBezTo>
                    <a:pt x="105" y="143"/>
                    <a:pt x="112" y="142"/>
                    <a:pt x="116" y="138"/>
                  </a:cubicBezTo>
                  <a:cubicBezTo>
                    <a:pt x="121" y="135"/>
                    <a:pt x="123" y="131"/>
                    <a:pt x="123" y="127"/>
                  </a:cubicBezTo>
                  <a:cubicBezTo>
                    <a:pt x="123" y="123"/>
                    <a:pt x="122" y="120"/>
                    <a:pt x="120" y="118"/>
                  </a:cubicBezTo>
                  <a:cubicBezTo>
                    <a:pt x="117" y="115"/>
                    <a:pt x="114" y="114"/>
                    <a:pt x="110" y="112"/>
                  </a:cubicBezTo>
                  <a:cubicBezTo>
                    <a:pt x="105" y="111"/>
                    <a:pt x="100" y="110"/>
                    <a:pt x="93" y="108"/>
                  </a:cubicBezTo>
                  <a:cubicBezTo>
                    <a:pt x="83" y="106"/>
                    <a:pt x="75" y="104"/>
                    <a:pt x="68" y="101"/>
                  </a:cubicBezTo>
                  <a:cubicBezTo>
                    <a:pt x="61" y="98"/>
                    <a:pt x="56" y="94"/>
                    <a:pt x="52" y="89"/>
                  </a:cubicBezTo>
                  <a:cubicBezTo>
                    <a:pt x="48" y="84"/>
                    <a:pt x="46" y="78"/>
                    <a:pt x="46" y="70"/>
                  </a:cubicBezTo>
                  <a:cubicBezTo>
                    <a:pt x="46" y="63"/>
                    <a:pt x="48" y="57"/>
                    <a:pt x="52" y="51"/>
                  </a:cubicBezTo>
                  <a:cubicBezTo>
                    <a:pt x="57" y="46"/>
                    <a:pt x="63" y="42"/>
                    <a:pt x="71" y="39"/>
                  </a:cubicBezTo>
                  <a:cubicBezTo>
                    <a:pt x="78" y="36"/>
                    <a:pt x="87" y="35"/>
                    <a:pt x="98" y="35"/>
                  </a:cubicBezTo>
                  <a:cubicBezTo>
                    <a:pt x="106" y="35"/>
                    <a:pt x="114" y="35"/>
                    <a:pt x="120" y="37"/>
                  </a:cubicBezTo>
                  <a:cubicBezTo>
                    <a:pt x="126" y="39"/>
                    <a:pt x="131" y="42"/>
                    <a:pt x="135" y="45"/>
                  </a:cubicBezTo>
                  <a:cubicBezTo>
                    <a:pt x="139" y="48"/>
                    <a:pt x="142" y="52"/>
                    <a:pt x="144" y="55"/>
                  </a:cubicBezTo>
                  <a:cubicBezTo>
                    <a:pt x="146" y="59"/>
                    <a:pt x="147" y="62"/>
                    <a:pt x="147" y="66"/>
                  </a:cubicBezTo>
                  <a:cubicBezTo>
                    <a:pt x="147" y="69"/>
                    <a:pt x="146" y="72"/>
                    <a:pt x="143" y="75"/>
                  </a:cubicBezTo>
                  <a:cubicBezTo>
                    <a:pt x="141" y="78"/>
                    <a:pt x="137" y="79"/>
                    <a:pt x="134" y="79"/>
                  </a:cubicBezTo>
                  <a:cubicBezTo>
                    <a:pt x="130" y="79"/>
                    <a:pt x="128" y="78"/>
                    <a:pt x="126" y="76"/>
                  </a:cubicBezTo>
                  <a:cubicBezTo>
                    <a:pt x="124" y="75"/>
                    <a:pt x="122" y="72"/>
                    <a:pt x="120" y="69"/>
                  </a:cubicBezTo>
                  <a:cubicBezTo>
                    <a:pt x="118" y="65"/>
                    <a:pt x="115" y="61"/>
                    <a:pt x="112" y="59"/>
                  </a:cubicBezTo>
                  <a:cubicBezTo>
                    <a:pt x="109" y="56"/>
                    <a:pt x="103" y="55"/>
                    <a:pt x="96" y="55"/>
                  </a:cubicBezTo>
                  <a:cubicBezTo>
                    <a:pt x="89" y="55"/>
                    <a:pt x="84" y="56"/>
                    <a:pt x="80" y="59"/>
                  </a:cubicBezTo>
                  <a:cubicBezTo>
                    <a:pt x="76" y="62"/>
                    <a:pt x="74" y="65"/>
                    <a:pt x="74" y="68"/>
                  </a:cubicBezTo>
                  <a:cubicBezTo>
                    <a:pt x="74" y="70"/>
                    <a:pt x="75" y="72"/>
                    <a:pt x="76" y="73"/>
                  </a:cubicBezTo>
                  <a:cubicBezTo>
                    <a:pt x="77" y="75"/>
                    <a:pt x="79" y="76"/>
                    <a:pt x="82" y="78"/>
                  </a:cubicBezTo>
                  <a:cubicBezTo>
                    <a:pt x="84" y="79"/>
                    <a:pt x="87" y="80"/>
                    <a:pt x="89" y="81"/>
                  </a:cubicBezTo>
                  <a:cubicBezTo>
                    <a:pt x="92" y="81"/>
                    <a:pt x="96" y="82"/>
                    <a:pt x="102" y="84"/>
                  </a:cubicBezTo>
                  <a:cubicBezTo>
                    <a:pt x="110" y="85"/>
                    <a:pt x="117" y="87"/>
                    <a:pt x="123" y="89"/>
                  </a:cubicBezTo>
                  <a:cubicBezTo>
                    <a:pt x="129" y="91"/>
                    <a:pt x="134" y="94"/>
                    <a:pt x="139" y="96"/>
                  </a:cubicBezTo>
                  <a:cubicBezTo>
                    <a:pt x="143" y="99"/>
                    <a:pt x="147" y="103"/>
                    <a:pt x="149" y="108"/>
                  </a:cubicBezTo>
                  <a:cubicBezTo>
                    <a:pt x="152" y="112"/>
                    <a:pt x="153" y="118"/>
                    <a:pt x="153" y="124"/>
                  </a:cubicBezTo>
                  <a:cubicBezTo>
                    <a:pt x="153" y="132"/>
                    <a:pt x="151" y="139"/>
                    <a:pt x="146" y="145"/>
                  </a:cubicBezTo>
                  <a:close/>
                </a:path>
              </a:pathLst>
            </a:custGeom>
            <a:solidFill>
              <a:srgbClr val="CCF2EA"/>
            </a:solid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sp>
          <p:nvSpPr>
            <p:cNvPr id="120" name="Freeform 44">
              <a:extLst>
                <a:ext uri="{FF2B5EF4-FFF2-40B4-BE49-F238E27FC236}">
                  <a16:creationId xmlns:a16="http://schemas.microsoft.com/office/drawing/2014/main" id="{2D685530-014A-4DE7-8484-0423ACF9EBD9}"/>
                </a:ext>
              </a:extLst>
            </p:cNvPr>
            <p:cNvSpPr>
              <a:spLocks noEditPoints="1"/>
            </p:cNvSpPr>
            <p:nvPr/>
          </p:nvSpPr>
          <p:spPr bwMode="auto">
            <a:xfrm>
              <a:off x="7294610" y="2211632"/>
              <a:ext cx="776170" cy="779214"/>
            </a:xfrm>
            <a:custGeom>
              <a:avLst/>
              <a:gdLst>
                <a:gd name="T0" fmla="*/ 192 w 193"/>
                <a:gd name="T1" fmla="*/ 81 h 194"/>
                <a:gd name="T2" fmla="*/ 191 w 193"/>
                <a:gd name="T3" fmla="*/ 77 h 194"/>
                <a:gd name="T4" fmla="*/ 188 w 193"/>
                <a:gd name="T5" fmla="*/ 75 h 194"/>
                <a:gd name="T6" fmla="*/ 162 w 193"/>
                <a:gd name="T7" fmla="*/ 71 h 194"/>
                <a:gd name="T8" fmla="*/ 157 w 193"/>
                <a:gd name="T9" fmla="*/ 54 h 194"/>
                <a:gd name="T10" fmla="*/ 151 w 193"/>
                <a:gd name="T11" fmla="*/ 34 h 194"/>
                <a:gd name="T12" fmla="*/ 104 w 193"/>
                <a:gd name="T13" fmla="*/ 0 h 194"/>
                <a:gd name="T14" fmla="*/ 61 w 193"/>
                <a:gd name="T15" fmla="*/ 0 h 194"/>
                <a:gd name="T16" fmla="*/ 0 w 193"/>
                <a:gd name="T17" fmla="*/ 61 h 194"/>
                <a:gd name="T18" fmla="*/ 0 w 193"/>
                <a:gd name="T19" fmla="*/ 133 h 194"/>
                <a:gd name="T20" fmla="*/ 61 w 193"/>
                <a:gd name="T21" fmla="*/ 194 h 194"/>
                <a:gd name="T22" fmla="*/ 131 w 193"/>
                <a:gd name="T23" fmla="*/ 194 h 194"/>
                <a:gd name="T24" fmla="*/ 192 w 193"/>
                <a:gd name="T25" fmla="*/ 133 h 194"/>
                <a:gd name="T26" fmla="*/ 193 w 193"/>
                <a:gd name="T27" fmla="*/ 83 h 194"/>
                <a:gd name="T28" fmla="*/ 192 w 193"/>
                <a:gd name="T29" fmla="*/ 81 h 194"/>
                <a:gd name="T30" fmla="*/ 62 w 193"/>
                <a:gd name="T31" fmla="*/ 50 h 194"/>
                <a:gd name="T32" fmla="*/ 96 w 193"/>
                <a:gd name="T33" fmla="*/ 50 h 194"/>
                <a:gd name="T34" fmla="*/ 108 w 193"/>
                <a:gd name="T35" fmla="*/ 62 h 194"/>
                <a:gd name="T36" fmla="*/ 96 w 193"/>
                <a:gd name="T37" fmla="*/ 73 h 194"/>
                <a:gd name="T38" fmla="*/ 62 w 193"/>
                <a:gd name="T39" fmla="*/ 73 h 194"/>
                <a:gd name="T40" fmla="*/ 50 w 193"/>
                <a:gd name="T41" fmla="*/ 62 h 194"/>
                <a:gd name="T42" fmla="*/ 62 w 193"/>
                <a:gd name="T43" fmla="*/ 50 h 194"/>
                <a:gd name="T44" fmla="*/ 131 w 193"/>
                <a:gd name="T45" fmla="*/ 143 h 194"/>
                <a:gd name="T46" fmla="*/ 62 w 193"/>
                <a:gd name="T47" fmla="*/ 143 h 194"/>
                <a:gd name="T48" fmla="*/ 50 w 193"/>
                <a:gd name="T49" fmla="*/ 132 h 194"/>
                <a:gd name="T50" fmla="*/ 62 w 193"/>
                <a:gd name="T51" fmla="*/ 120 h 194"/>
                <a:gd name="T52" fmla="*/ 131 w 193"/>
                <a:gd name="T53" fmla="*/ 120 h 194"/>
                <a:gd name="T54" fmla="*/ 142 w 193"/>
                <a:gd name="T55" fmla="*/ 132 h 194"/>
                <a:gd name="T56" fmla="*/ 131 w 193"/>
                <a:gd name="T57" fmla="*/ 143 h 1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193" h="194">
                  <a:moveTo>
                    <a:pt x="192" y="81"/>
                  </a:moveTo>
                  <a:cubicBezTo>
                    <a:pt x="191" y="77"/>
                    <a:pt x="191" y="77"/>
                    <a:pt x="191" y="77"/>
                  </a:cubicBezTo>
                  <a:cubicBezTo>
                    <a:pt x="188" y="75"/>
                    <a:pt x="188" y="75"/>
                    <a:pt x="188" y="75"/>
                  </a:cubicBezTo>
                  <a:cubicBezTo>
                    <a:pt x="184" y="72"/>
                    <a:pt x="166" y="75"/>
                    <a:pt x="162" y="71"/>
                  </a:cubicBezTo>
                  <a:cubicBezTo>
                    <a:pt x="158" y="68"/>
                    <a:pt x="158" y="62"/>
                    <a:pt x="157" y="54"/>
                  </a:cubicBezTo>
                  <a:cubicBezTo>
                    <a:pt x="155" y="39"/>
                    <a:pt x="153" y="39"/>
                    <a:pt x="151" y="34"/>
                  </a:cubicBezTo>
                  <a:cubicBezTo>
                    <a:pt x="143" y="16"/>
                    <a:pt x="120" y="2"/>
                    <a:pt x="104" y="0"/>
                  </a:cubicBezTo>
                  <a:cubicBezTo>
                    <a:pt x="61" y="0"/>
                    <a:pt x="61" y="0"/>
                    <a:pt x="61" y="0"/>
                  </a:cubicBezTo>
                  <a:cubicBezTo>
                    <a:pt x="28" y="0"/>
                    <a:pt x="0" y="28"/>
                    <a:pt x="0" y="61"/>
                  </a:cubicBezTo>
                  <a:cubicBezTo>
                    <a:pt x="0" y="133"/>
                    <a:pt x="0" y="133"/>
                    <a:pt x="0" y="133"/>
                  </a:cubicBezTo>
                  <a:cubicBezTo>
                    <a:pt x="0" y="166"/>
                    <a:pt x="28" y="194"/>
                    <a:pt x="61" y="194"/>
                  </a:cubicBezTo>
                  <a:cubicBezTo>
                    <a:pt x="131" y="194"/>
                    <a:pt x="131" y="194"/>
                    <a:pt x="131" y="194"/>
                  </a:cubicBezTo>
                  <a:cubicBezTo>
                    <a:pt x="165" y="194"/>
                    <a:pt x="192" y="166"/>
                    <a:pt x="192" y="133"/>
                  </a:cubicBezTo>
                  <a:cubicBezTo>
                    <a:pt x="193" y="83"/>
                    <a:pt x="193" y="83"/>
                    <a:pt x="193" y="83"/>
                  </a:cubicBezTo>
                  <a:lnTo>
                    <a:pt x="192" y="81"/>
                  </a:lnTo>
                  <a:close/>
                  <a:moveTo>
                    <a:pt x="62" y="50"/>
                  </a:moveTo>
                  <a:cubicBezTo>
                    <a:pt x="96" y="50"/>
                    <a:pt x="96" y="50"/>
                    <a:pt x="96" y="50"/>
                  </a:cubicBezTo>
                  <a:cubicBezTo>
                    <a:pt x="102" y="50"/>
                    <a:pt x="108" y="55"/>
                    <a:pt x="108" y="62"/>
                  </a:cubicBezTo>
                  <a:cubicBezTo>
                    <a:pt x="108" y="68"/>
                    <a:pt x="102" y="73"/>
                    <a:pt x="96" y="73"/>
                  </a:cubicBezTo>
                  <a:cubicBezTo>
                    <a:pt x="62" y="73"/>
                    <a:pt x="62" y="73"/>
                    <a:pt x="62" y="73"/>
                  </a:cubicBezTo>
                  <a:cubicBezTo>
                    <a:pt x="56" y="73"/>
                    <a:pt x="50" y="68"/>
                    <a:pt x="50" y="62"/>
                  </a:cubicBezTo>
                  <a:cubicBezTo>
                    <a:pt x="50" y="55"/>
                    <a:pt x="56" y="50"/>
                    <a:pt x="62" y="50"/>
                  </a:cubicBezTo>
                  <a:close/>
                  <a:moveTo>
                    <a:pt x="131" y="143"/>
                  </a:moveTo>
                  <a:cubicBezTo>
                    <a:pt x="62" y="143"/>
                    <a:pt x="62" y="143"/>
                    <a:pt x="62" y="143"/>
                  </a:cubicBezTo>
                  <a:cubicBezTo>
                    <a:pt x="56" y="143"/>
                    <a:pt x="50" y="138"/>
                    <a:pt x="50" y="132"/>
                  </a:cubicBezTo>
                  <a:cubicBezTo>
                    <a:pt x="50" y="125"/>
                    <a:pt x="56" y="120"/>
                    <a:pt x="62" y="120"/>
                  </a:cubicBezTo>
                  <a:cubicBezTo>
                    <a:pt x="131" y="120"/>
                    <a:pt x="131" y="120"/>
                    <a:pt x="131" y="120"/>
                  </a:cubicBezTo>
                  <a:cubicBezTo>
                    <a:pt x="137" y="120"/>
                    <a:pt x="142" y="125"/>
                    <a:pt x="142" y="132"/>
                  </a:cubicBezTo>
                  <a:cubicBezTo>
                    <a:pt x="142" y="138"/>
                    <a:pt x="137" y="143"/>
                    <a:pt x="131" y="143"/>
                  </a:cubicBezTo>
                  <a:close/>
                </a:path>
              </a:pathLst>
            </a:custGeom>
            <a:solidFill>
              <a:srgbClr val="CCF2EA"/>
            </a:solid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grpSp>
          <p:nvGrpSpPr>
            <p:cNvPr id="121" name="Group 12">
              <a:extLst>
                <a:ext uri="{FF2B5EF4-FFF2-40B4-BE49-F238E27FC236}">
                  <a16:creationId xmlns:a16="http://schemas.microsoft.com/office/drawing/2014/main" id="{56264950-CE0F-4E87-A6DD-CD09E3D29F02}"/>
                </a:ext>
              </a:extLst>
            </p:cNvPr>
            <p:cNvGrpSpPr/>
            <p:nvPr/>
          </p:nvGrpSpPr>
          <p:grpSpPr>
            <a:xfrm>
              <a:off x="8396467" y="668424"/>
              <a:ext cx="937492" cy="931403"/>
              <a:chOff x="2189163" y="538163"/>
              <a:chExt cx="977900" cy="971549"/>
            </a:xfrm>
            <a:solidFill>
              <a:srgbClr val="CCF2EA"/>
            </a:solidFill>
          </p:grpSpPr>
          <p:sp>
            <p:nvSpPr>
              <p:cNvPr id="126" name="Freeform 50">
                <a:extLst>
                  <a:ext uri="{FF2B5EF4-FFF2-40B4-BE49-F238E27FC236}">
                    <a16:creationId xmlns:a16="http://schemas.microsoft.com/office/drawing/2014/main" id="{8B59795C-800F-43F3-977E-342436EAE2DB}"/>
                  </a:ext>
                </a:extLst>
              </p:cNvPr>
              <p:cNvSpPr/>
              <p:nvPr/>
            </p:nvSpPr>
            <p:spPr bwMode="auto">
              <a:xfrm>
                <a:off x="2189163" y="538163"/>
                <a:ext cx="733425" cy="677862"/>
              </a:xfrm>
              <a:custGeom>
                <a:avLst/>
                <a:gdLst>
                  <a:gd name="T0" fmla="*/ 75 w 175"/>
                  <a:gd name="T1" fmla="*/ 162 h 162"/>
                  <a:gd name="T2" fmla="*/ 87 w 175"/>
                  <a:gd name="T3" fmla="*/ 152 h 162"/>
                  <a:gd name="T4" fmla="*/ 76 w 175"/>
                  <a:gd name="T5" fmla="*/ 142 h 162"/>
                  <a:gd name="T6" fmla="*/ 69 w 175"/>
                  <a:gd name="T7" fmla="*/ 142 h 162"/>
                  <a:gd name="T8" fmla="*/ 37 w 175"/>
                  <a:gd name="T9" fmla="*/ 109 h 162"/>
                  <a:gd name="T10" fmla="*/ 70 w 175"/>
                  <a:gd name="T11" fmla="*/ 78 h 162"/>
                  <a:gd name="T12" fmla="*/ 114 w 175"/>
                  <a:gd name="T13" fmla="*/ 78 h 162"/>
                  <a:gd name="T14" fmla="*/ 146 w 175"/>
                  <a:gd name="T15" fmla="*/ 110 h 162"/>
                  <a:gd name="T16" fmla="*/ 146 w 175"/>
                  <a:gd name="T17" fmla="*/ 151 h 162"/>
                  <a:gd name="T18" fmla="*/ 158 w 175"/>
                  <a:gd name="T19" fmla="*/ 162 h 162"/>
                  <a:gd name="T20" fmla="*/ 163 w 175"/>
                  <a:gd name="T21" fmla="*/ 162 h 162"/>
                  <a:gd name="T22" fmla="*/ 175 w 175"/>
                  <a:gd name="T23" fmla="*/ 151 h 162"/>
                  <a:gd name="T24" fmla="*/ 175 w 175"/>
                  <a:gd name="T25" fmla="*/ 15 h 162"/>
                  <a:gd name="T26" fmla="*/ 117 w 175"/>
                  <a:gd name="T27" fmla="*/ 0 h 162"/>
                  <a:gd name="T28" fmla="*/ 0 w 175"/>
                  <a:gd name="T29" fmla="*/ 116 h 162"/>
                  <a:gd name="T30" fmla="*/ 10 w 175"/>
                  <a:gd name="T31" fmla="*/ 162 h 162"/>
                  <a:gd name="T32" fmla="*/ 75 w 175"/>
                  <a:gd name="T33" fmla="*/ 162 h 1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75" h="162">
                    <a:moveTo>
                      <a:pt x="75" y="162"/>
                    </a:moveTo>
                    <a:cubicBezTo>
                      <a:pt x="82" y="162"/>
                      <a:pt x="87" y="158"/>
                      <a:pt x="87" y="152"/>
                    </a:cubicBezTo>
                    <a:cubicBezTo>
                      <a:pt x="87" y="147"/>
                      <a:pt x="82" y="143"/>
                      <a:pt x="76" y="142"/>
                    </a:cubicBezTo>
                    <a:cubicBezTo>
                      <a:pt x="69" y="142"/>
                      <a:pt x="69" y="142"/>
                      <a:pt x="69" y="142"/>
                    </a:cubicBezTo>
                    <a:cubicBezTo>
                      <a:pt x="52" y="141"/>
                      <a:pt x="37" y="126"/>
                      <a:pt x="37" y="109"/>
                    </a:cubicBezTo>
                    <a:cubicBezTo>
                      <a:pt x="37" y="92"/>
                      <a:pt x="52" y="78"/>
                      <a:pt x="70" y="78"/>
                    </a:cubicBezTo>
                    <a:cubicBezTo>
                      <a:pt x="114" y="78"/>
                      <a:pt x="114" y="78"/>
                      <a:pt x="114" y="78"/>
                    </a:cubicBezTo>
                    <a:cubicBezTo>
                      <a:pt x="132" y="78"/>
                      <a:pt x="146" y="92"/>
                      <a:pt x="146" y="110"/>
                    </a:cubicBezTo>
                    <a:cubicBezTo>
                      <a:pt x="146" y="151"/>
                      <a:pt x="146" y="151"/>
                      <a:pt x="146" y="151"/>
                    </a:cubicBezTo>
                    <a:cubicBezTo>
                      <a:pt x="146" y="157"/>
                      <a:pt x="152" y="162"/>
                      <a:pt x="158" y="162"/>
                    </a:cubicBezTo>
                    <a:cubicBezTo>
                      <a:pt x="163" y="162"/>
                      <a:pt x="163" y="162"/>
                      <a:pt x="163" y="162"/>
                    </a:cubicBezTo>
                    <a:cubicBezTo>
                      <a:pt x="169" y="162"/>
                      <a:pt x="175" y="157"/>
                      <a:pt x="175" y="151"/>
                    </a:cubicBezTo>
                    <a:cubicBezTo>
                      <a:pt x="175" y="15"/>
                      <a:pt x="175" y="15"/>
                      <a:pt x="175" y="15"/>
                    </a:cubicBezTo>
                    <a:cubicBezTo>
                      <a:pt x="158" y="5"/>
                      <a:pt x="138" y="0"/>
                      <a:pt x="117" y="0"/>
                    </a:cubicBezTo>
                    <a:cubicBezTo>
                      <a:pt x="52" y="0"/>
                      <a:pt x="0" y="52"/>
                      <a:pt x="0" y="116"/>
                    </a:cubicBezTo>
                    <a:cubicBezTo>
                      <a:pt x="0" y="132"/>
                      <a:pt x="4" y="148"/>
                      <a:pt x="10" y="162"/>
                    </a:cubicBezTo>
                    <a:lnTo>
                      <a:pt x="75" y="162"/>
                    </a:lnTo>
                    <a:close/>
                  </a:path>
                </a:pathLst>
              </a:custGeom>
              <a:grp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sp>
            <p:nvSpPr>
              <p:cNvPr id="127" name="Freeform 51">
                <a:extLst>
                  <a:ext uri="{FF2B5EF4-FFF2-40B4-BE49-F238E27FC236}">
                    <a16:creationId xmlns:a16="http://schemas.microsoft.com/office/drawing/2014/main" id="{CD735907-CDD9-4DEB-88D9-F79145E92FA8}"/>
                  </a:ext>
                </a:extLst>
              </p:cNvPr>
              <p:cNvSpPr/>
              <p:nvPr/>
            </p:nvSpPr>
            <p:spPr bwMode="auto">
              <a:xfrm>
                <a:off x="2281238" y="666750"/>
                <a:ext cx="885825" cy="842962"/>
              </a:xfrm>
              <a:custGeom>
                <a:avLst/>
                <a:gdLst>
                  <a:gd name="T0" fmla="*/ 174 w 211"/>
                  <a:gd name="T1" fmla="*/ 0 h 201"/>
                  <a:gd name="T2" fmla="*/ 174 w 211"/>
                  <a:gd name="T3" fmla="*/ 120 h 201"/>
                  <a:gd name="T4" fmla="*/ 141 w 211"/>
                  <a:gd name="T5" fmla="*/ 152 h 201"/>
                  <a:gd name="T6" fmla="*/ 136 w 211"/>
                  <a:gd name="T7" fmla="*/ 152 h 201"/>
                  <a:gd name="T8" fmla="*/ 103 w 211"/>
                  <a:gd name="T9" fmla="*/ 120 h 201"/>
                  <a:gd name="T10" fmla="*/ 103 w 211"/>
                  <a:gd name="T11" fmla="*/ 79 h 201"/>
                  <a:gd name="T12" fmla="*/ 92 w 211"/>
                  <a:gd name="T13" fmla="*/ 67 h 201"/>
                  <a:gd name="T14" fmla="*/ 48 w 211"/>
                  <a:gd name="T15" fmla="*/ 67 h 201"/>
                  <a:gd name="T16" fmla="*/ 36 w 211"/>
                  <a:gd name="T17" fmla="*/ 78 h 201"/>
                  <a:gd name="T18" fmla="*/ 48 w 211"/>
                  <a:gd name="T19" fmla="*/ 90 h 201"/>
                  <a:gd name="T20" fmla="*/ 55 w 211"/>
                  <a:gd name="T21" fmla="*/ 90 h 201"/>
                  <a:gd name="T22" fmla="*/ 86 w 211"/>
                  <a:gd name="T23" fmla="*/ 122 h 201"/>
                  <a:gd name="T24" fmla="*/ 53 w 211"/>
                  <a:gd name="T25" fmla="*/ 152 h 201"/>
                  <a:gd name="T26" fmla="*/ 0 w 211"/>
                  <a:gd name="T27" fmla="*/ 152 h 201"/>
                  <a:gd name="T28" fmla="*/ 95 w 211"/>
                  <a:gd name="T29" fmla="*/ 201 h 201"/>
                  <a:gd name="T30" fmla="*/ 211 w 211"/>
                  <a:gd name="T31" fmla="*/ 85 h 201"/>
                  <a:gd name="T32" fmla="*/ 174 w 211"/>
                  <a:gd name="T33" fmla="*/ 0 h 2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211" h="201">
                    <a:moveTo>
                      <a:pt x="174" y="0"/>
                    </a:moveTo>
                    <a:cubicBezTo>
                      <a:pt x="174" y="120"/>
                      <a:pt x="174" y="120"/>
                      <a:pt x="174" y="120"/>
                    </a:cubicBezTo>
                    <a:cubicBezTo>
                      <a:pt x="174" y="138"/>
                      <a:pt x="159" y="152"/>
                      <a:pt x="141" y="152"/>
                    </a:cubicBezTo>
                    <a:cubicBezTo>
                      <a:pt x="136" y="152"/>
                      <a:pt x="136" y="152"/>
                      <a:pt x="136" y="152"/>
                    </a:cubicBezTo>
                    <a:cubicBezTo>
                      <a:pt x="118" y="152"/>
                      <a:pt x="103" y="138"/>
                      <a:pt x="103" y="120"/>
                    </a:cubicBezTo>
                    <a:cubicBezTo>
                      <a:pt x="103" y="79"/>
                      <a:pt x="103" y="79"/>
                      <a:pt x="103" y="79"/>
                    </a:cubicBezTo>
                    <a:cubicBezTo>
                      <a:pt x="103" y="73"/>
                      <a:pt x="98" y="67"/>
                      <a:pt x="92" y="67"/>
                    </a:cubicBezTo>
                    <a:cubicBezTo>
                      <a:pt x="48" y="67"/>
                      <a:pt x="48" y="67"/>
                      <a:pt x="48" y="67"/>
                    </a:cubicBezTo>
                    <a:cubicBezTo>
                      <a:pt x="42" y="67"/>
                      <a:pt x="36" y="72"/>
                      <a:pt x="36" y="78"/>
                    </a:cubicBezTo>
                    <a:cubicBezTo>
                      <a:pt x="36" y="84"/>
                      <a:pt x="42" y="90"/>
                      <a:pt x="48" y="90"/>
                    </a:cubicBezTo>
                    <a:cubicBezTo>
                      <a:pt x="55" y="90"/>
                      <a:pt x="55" y="90"/>
                      <a:pt x="55" y="90"/>
                    </a:cubicBezTo>
                    <a:cubicBezTo>
                      <a:pt x="73" y="91"/>
                      <a:pt x="87" y="106"/>
                      <a:pt x="86" y="122"/>
                    </a:cubicBezTo>
                    <a:cubicBezTo>
                      <a:pt x="86" y="139"/>
                      <a:pt x="71" y="152"/>
                      <a:pt x="53" y="152"/>
                    </a:cubicBezTo>
                    <a:cubicBezTo>
                      <a:pt x="0" y="152"/>
                      <a:pt x="0" y="152"/>
                      <a:pt x="0" y="152"/>
                    </a:cubicBezTo>
                    <a:cubicBezTo>
                      <a:pt x="21" y="182"/>
                      <a:pt x="55" y="201"/>
                      <a:pt x="95" y="201"/>
                    </a:cubicBezTo>
                    <a:cubicBezTo>
                      <a:pt x="159" y="201"/>
                      <a:pt x="211" y="149"/>
                      <a:pt x="211" y="85"/>
                    </a:cubicBezTo>
                    <a:cubicBezTo>
                      <a:pt x="211" y="51"/>
                      <a:pt x="197" y="21"/>
                      <a:pt x="174" y="0"/>
                    </a:cubicBezTo>
                    <a:close/>
                  </a:path>
                </a:pathLst>
              </a:custGeom>
              <a:grp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grpSp>
        <p:grpSp>
          <p:nvGrpSpPr>
            <p:cNvPr id="122" name="Group 13">
              <a:extLst>
                <a:ext uri="{FF2B5EF4-FFF2-40B4-BE49-F238E27FC236}">
                  <a16:creationId xmlns:a16="http://schemas.microsoft.com/office/drawing/2014/main" id="{A01F1955-D0DA-47FA-A66A-8370AEBF5631}"/>
                </a:ext>
              </a:extLst>
            </p:cNvPr>
            <p:cNvGrpSpPr/>
            <p:nvPr/>
          </p:nvGrpSpPr>
          <p:grpSpPr>
            <a:xfrm>
              <a:off x="7684216" y="4511744"/>
              <a:ext cx="600555" cy="562067"/>
              <a:chOff x="7904163" y="-96838"/>
              <a:chExt cx="1436687" cy="1344613"/>
            </a:xfrm>
            <a:solidFill>
              <a:srgbClr val="CCF2EA"/>
            </a:solidFill>
          </p:grpSpPr>
          <p:sp>
            <p:nvSpPr>
              <p:cNvPr id="124" name="Freeform 31">
                <a:extLst>
                  <a:ext uri="{FF2B5EF4-FFF2-40B4-BE49-F238E27FC236}">
                    <a16:creationId xmlns:a16="http://schemas.microsoft.com/office/drawing/2014/main" id="{98ACCF17-E872-4AF5-A016-00089894472A}"/>
                  </a:ext>
                </a:extLst>
              </p:cNvPr>
              <p:cNvSpPr/>
              <p:nvPr/>
            </p:nvSpPr>
            <p:spPr bwMode="auto">
              <a:xfrm>
                <a:off x="8097838" y="1054100"/>
                <a:ext cx="1050925" cy="193675"/>
              </a:xfrm>
              <a:custGeom>
                <a:avLst/>
                <a:gdLst>
                  <a:gd name="T0" fmla="*/ 273 w 278"/>
                  <a:gd name="T1" fmla="*/ 0 h 51"/>
                  <a:gd name="T2" fmla="*/ 5 w 278"/>
                  <a:gd name="T3" fmla="*/ 0 h 51"/>
                  <a:gd name="T4" fmla="*/ 0 w 278"/>
                  <a:gd name="T5" fmla="*/ 5 h 51"/>
                  <a:gd name="T6" fmla="*/ 0 w 278"/>
                  <a:gd name="T7" fmla="*/ 46 h 51"/>
                  <a:gd name="T8" fmla="*/ 5 w 278"/>
                  <a:gd name="T9" fmla="*/ 51 h 51"/>
                  <a:gd name="T10" fmla="*/ 273 w 278"/>
                  <a:gd name="T11" fmla="*/ 51 h 51"/>
                  <a:gd name="T12" fmla="*/ 278 w 278"/>
                  <a:gd name="T13" fmla="*/ 46 h 51"/>
                  <a:gd name="T14" fmla="*/ 278 w 278"/>
                  <a:gd name="T15" fmla="*/ 5 h 51"/>
                  <a:gd name="T16" fmla="*/ 273 w 278"/>
                  <a:gd name="T17" fmla="*/ 0 h 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78" h="51">
                    <a:moveTo>
                      <a:pt x="273" y="0"/>
                    </a:moveTo>
                    <a:cubicBezTo>
                      <a:pt x="5" y="0"/>
                      <a:pt x="5" y="0"/>
                      <a:pt x="5" y="0"/>
                    </a:cubicBezTo>
                    <a:cubicBezTo>
                      <a:pt x="2" y="0"/>
                      <a:pt x="0" y="2"/>
                      <a:pt x="0" y="5"/>
                    </a:cubicBezTo>
                    <a:cubicBezTo>
                      <a:pt x="0" y="46"/>
                      <a:pt x="0" y="46"/>
                      <a:pt x="0" y="46"/>
                    </a:cubicBezTo>
                    <a:cubicBezTo>
                      <a:pt x="0" y="48"/>
                      <a:pt x="2" y="51"/>
                      <a:pt x="5" y="51"/>
                    </a:cubicBezTo>
                    <a:cubicBezTo>
                      <a:pt x="273" y="51"/>
                      <a:pt x="273" y="51"/>
                      <a:pt x="273" y="51"/>
                    </a:cubicBezTo>
                    <a:cubicBezTo>
                      <a:pt x="276" y="51"/>
                      <a:pt x="278" y="48"/>
                      <a:pt x="278" y="46"/>
                    </a:cubicBezTo>
                    <a:cubicBezTo>
                      <a:pt x="278" y="5"/>
                      <a:pt x="278" y="5"/>
                      <a:pt x="278" y="5"/>
                    </a:cubicBezTo>
                    <a:cubicBezTo>
                      <a:pt x="278" y="2"/>
                      <a:pt x="276" y="0"/>
                      <a:pt x="273" y="0"/>
                    </a:cubicBezTo>
                    <a:close/>
                  </a:path>
                </a:pathLst>
              </a:custGeom>
              <a:grp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sp>
            <p:nvSpPr>
              <p:cNvPr id="125" name="Freeform 32">
                <a:extLst>
                  <a:ext uri="{FF2B5EF4-FFF2-40B4-BE49-F238E27FC236}">
                    <a16:creationId xmlns:a16="http://schemas.microsoft.com/office/drawing/2014/main" id="{20EAA508-A0D8-48AD-8066-FA489C2C2DBB}"/>
                  </a:ext>
                </a:extLst>
              </p:cNvPr>
              <p:cNvSpPr/>
              <p:nvPr/>
            </p:nvSpPr>
            <p:spPr bwMode="auto">
              <a:xfrm>
                <a:off x="7904163" y="-96838"/>
                <a:ext cx="1436687" cy="1055688"/>
              </a:xfrm>
              <a:custGeom>
                <a:avLst/>
                <a:gdLst>
                  <a:gd name="T0" fmla="*/ 380 w 380"/>
                  <a:gd name="T1" fmla="*/ 38 h 279"/>
                  <a:gd name="T2" fmla="*/ 342 w 380"/>
                  <a:gd name="T3" fmla="*/ 0 h 279"/>
                  <a:gd name="T4" fmla="*/ 304 w 380"/>
                  <a:gd name="T5" fmla="*/ 38 h 279"/>
                  <a:gd name="T6" fmla="*/ 320 w 380"/>
                  <a:gd name="T7" fmla="*/ 69 h 279"/>
                  <a:gd name="T8" fmla="*/ 253 w 380"/>
                  <a:gd name="T9" fmla="*/ 203 h 279"/>
                  <a:gd name="T10" fmla="*/ 209 w 380"/>
                  <a:gd name="T11" fmla="*/ 71 h 279"/>
                  <a:gd name="T12" fmla="*/ 228 w 380"/>
                  <a:gd name="T13" fmla="*/ 38 h 279"/>
                  <a:gd name="T14" fmla="*/ 190 w 380"/>
                  <a:gd name="T15" fmla="*/ 0 h 279"/>
                  <a:gd name="T16" fmla="*/ 152 w 380"/>
                  <a:gd name="T17" fmla="*/ 38 h 279"/>
                  <a:gd name="T18" fmla="*/ 171 w 380"/>
                  <a:gd name="T19" fmla="*/ 71 h 279"/>
                  <a:gd name="T20" fmla="*/ 127 w 380"/>
                  <a:gd name="T21" fmla="*/ 203 h 279"/>
                  <a:gd name="T22" fmla="*/ 60 w 380"/>
                  <a:gd name="T23" fmla="*/ 69 h 279"/>
                  <a:gd name="T24" fmla="*/ 76 w 380"/>
                  <a:gd name="T25" fmla="*/ 38 h 279"/>
                  <a:gd name="T26" fmla="*/ 38 w 380"/>
                  <a:gd name="T27" fmla="*/ 0 h 279"/>
                  <a:gd name="T28" fmla="*/ 0 w 380"/>
                  <a:gd name="T29" fmla="*/ 38 h 279"/>
                  <a:gd name="T30" fmla="*/ 28 w 380"/>
                  <a:gd name="T31" fmla="*/ 74 h 279"/>
                  <a:gd name="T32" fmla="*/ 51 w 380"/>
                  <a:gd name="T33" fmla="*/ 279 h 279"/>
                  <a:gd name="T34" fmla="*/ 329 w 380"/>
                  <a:gd name="T35" fmla="*/ 279 h 279"/>
                  <a:gd name="T36" fmla="*/ 352 w 380"/>
                  <a:gd name="T37" fmla="*/ 74 h 279"/>
                  <a:gd name="T38" fmla="*/ 380 w 380"/>
                  <a:gd name="T39" fmla="*/ 38 h 2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380" h="279">
                    <a:moveTo>
                      <a:pt x="380" y="38"/>
                    </a:moveTo>
                    <a:cubicBezTo>
                      <a:pt x="380" y="17"/>
                      <a:pt x="363" y="0"/>
                      <a:pt x="342" y="0"/>
                    </a:cubicBezTo>
                    <a:cubicBezTo>
                      <a:pt x="321" y="0"/>
                      <a:pt x="304" y="17"/>
                      <a:pt x="304" y="38"/>
                    </a:cubicBezTo>
                    <a:cubicBezTo>
                      <a:pt x="304" y="51"/>
                      <a:pt x="310" y="62"/>
                      <a:pt x="320" y="69"/>
                    </a:cubicBezTo>
                    <a:cubicBezTo>
                      <a:pt x="253" y="203"/>
                      <a:pt x="253" y="203"/>
                      <a:pt x="253" y="203"/>
                    </a:cubicBezTo>
                    <a:cubicBezTo>
                      <a:pt x="209" y="71"/>
                      <a:pt x="209" y="71"/>
                      <a:pt x="209" y="71"/>
                    </a:cubicBezTo>
                    <a:cubicBezTo>
                      <a:pt x="220" y="64"/>
                      <a:pt x="228" y="52"/>
                      <a:pt x="228" y="38"/>
                    </a:cubicBezTo>
                    <a:cubicBezTo>
                      <a:pt x="228" y="17"/>
                      <a:pt x="211" y="0"/>
                      <a:pt x="190" y="0"/>
                    </a:cubicBezTo>
                    <a:cubicBezTo>
                      <a:pt x="169" y="0"/>
                      <a:pt x="152" y="17"/>
                      <a:pt x="152" y="38"/>
                    </a:cubicBezTo>
                    <a:cubicBezTo>
                      <a:pt x="152" y="52"/>
                      <a:pt x="160" y="64"/>
                      <a:pt x="171" y="71"/>
                    </a:cubicBezTo>
                    <a:cubicBezTo>
                      <a:pt x="127" y="203"/>
                      <a:pt x="127" y="203"/>
                      <a:pt x="127" y="203"/>
                    </a:cubicBezTo>
                    <a:cubicBezTo>
                      <a:pt x="60" y="69"/>
                      <a:pt x="60" y="69"/>
                      <a:pt x="60" y="69"/>
                    </a:cubicBezTo>
                    <a:cubicBezTo>
                      <a:pt x="70" y="62"/>
                      <a:pt x="76" y="51"/>
                      <a:pt x="76" y="38"/>
                    </a:cubicBezTo>
                    <a:cubicBezTo>
                      <a:pt x="76" y="17"/>
                      <a:pt x="59" y="0"/>
                      <a:pt x="38" y="0"/>
                    </a:cubicBezTo>
                    <a:cubicBezTo>
                      <a:pt x="17" y="0"/>
                      <a:pt x="0" y="17"/>
                      <a:pt x="0" y="38"/>
                    </a:cubicBezTo>
                    <a:cubicBezTo>
                      <a:pt x="0" y="55"/>
                      <a:pt x="12" y="70"/>
                      <a:pt x="28" y="74"/>
                    </a:cubicBezTo>
                    <a:cubicBezTo>
                      <a:pt x="51" y="279"/>
                      <a:pt x="51" y="279"/>
                      <a:pt x="51" y="279"/>
                    </a:cubicBezTo>
                    <a:cubicBezTo>
                      <a:pt x="329" y="279"/>
                      <a:pt x="329" y="279"/>
                      <a:pt x="329" y="279"/>
                    </a:cubicBezTo>
                    <a:cubicBezTo>
                      <a:pt x="352" y="74"/>
                      <a:pt x="352" y="74"/>
                      <a:pt x="352" y="74"/>
                    </a:cubicBezTo>
                    <a:cubicBezTo>
                      <a:pt x="368" y="70"/>
                      <a:pt x="380" y="55"/>
                      <a:pt x="380" y="38"/>
                    </a:cubicBezTo>
                    <a:close/>
                  </a:path>
                </a:pathLst>
              </a:custGeom>
              <a:grp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grpSp>
        <p:sp>
          <p:nvSpPr>
            <p:cNvPr id="123" name="Freeform 36">
              <a:extLst>
                <a:ext uri="{FF2B5EF4-FFF2-40B4-BE49-F238E27FC236}">
                  <a16:creationId xmlns:a16="http://schemas.microsoft.com/office/drawing/2014/main" id="{6EF90378-3227-45F0-859A-48488CC5E3FB}"/>
                </a:ext>
              </a:extLst>
            </p:cNvPr>
            <p:cNvSpPr/>
            <p:nvPr/>
          </p:nvSpPr>
          <p:spPr bwMode="auto">
            <a:xfrm>
              <a:off x="9389896" y="1811869"/>
              <a:ext cx="737351" cy="672183"/>
            </a:xfrm>
            <a:custGeom>
              <a:avLst/>
              <a:gdLst>
                <a:gd name="T0" fmla="*/ 189 w 255"/>
                <a:gd name="T1" fmla="*/ 10 h 233"/>
                <a:gd name="T2" fmla="*/ 104 w 255"/>
                <a:gd name="T3" fmla="*/ 16 h 233"/>
                <a:gd name="T4" fmla="*/ 18 w 255"/>
                <a:gd name="T5" fmla="*/ 30 h 233"/>
                <a:gd name="T6" fmla="*/ 6 w 255"/>
                <a:gd name="T7" fmla="*/ 30 h 233"/>
                <a:gd name="T8" fmla="*/ 3 w 255"/>
                <a:gd name="T9" fmla="*/ 46 h 233"/>
                <a:gd name="T10" fmla="*/ 115 w 255"/>
                <a:gd name="T11" fmla="*/ 228 h 233"/>
                <a:gd name="T12" fmla="*/ 124 w 255"/>
                <a:gd name="T13" fmla="*/ 233 h 233"/>
                <a:gd name="T14" fmla="*/ 130 w 255"/>
                <a:gd name="T15" fmla="*/ 231 h 233"/>
                <a:gd name="T16" fmla="*/ 134 w 255"/>
                <a:gd name="T17" fmla="*/ 216 h 233"/>
                <a:gd name="T18" fmla="*/ 84 w 255"/>
                <a:gd name="T19" fmla="*/ 135 h 233"/>
                <a:gd name="T20" fmla="*/ 170 w 255"/>
                <a:gd name="T21" fmla="*/ 121 h 233"/>
                <a:gd name="T22" fmla="*/ 255 w 255"/>
                <a:gd name="T23" fmla="*/ 115 h 233"/>
                <a:gd name="T24" fmla="*/ 189 w 255"/>
                <a:gd name="T25" fmla="*/ 10 h 2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55" h="233">
                  <a:moveTo>
                    <a:pt x="189" y="10"/>
                  </a:moveTo>
                  <a:cubicBezTo>
                    <a:pt x="189" y="10"/>
                    <a:pt x="146" y="31"/>
                    <a:pt x="104" y="16"/>
                  </a:cubicBezTo>
                  <a:cubicBezTo>
                    <a:pt x="58" y="0"/>
                    <a:pt x="37" y="6"/>
                    <a:pt x="18" y="30"/>
                  </a:cubicBezTo>
                  <a:cubicBezTo>
                    <a:pt x="14" y="28"/>
                    <a:pt x="10" y="28"/>
                    <a:pt x="6" y="30"/>
                  </a:cubicBezTo>
                  <a:cubicBezTo>
                    <a:pt x="1" y="33"/>
                    <a:pt x="0" y="40"/>
                    <a:pt x="3" y="46"/>
                  </a:cubicBezTo>
                  <a:cubicBezTo>
                    <a:pt x="115" y="228"/>
                    <a:pt x="115" y="228"/>
                    <a:pt x="115" y="228"/>
                  </a:cubicBezTo>
                  <a:cubicBezTo>
                    <a:pt x="117" y="231"/>
                    <a:pt x="121" y="233"/>
                    <a:pt x="124" y="233"/>
                  </a:cubicBezTo>
                  <a:cubicBezTo>
                    <a:pt x="126" y="233"/>
                    <a:pt x="128" y="232"/>
                    <a:pt x="130" y="231"/>
                  </a:cubicBezTo>
                  <a:cubicBezTo>
                    <a:pt x="135" y="228"/>
                    <a:pt x="137" y="221"/>
                    <a:pt x="134" y="216"/>
                  </a:cubicBezTo>
                  <a:cubicBezTo>
                    <a:pt x="84" y="135"/>
                    <a:pt x="84" y="135"/>
                    <a:pt x="84" y="135"/>
                  </a:cubicBezTo>
                  <a:cubicBezTo>
                    <a:pt x="104" y="111"/>
                    <a:pt x="124" y="105"/>
                    <a:pt x="170" y="121"/>
                  </a:cubicBezTo>
                  <a:cubicBezTo>
                    <a:pt x="213" y="135"/>
                    <a:pt x="255" y="115"/>
                    <a:pt x="255" y="115"/>
                  </a:cubicBezTo>
                  <a:lnTo>
                    <a:pt x="189" y="10"/>
                  </a:lnTo>
                  <a:close/>
                </a:path>
              </a:pathLst>
            </a:custGeom>
            <a:solidFill>
              <a:srgbClr val="CCF2EA"/>
            </a:solid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grpSp>
      <p:pic>
        <p:nvPicPr>
          <p:cNvPr id="151" name="图片 150">
            <a:extLst>
              <a:ext uri="{FF2B5EF4-FFF2-40B4-BE49-F238E27FC236}">
                <a16:creationId xmlns:a16="http://schemas.microsoft.com/office/drawing/2014/main" id="{42A1A812-6C12-4CBB-ACC5-DC40F56B6F3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flipV="1">
            <a:off x="-95250" y="9525"/>
            <a:ext cx="2166551" cy="1175480"/>
          </a:xfrm>
          <a:prstGeom prst="rect">
            <a:avLst/>
          </a:prstGeom>
        </p:spPr>
      </p:pic>
    </p:spTree>
    <p:extLst>
      <p:ext uri="{BB962C8B-B14F-4D97-AF65-F5344CB8AC3E}">
        <p14:creationId xmlns:p14="http://schemas.microsoft.com/office/powerpoint/2010/main" val="1369649636"/>
      </p:ext>
    </p:extLst>
  </p:cSld>
  <p:clrMapOvr>
    <a:masterClrMapping/>
  </p:clrMapOvr>
  <mc:AlternateContent xmlns:mc="http://schemas.openxmlformats.org/markup-compatibility/2006" xmlns:p14="http://schemas.microsoft.com/office/powerpoint/2010/main">
    <mc:Choice Requires="p14">
      <p:transition spd="slow" p14:dur="1500" advTm="2000">
        <p:random/>
      </p:transition>
    </mc:Choice>
    <mc:Fallback xmlns="">
      <p:transition spd="slow" advTm="2000">
        <p:random/>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 name="文本框 98">
            <a:extLst>
              <a:ext uri="{FF2B5EF4-FFF2-40B4-BE49-F238E27FC236}">
                <a16:creationId xmlns:a16="http://schemas.microsoft.com/office/drawing/2014/main" id="{9821D379-1BF2-4F6F-8FB1-652F2212D4B8}"/>
              </a:ext>
            </a:extLst>
          </p:cNvPr>
          <p:cNvSpPr txBox="1"/>
          <p:nvPr/>
        </p:nvSpPr>
        <p:spPr>
          <a:xfrm>
            <a:off x="484510" y="1004732"/>
            <a:ext cx="7316787" cy="4549066"/>
          </a:xfrm>
          <a:prstGeom prst="rect">
            <a:avLst/>
          </a:prstGeom>
          <a:noFill/>
        </p:spPr>
        <p:txBody>
          <a:bodyPr wrap="square">
            <a:spAutoFit/>
          </a:bodyPr>
          <a:lstStyle/>
          <a:p>
            <a:pPr indent="457200">
              <a:lnSpc>
                <a:spcPct val="150000"/>
              </a:lnSpc>
            </a:pPr>
            <a:r>
              <a:rPr lang="zh-CN" altLang="en-US" sz="2800" dirty="0">
                <a:solidFill>
                  <a:schemeClr val="accent2"/>
                </a:solidFill>
                <a:latin typeface="思源黑体 CN Medium" panose="020B0600000000000000" pitchFamily="34" charset="-122"/>
                <a:ea typeface="思源黑体 CN Medium" panose="020B0600000000000000" pitchFamily="34" charset="-122"/>
              </a:rPr>
              <a:t> 可以看出：自动控制理论的发展都是伴随着解决当时工业、农业、军事、社会等问题而“进化”的，基本上代表着当时社会科技发展的最高成就和水平，无论在哪个年代都属于核心技术。（钱老在</a:t>
            </a:r>
            <a:r>
              <a:rPr lang="en-US" altLang="zh-CN" sz="2800" dirty="0">
                <a:solidFill>
                  <a:schemeClr val="accent2"/>
                </a:solidFill>
                <a:latin typeface="思源黑体 CN Medium" panose="020B0600000000000000" pitchFamily="34" charset="-122"/>
                <a:ea typeface="思源黑体 CN Medium" panose="020B0600000000000000" pitchFamily="34" charset="-122"/>
              </a:rPr>
              <a:t>1954</a:t>
            </a:r>
            <a:r>
              <a:rPr lang="zh-CN" altLang="en-US" sz="2800" dirty="0">
                <a:solidFill>
                  <a:schemeClr val="accent2"/>
                </a:solidFill>
                <a:latin typeface="思源黑体 CN Medium" panose="020B0600000000000000" pitchFamily="34" charset="-122"/>
                <a:ea typeface="思源黑体 CN Medium" panose="020B0600000000000000" pitchFamily="34" charset="-122"/>
              </a:rPr>
              <a:t>年出版了</a:t>
            </a:r>
            <a:r>
              <a:rPr lang="en-US" altLang="zh-CN" sz="2800" dirty="0">
                <a:solidFill>
                  <a:schemeClr val="accent2"/>
                </a:solidFill>
                <a:latin typeface="思源黑体 CN Medium" panose="020B0600000000000000" pitchFamily="34" charset="-122"/>
                <a:ea typeface="思源黑体 CN Medium" panose="020B0600000000000000" pitchFamily="34" charset="-122"/>
              </a:rPr>
              <a:t>《</a:t>
            </a:r>
            <a:r>
              <a:rPr lang="zh-CN" altLang="en-US" sz="2800" dirty="0">
                <a:solidFill>
                  <a:schemeClr val="accent2"/>
                </a:solidFill>
                <a:latin typeface="思源黑体 CN Medium" panose="020B0600000000000000" pitchFamily="34" charset="-122"/>
                <a:ea typeface="思源黑体 CN Medium" panose="020B0600000000000000" pitchFamily="34" charset="-122"/>
              </a:rPr>
              <a:t>工程控制论</a:t>
            </a:r>
            <a:r>
              <a:rPr lang="en-US" altLang="zh-CN" sz="2800" dirty="0">
                <a:solidFill>
                  <a:schemeClr val="accent2"/>
                </a:solidFill>
                <a:latin typeface="思源黑体 CN Medium" panose="020B0600000000000000" pitchFamily="34" charset="-122"/>
                <a:ea typeface="思源黑体 CN Medium" panose="020B0600000000000000" pitchFamily="34" charset="-122"/>
              </a:rPr>
              <a:t>》</a:t>
            </a:r>
            <a:r>
              <a:rPr lang="zh-CN" altLang="en-US" sz="2800" dirty="0">
                <a:solidFill>
                  <a:schemeClr val="accent2"/>
                </a:solidFill>
                <a:latin typeface="思源黑体 CN Medium" panose="020B0600000000000000" pitchFamily="34" charset="-122"/>
                <a:ea typeface="思源黑体 CN Medium" panose="020B0600000000000000" pitchFamily="34" charset="-122"/>
              </a:rPr>
              <a:t>并送给了他的老师冯卡门，卡门说了一句话：你在学术上已经超过我了。</a:t>
            </a:r>
            <a:endParaRPr lang="en-US" altLang="zh-CN" sz="2800" dirty="0">
              <a:solidFill>
                <a:schemeClr val="accent2"/>
              </a:solidFill>
              <a:latin typeface="思源黑体 CN Medium" panose="020B0600000000000000" pitchFamily="34" charset="-122"/>
              <a:ea typeface="思源黑体 CN Medium" panose="020B0600000000000000" pitchFamily="34" charset="-122"/>
            </a:endParaRPr>
          </a:p>
        </p:txBody>
      </p:sp>
      <p:grpSp>
        <p:nvGrpSpPr>
          <p:cNvPr id="100" name="组合 99">
            <a:extLst>
              <a:ext uri="{FF2B5EF4-FFF2-40B4-BE49-F238E27FC236}">
                <a16:creationId xmlns:a16="http://schemas.microsoft.com/office/drawing/2014/main" id="{D7BB6442-9529-4A26-90D2-05DF8247E194}"/>
              </a:ext>
            </a:extLst>
          </p:cNvPr>
          <p:cNvGrpSpPr/>
          <p:nvPr/>
        </p:nvGrpSpPr>
        <p:grpSpPr>
          <a:xfrm>
            <a:off x="7751763" y="1333499"/>
            <a:ext cx="4389180" cy="5524501"/>
            <a:chOff x="6507787" y="668424"/>
            <a:chExt cx="5118156" cy="6189576"/>
          </a:xfrm>
        </p:grpSpPr>
        <p:sp>
          <p:nvSpPr>
            <p:cNvPr id="101" name="Freeform 6">
              <a:extLst>
                <a:ext uri="{FF2B5EF4-FFF2-40B4-BE49-F238E27FC236}">
                  <a16:creationId xmlns:a16="http://schemas.microsoft.com/office/drawing/2014/main" id="{147028EC-2426-456E-B034-39A22D93117F}"/>
                </a:ext>
              </a:extLst>
            </p:cNvPr>
            <p:cNvSpPr/>
            <p:nvPr/>
          </p:nvSpPr>
          <p:spPr bwMode="auto">
            <a:xfrm>
              <a:off x="10592571" y="2412523"/>
              <a:ext cx="0" cy="0"/>
            </a:xfrm>
            <a:custGeom>
              <a:avLst/>
              <a:gdLst/>
              <a:ahLst/>
              <a:cxnLst>
                <a:cxn ang="0">
                  <a:pos x="0" y="0"/>
                </a:cxn>
                <a:cxn ang="0">
                  <a:pos x="0" y="0"/>
                </a:cxn>
                <a:cxn ang="0">
                  <a:pos x="0" y="0"/>
                </a:cxn>
              </a:cxnLst>
              <a:rect l="0" t="0" r="r" b="b"/>
              <a:pathLst>
                <a:path>
                  <a:moveTo>
                    <a:pt x="0" y="0"/>
                  </a:moveTo>
                  <a:cubicBezTo>
                    <a:pt x="0" y="0"/>
                    <a:pt x="0" y="0"/>
                    <a:pt x="0" y="0"/>
                  </a:cubicBezTo>
                  <a:cubicBezTo>
                    <a:pt x="0" y="0"/>
                    <a:pt x="0" y="0"/>
                    <a:pt x="0" y="0"/>
                  </a:cubicBezTo>
                  <a:close/>
                </a:path>
              </a:pathLst>
            </a:custGeom>
            <a:solidFill>
              <a:srgbClr val="CCF2EA"/>
            </a:solid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sp>
          <p:nvSpPr>
            <p:cNvPr id="102" name="Freeform 20">
              <a:extLst>
                <a:ext uri="{FF2B5EF4-FFF2-40B4-BE49-F238E27FC236}">
                  <a16:creationId xmlns:a16="http://schemas.microsoft.com/office/drawing/2014/main" id="{40A813A7-0F7A-4F4E-A156-88D2B3B354A1}"/>
                </a:ext>
              </a:extLst>
            </p:cNvPr>
            <p:cNvSpPr/>
            <p:nvPr/>
          </p:nvSpPr>
          <p:spPr bwMode="auto">
            <a:xfrm>
              <a:off x="6507787" y="3020832"/>
              <a:ext cx="851505" cy="693649"/>
            </a:xfrm>
            <a:custGeom>
              <a:avLst/>
              <a:gdLst>
                <a:gd name="T0" fmla="*/ 280 w 280"/>
                <a:gd name="T1" fmla="*/ 27 h 228"/>
                <a:gd name="T2" fmla="*/ 247 w 280"/>
                <a:gd name="T3" fmla="*/ 36 h 228"/>
                <a:gd name="T4" fmla="*/ 272 w 280"/>
                <a:gd name="T5" fmla="*/ 5 h 228"/>
                <a:gd name="T6" fmla="*/ 236 w 280"/>
                <a:gd name="T7" fmla="*/ 19 h 228"/>
                <a:gd name="T8" fmla="*/ 194 w 280"/>
                <a:gd name="T9" fmla="*/ 0 h 228"/>
                <a:gd name="T10" fmla="*/ 136 w 280"/>
                <a:gd name="T11" fmla="*/ 58 h 228"/>
                <a:gd name="T12" fmla="*/ 138 w 280"/>
                <a:gd name="T13" fmla="*/ 71 h 228"/>
                <a:gd name="T14" fmla="*/ 19 w 280"/>
                <a:gd name="T15" fmla="*/ 11 h 228"/>
                <a:gd name="T16" fmla="*/ 12 w 280"/>
                <a:gd name="T17" fmla="*/ 40 h 228"/>
                <a:gd name="T18" fmla="*/ 37 w 280"/>
                <a:gd name="T19" fmla="*/ 88 h 228"/>
                <a:gd name="T20" fmla="*/ 11 w 280"/>
                <a:gd name="T21" fmla="*/ 80 h 228"/>
                <a:gd name="T22" fmla="*/ 11 w 280"/>
                <a:gd name="T23" fmla="*/ 81 h 228"/>
                <a:gd name="T24" fmla="*/ 57 w 280"/>
                <a:gd name="T25" fmla="*/ 138 h 228"/>
                <a:gd name="T26" fmla="*/ 42 w 280"/>
                <a:gd name="T27" fmla="*/ 140 h 228"/>
                <a:gd name="T28" fmla="*/ 31 w 280"/>
                <a:gd name="T29" fmla="*/ 139 h 228"/>
                <a:gd name="T30" fmla="*/ 85 w 280"/>
                <a:gd name="T31" fmla="*/ 178 h 228"/>
                <a:gd name="T32" fmla="*/ 14 w 280"/>
                <a:gd name="T33" fmla="*/ 203 h 228"/>
                <a:gd name="T34" fmla="*/ 0 w 280"/>
                <a:gd name="T35" fmla="*/ 202 h 228"/>
                <a:gd name="T36" fmla="*/ 88 w 280"/>
                <a:gd name="T37" fmla="*/ 228 h 228"/>
                <a:gd name="T38" fmla="*/ 251 w 280"/>
                <a:gd name="T39" fmla="*/ 65 h 228"/>
                <a:gd name="T40" fmla="*/ 251 w 280"/>
                <a:gd name="T41" fmla="*/ 57 h 228"/>
                <a:gd name="T42" fmla="*/ 280 w 280"/>
                <a:gd name="T43" fmla="*/ 27 h 2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280" h="228">
                  <a:moveTo>
                    <a:pt x="280" y="27"/>
                  </a:moveTo>
                  <a:cubicBezTo>
                    <a:pt x="270" y="32"/>
                    <a:pt x="259" y="35"/>
                    <a:pt x="247" y="36"/>
                  </a:cubicBezTo>
                  <a:cubicBezTo>
                    <a:pt x="259" y="29"/>
                    <a:pt x="268" y="18"/>
                    <a:pt x="272" y="5"/>
                  </a:cubicBezTo>
                  <a:cubicBezTo>
                    <a:pt x="261" y="11"/>
                    <a:pt x="249" y="16"/>
                    <a:pt x="236" y="19"/>
                  </a:cubicBezTo>
                  <a:cubicBezTo>
                    <a:pt x="225" y="7"/>
                    <a:pt x="210" y="0"/>
                    <a:pt x="194" y="0"/>
                  </a:cubicBezTo>
                  <a:cubicBezTo>
                    <a:pt x="162" y="0"/>
                    <a:pt x="136" y="26"/>
                    <a:pt x="136" y="58"/>
                  </a:cubicBezTo>
                  <a:cubicBezTo>
                    <a:pt x="136" y="62"/>
                    <a:pt x="137" y="67"/>
                    <a:pt x="138" y="71"/>
                  </a:cubicBezTo>
                  <a:cubicBezTo>
                    <a:pt x="90" y="69"/>
                    <a:pt x="48" y="46"/>
                    <a:pt x="19" y="11"/>
                  </a:cubicBezTo>
                  <a:cubicBezTo>
                    <a:pt x="14" y="19"/>
                    <a:pt x="12" y="29"/>
                    <a:pt x="12" y="40"/>
                  </a:cubicBezTo>
                  <a:cubicBezTo>
                    <a:pt x="12" y="60"/>
                    <a:pt x="22" y="77"/>
                    <a:pt x="37" y="88"/>
                  </a:cubicBezTo>
                  <a:cubicBezTo>
                    <a:pt x="28" y="87"/>
                    <a:pt x="19" y="85"/>
                    <a:pt x="11" y="80"/>
                  </a:cubicBezTo>
                  <a:cubicBezTo>
                    <a:pt x="11" y="81"/>
                    <a:pt x="11" y="81"/>
                    <a:pt x="11" y="81"/>
                  </a:cubicBezTo>
                  <a:cubicBezTo>
                    <a:pt x="11" y="109"/>
                    <a:pt x="31" y="132"/>
                    <a:pt x="57" y="138"/>
                  </a:cubicBezTo>
                  <a:cubicBezTo>
                    <a:pt x="52" y="139"/>
                    <a:pt x="47" y="140"/>
                    <a:pt x="42" y="140"/>
                  </a:cubicBezTo>
                  <a:cubicBezTo>
                    <a:pt x="38" y="140"/>
                    <a:pt x="35" y="139"/>
                    <a:pt x="31" y="139"/>
                  </a:cubicBezTo>
                  <a:cubicBezTo>
                    <a:pt x="39" y="161"/>
                    <a:pt x="60" y="178"/>
                    <a:pt x="85" y="178"/>
                  </a:cubicBezTo>
                  <a:cubicBezTo>
                    <a:pt x="65" y="194"/>
                    <a:pt x="40" y="203"/>
                    <a:pt x="14" y="203"/>
                  </a:cubicBezTo>
                  <a:cubicBezTo>
                    <a:pt x="9" y="203"/>
                    <a:pt x="4" y="203"/>
                    <a:pt x="0" y="202"/>
                  </a:cubicBezTo>
                  <a:cubicBezTo>
                    <a:pt x="25" y="219"/>
                    <a:pt x="55" y="228"/>
                    <a:pt x="88" y="228"/>
                  </a:cubicBezTo>
                  <a:cubicBezTo>
                    <a:pt x="194" y="228"/>
                    <a:pt x="251" y="140"/>
                    <a:pt x="251" y="65"/>
                  </a:cubicBezTo>
                  <a:cubicBezTo>
                    <a:pt x="251" y="62"/>
                    <a:pt x="251" y="60"/>
                    <a:pt x="251" y="57"/>
                  </a:cubicBezTo>
                  <a:cubicBezTo>
                    <a:pt x="263" y="49"/>
                    <a:pt x="272" y="39"/>
                    <a:pt x="280" y="27"/>
                  </a:cubicBezTo>
                  <a:close/>
                </a:path>
              </a:pathLst>
            </a:custGeom>
            <a:solidFill>
              <a:srgbClr val="CCF2EA"/>
            </a:solid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sp>
          <p:nvSpPr>
            <p:cNvPr id="103" name="Freeform 37">
              <a:extLst>
                <a:ext uri="{FF2B5EF4-FFF2-40B4-BE49-F238E27FC236}">
                  <a16:creationId xmlns:a16="http://schemas.microsoft.com/office/drawing/2014/main" id="{EF044AF6-8481-45F5-8E95-1A0682D432B8}"/>
                </a:ext>
              </a:extLst>
            </p:cNvPr>
            <p:cNvSpPr/>
            <p:nvPr/>
          </p:nvSpPr>
          <p:spPr bwMode="auto">
            <a:xfrm>
              <a:off x="7906414" y="2797564"/>
              <a:ext cx="2363514" cy="4060436"/>
            </a:xfrm>
            <a:custGeom>
              <a:avLst/>
              <a:gdLst>
                <a:gd name="T0" fmla="*/ 470 w 588"/>
                <a:gd name="T1" fmla="*/ 274 h 1010"/>
                <a:gd name="T2" fmla="*/ 543 w 588"/>
                <a:gd name="T3" fmla="*/ 164 h 1010"/>
                <a:gd name="T4" fmla="*/ 588 w 588"/>
                <a:gd name="T5" fmla="*/ 13 h 1010"/>
                <a:gd name="T6" fmla="*/ 580 w 588"/>
                <a:gd name="T7" fmla="*/ 9 h 1010"/>
                <a:gd name="T8" fmla="*/ 531 w 588"/>
                <a:gd name="T9" fmla="*/ 143 h 1010"/>
                <a:gd name="T10" fmla="*/ 456 w 588"/>
                <a:gd name="T11" fmla="*/ 237 h 1010"/>
                <a:gd name="T12" fmla="*/ 454 w 588"/>
                <a:gd name="T13" fmla="*/ 238 h 1010"/>
                <a:gd name="T14" fmla="*/ 310 w 588"/>
                <a:gd name="T15" fmla="*/ 0 h 1010"/>
                <a:gd name="T16" fmla="*/ 272 w 588"/>
                <a:gd name="T17" fmla="*/ 25 h 1010"/>
                <a:gd name="T18" fmla="*/ 401 w 588"/>
                <a:gd name="T19" fmla="*/ 434 h 1010"/>
                <a:gd name="T20" fmla="*/ 234 w 588"/>
                <a:gd name="T21" fmla="*/ 365 h 1010"/>
                <a:gd name="T22" fmla="*/ 106 w 588"/>
                <a:gd name="T23" fmla="*/ 257 h 1010"/>
                <a:gd name="T24" fmla="*/ 12 w 588"/>
                <a:gd name="T25" fmla="*/ 95 h 1010"/>
                <a:gd name="T26" fmla="*/ 0 w 588"/>
                <a:gd name="T27" fmla="*/ 101 h 1010"/>
                <a:gd name="T28" fmla="*/ 90 w 588"/>
                <a:gd name="T29" fmla="*/ 284 h 1010"/>
                <a:gd name="T30" fmla="*/ 218 w 588"/>
                <a:gd name="T31" fmla="*/ 413 h 1010"/>
                <a:gd name="T32" fmla="*/ 406 w 588"/>
                <a:gd name="T33" fmla="*/ 511 h 1010"/>
                <a:gd name="T34" fmla="*/ 331 w 588"/>
                <a:gd name="T35" fmla="*/ 1010 h 1010"/>
                <a:gd name="T36" fmla="*/ 557 w 588"/>
                <a:gd name="T37" fmla="*/ 1010 h 1010"/>
                <a:gd name="T38" fmla="*/ 546 w 588"/>
                <a:gd name="T39" fmla="*/ 509 h 1010"/>
                <a:gd name="T40" fmla="*/ 470 w 588"/>
                <a:gd name="T41" fmla="*/ 274 h 10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588" h="1010">
                  <a:moveTo>
                    <a:pt x="470" y="274"/>
                  </a:moveTo>
                  <a:cubicBezTo>
                    <a:pt x="498" y="243"/>
                    <a:pt x="523" y="207"/>
                    <a:pt x="543" y="164"/>
                  </a:cubicBezTo>
                  <a:cubicBezTo>
                    <a:pt x="564" y="120"/>
                    <a:pt x="581" y="71"/>
                    <a:pt x="588" y="13"/>
                  </a:cubicBezTo>
                  <a:cubicBezTo>
                    <a:pt x="580" y="9"/>
                    <a:pt x="580" y="9"/>
                    <a:pt x="580" y="9"/>
                  </a:cubicBezTo>
                  <a:cubicBezTo>
                    <a:pt x="571" y="60"/>
                    <a:pt x="552" y="106"/>
                    <a:pt x="531" y="143"/>
                  </a:cubicBezTo>
                  <a:cubicBezTo>
                    <a:pt x="509" y="181"/>
                    <a:pt x="483" y="212"/>
                    <a:pt x="456" y="237"/>
                  </a:cubicBezTo>
                  <a:cubicBezTo>
                    <a:pt x="455" y="238"/>
                    <a:pt x="455" y="238"/>
                    <a:pt x="454" y="238"/>
                  </a:cubicBezTo>
                  <a:cubicBezTo>
                    <a:pt x="415" y="153"/>
                    <a:pt x="366" y="73"/>
                    <a:pt x="310" y="0"/>
                  </a:cubicBezTo>
                  <a:cubicBezTo>
                    <a:pt x="272" y="25"/>
                    <a:pt x="272" y="25"/>
                    <a:pt x="272" y="25"/>
                  </a:cubicBezTo>
                  <a:cubicBezTo>
                    <a:pt x="346" y="158"/>
                    <a:pt x="386" y="295"/>
                    <a:pt x="401" y="434"/>
                  </a:cubicBezTo>
                  <a:cubicBezTo>
                    <a:pt x="344" y="419"/>
                    <a:pt x="287" y="397"/>
                    <a:pt x="234" y="365"/>
                  </a:cubicBezTo>
                  <a:cubicBezTo>
                    <a:pt x="188" y="337"/>
                    <a:pt x="145" y="301"/>
                    <a:pt x="106" y="257"/>
                  </a:cubicBezTo>
                  <a:cubicBezTo>
                    <a:pt x="68" y="212"/>
                    <a:pt x="32" y="157"/>
                    <a:pt x="12" y="95"/>
                  </a:cubicBezTo>
                  <a:cubicBezTo>
                    <a:pt x="0" y="101"/>
                    <a:pt x="0" y="101"/>
                    <a:pt x="0" y="101"/>
                  </a:cubicBezTo>
                  <a:cubicBezTo>
                    <a:pt x="18" y="172"/>
                    <a:pt x="52" y="232"/>
                    <a:pt x="90" y="284"/>
                  </a:cubicBezTo>
                  <a:cubicBezTo>
                    <a:pt x="128" y="335"/>
                    <a:pt x="172" y="378"/>
                    <a:pt x="218" y="413"/>
                  </a:cubicBezTo>
                  <a:cubicBezTo>
                    <a:pt x="278" y="457"/>
                    <a:pt x="341" y="489"/>
                    <a:pt x="406" y="511"/>
                  </a:cubicBezTo>
                  <a:cubicBezTo>
                    <a:pt x="412" y="679"/>
                    <a:pt x="383" y="847"/>
                    <a:pt x="331" y="1010"/>
                  </a:cubicBezTo>
                  <a:cubicBezTo>
                    <a:pt x="557" y="1010"/>
                    <a:pt x="557" y="1010"/>
                    <a:pt x="557" y="1010"/>
                  </a:cubicBezTo>
                  <a:cubicBezTo>
                    <a:pt x="583" y="820"/>
                    <a:pt x="587" y="695"/>
                    <a:pt x="546" y="509"/>
                  </a:cubicBezTo>
                  <a:cubicBezTo>
                    <a:pt x="528" y="428"/>
                    <a:pt x="503" y="349"/>
                    <a:pt x="470" y="274"/>
                  </a:cubicBezTo>
                  <a:close/>
                </a:path>
              </a:pathLst>
            </a:custGeom>
            <a:solidFill>
              <a:srgbClr val="93B0C1"/>
            </a:solid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sp>
          <p:nvSpPr>
            <p:cNvPr id="104" name="Freeform 32">
              <a:extLst>
                <a:ext uri="{FF2B5EF4-FFF2-40B4-BE49-F238E27FC236}">
                  <a16:creationId xmlns:a16="http://schemas.microsoft.com/office/drawing/2014/main" id="{5229701E-95C6-43AA-B9FC-725B46D7034F}"/>
                </a:ext>
              </a:extLst>
            </p:cNvPr>
            <p:cNvSpPr>
              <a:spLocks noEditPoints="1"/>
            </p:cNvSpPr>
            <p:nvPr/>
          </p:nvSpPr>
          <p:spPr bwMode="auto">
            <a:xfrm>
              <a:off x="10346023" y="2207066"/>
              <a:ext cx="459615" cy="458092"/>
            </a:xfrm>
            <a:custGeom>
              <a:avLst/>
              <a:gdLst>
                <a:gd name="T0" fmla="*/ 106 w 114"/>
                <a:gd name="T1" fmla="*/ 0 h 114"/>
                <a:gd name="T2" fmla="*/ 8 w 114"/>
                <a:gd name="T3" fmla="*/ 0 h 114"/>
                <a:gd name="T4" fmla="*/ 0 w 114"/>
                <a:gd name="T5" fmla="*/ 8 h 114"/>
                <a:gd name="T6" fmla="*/ 0 w 114"/>
                <a:gd name="T7" fmla="*/ 106 h 114"/>
                <a:gd name="T8" fmla="*/ 8 w 114"/>
                <a:gd name="T9" fmla="*/ 114 h 114"/>
                <a:gd name="T10" fmla="*/ 106 w 114"/>
                <a:gd name="T11" fmla="*/ 114 h 114"/>
                <a:gd name="T12" fmla="*/ 114 w 114"/>
                <a:gd name="T13" fmla="*/ 106 h 114"/>
                <a:gd name="T14" fmla="*/ 114 w 114"/>
                <a:gd name="T15" fmla="*/ 8 h 114"/>
                <a:gd name="T16" fmla="*/ 106 w 114"/>
                <a:gd name="T17" fmla="*/ 0 h 114"/>
                <a:gd name="T18" fmla="*/ 35 w 114"/>
                <a:gd name="T19" fmla="*/ 96 h 114"/>
                <a:gd name="T20" fmla="*/ 17 w 114"/>
                <a:gd name="T21" fmla="*/ 96 h 114"/>
                <a:gd name="T22" fmla="*/ 17 w 114"/>
                <a:gd name="T23" fmla="*/ 44 h 114"/>
                <a:gd name="T24" fmla="*/ 35 w 114"/>
                <a:gd name="T25" fmla="*/ 44 h 114"/>
                <a:gd name="T26" fmla="*/ 35 w 114"/>
                <a:gd name="T27" fmla="*/ 96 h 114"/>
                <a:gd name="T28" fmla="*/ 26 w 114"/>
                <a:gd name="T29" fmla="*/ 37 h 114"/>
                <a:gd name="T30" fmla="*/ 26 w 114"/>
                <a:gd name="T31" fmla="*/ 37 h 114"/>
                <a:gd name="T32" fmla="*/ 16 w 114"/>
                <a:gd name="T33" fmla="*/ 28 h 114"/>
                <a:gd name="T34" fmla="*/ 26 w 114"/>
                <a:gd name="T35" fmla="*/ 19 h 114"/>
                <a:gd name="T36" fmla="*/ 36 w 114"/>
                <a:gd name="T37" fmla="*/ 28 h 114"/>
                <a:gd name="T38" fmla="*/ 26 w 114"/>
                <a:gd name="T39" fmla="*/ 37 h 114"/>
                <a:gd name="T40" fmla="*/ 97 w 114"/>
                <a:gd name="T41" fmla="*/ 96 h 114"/>
                <a:gd name="T42" fmla="*/ 80 w 114"/>
                <a:gd name="T43" fmla="*/ 96 h 114"/>
                <a:gd name="T44" fmla="*/ 80 w 114"/>
                <a:gd name="T45" fmla="*/ 68 h 114"/>
                <a:gd name="T46" fmla="*/ 71 w 114"/>
                <a:gd name="T47" fmla="*/ 56 h 114"/>
                <a:gd name="T48" fmla="*/ 62 w 114"/>
                <a:gd name="T49" fmla="*/ 63 h 114"/>
                <a:gd name="T50" fmla="*/ 61 w 114"/>
                <a:gd name="T51" fmla="*/ 67 h 114"/>
                <a:gd name="T52" fmla="*/ 61 w 114"/>
                <a:gd name="T53" fmla="*/ 96 h 114"/>
                <a:gd name="T54" fmla="*/ 44 w 114"/>
                <a:gd name="T55" fmla="*/ 96 h 114"/>
                <a:gd name="T56" fmla="*/ 44 w 114"/>
                <a:gd name="T57" fmla="*/ 44 h 114"/>
                <a:gd name="T58" fmla="*/ 61 w 114"/>
                <a:gd name="T59" fmla="*/ 44 h 114"/>
                <a:gd name="T60" fmla="*/ 61 w 114"/>
                <a:gd name="T61" fmla="*/ 51 h 114"/>
                <a:gd name="T62" fmla="*/ 77 w 114"/>
                <a:gd name="T63" fmla="*/ 43 h 114"/>
                <a:gd name="T64" fmla="*/ 97 w 114"/>
                <a:gd name="T65" fmla="*/ 66 h 114"/>
                <a:gd name="T66" fmla="*/ 97 w 114"/>
                <a:gd name="T67" fmla="*/ 96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14" h="114">
                  <a:moveTo>
                    <a:pt x="106" y="0"/>
                  </a:moveTo>
                  <a:cubicBezTo>
                    <a:pt x="8" y="0"/>
                    <a:pt x="8" y="0"/>
                    <a:pt x="8" y="0"/>
                  </a:cubicBezTo>
                  <a:cubicBezTo>
                    <a:pt x="4" y="0"/>
                    <a:pt x="0" y="3"/>
                    <a:pt x="0" y="8"/>
                  </a:cubicBezTo>
                  <a:cubicBezTo>
                    <a:pt x="0" y="106"/>
                    <a:pt x="0" y="106"/>
                    <a:pt x="0" y="106"/>
                  </a:cubicBezTo>
                  <a:cubicBezTo>
                    <a:pt x="0" y="111"/>
                    <a:pt x="4" y="114"/>
                    <a:pt x="8" y="114"/>
                  </a:cubicBezTo>
                  <a:cubicBezTo>
                    <a:pt x="106" y="114"/>
                    <a:pt x="106" y="114"/>
                    <a:pt x="106" y="114"/>
                  </a:cubicBezTo>
                  <a:cubicBezTo>
                    <a:pt x="110" y="114"/>
                    <a:pt x="114" y="111"/>
                    <a:pt x="114" y="106"/>
                  </a:cubicBezTo>
                  <a:cubicBezTo>
                    <a:pt x="114" y="8"/>
                    <a:pt x="114" y="8"/>
                    <a:pt x="114" y="8"/>
                  </a:cubicBezTo>
                  <a:cubicBezTo>
                    <a:pt x="114" y="3"/>
                    <a:pt x="110" y="0"/>
                    <a:pt x="106" y="0"/>
                  </a:cubicBezTo>
                  <a:close/>
                  <a:moveTo>
                    <a:pt x="35" y="96"/>
                  </a:moveTo>
                  <a:cubicBezTo>
                    <a:pt x="17" y="96"/>
                    <a:pt x="17" y="96"/>
                    <a:pt x="17" y="96"/>
                  </a:cubicBezTo>
                  <a:cubicBezTo>
                    <a:pt x="17" y="44"/>
                    <a:pt x="17" y="44"/>
                    <a:pt x="17" y="44"/>
                  </a:cubicBezTo>
                  <a:cubicBezTo>
                    <a:pt x="35" y="44"/>
                    <a:pt x="35" y="44"/>
                    <a:pt x="35" y="44"/>
                  </a:cubicBezTo>
                  <a:lnTo>
                    <a:pt x="35" y="96"/>
                  </a:lnTo>
                  <a:close/>
                  <a:moveTo>
                    <a:pt x="26" y="37"/>
                  </a:moveTo>
                  <a:cubicBezTo>
                    <a:pt x="26" y="37"/>
                    <a:pt x="26" y="37"/>
                    <a:pt x="26" y="37"/>
                  </a:cubicBezTo>
                  <a:cubicBezTo>
                    <a:pt x="20" y="37"/>
                    <a:pt x="16" y="33"/>
                    <a:pt x="16" y="28"/>
                  </a:cubicBezTo>
                  <a:cubicBezTo>
                    <a:pt x="16" y="23"/>
                    <a:pt x="20" y="19"/>
                    <a:pt x="26" y="19"/>
                  </a:cubicBezTo>
                  <a:cubicBezTo>
                    <a:pt x="32" y="19"/>
                    <a:pt x="36" y="23"/>
                    <a:pt x="36" y="28"/>
                  </a:cubicBezTo>
                  <a:cubicBezTo>
                    <a:pt x="36" y="33"/>
                    <a:pt x="32" y="37"/>
                    <a:pt x="26" y="37"/>
                  </a:cubicBezTo>
                  <a:close/>
                  <a:moveTo>
                    <a:pt x="97" y="96"/>
                  </a:moveTo>
                  <a:cubicBezTo>
                    <a:pt x="80" y="96"/>
                    <a:pt x="80" y="96"/>
                    <a:pt x="80" y="96"/>
                  </a:cubicBezTo>
                  <a:cubicBezTo>
                    <a:pt x="80" y="68"/>
                    <a:pt x="80" y="68"/>
                    <a:pt x="80" y="68"/>
                  </a:cubicBezTo>
                  <a:cubicBezTo>
                    <a:pt x="80" y="61"/>
                    <a:pt x="77" y="56"/>
                    <a:pt x="71" y="56"/>
                  </a:cubicBezTo>
                  <a:cubicBezTo>
                    <a:pt x="66" y="56"/>
                    <a:pt x="63" y="59"/>
                    <a:pt x="62" y="63"/>
                  </a:cubicBezTo>
                  <a:cubicBezTo>
                    <a:pt x="61" y="64"/>
                    <a:pt x="61" y="65"/>
                    <a:pt x="61" y="67"/>
                  </a:cubicBezTo>
                  <a:cubicBezTo>
                    <a:pt x="61" y="96"/>
                    <a:pt x="61" y="96"/>
                    <a:pt x="61" y="96"/>
                  </a:cubicBezTo>
                  <a:cubicBezTo>
                    <a:pt x="44" y="96"/>
                    <a:pt x="44" y="96"/>
                    <a:pt x="44" y="96"/>
                  </a:cubicBezTo>
                  <a:cubicBezTo>
                    <a:pt x="44" y="96"/>
                    <a:pt x="44" y="49"/>
                    <a:pt x="44" y="44"/>
                  </a:cubicBezTo>
                  <a:cubicBezTo>
                    <a:pt x="61" y="44"/>
                    <a:pt x="61" y="44"/>
                    <a:pt x="61" y="44"/>
                  </a:cubicBezTo>
                  <a:cubicBezTo>
                    <a:pt x="61" y="51"/>
                    <a:pt x="61" y="51"/>
                    <a:pt x="61" y="51"/>
                  </a:cubicBezTo>
                  <a:cubicBezTo>
                    <a:pt x="64" y="48"/>
                    <a:pt x="68" y="43"/>
                    <a:pt x="77" y="43"/>
                  </a:cubicBezTo>
                  <a:cubicBezTo>
                    <a:pt x="88" y="43"/>
                    <a:pt x="97" y="50"/>
                    <a:pt x="97" y="66"/>
                  </a:cubicBezTo>
                  <a:lnTo>
                    <a:pt x="97" y="96"/>
                  </a:lnTo>
                  <a:close/>
                </a:path>
              </a:pathLst>
            </a:custGeom>
            <a:solidFill>
              <a:srgbClr val="CCF2EA"/>
            </a:solid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grpSp>
          <p:nvGrpSpPr>
            <p:cNvPr id="105" name="Group 33">
              <a:extLst>
                <a:ext uri="{FF2B5EF4-FFF2-40B4-BE49-F238E27FC236}">
                  <a16:creationId xmlns:a16="http://schemas.microsoft.com/office/drawing/2014/main" id="{F40E2DBB-2826-4D26-9100-2B449FCC0C0D}"/>
                </a:ext>
              </a:extLst>
            </p:cNvPr>
            <p:cNvGrpSpPr/>
            <p:nvPr/>
          </p:nvGrpSpPr>
          <p:grpSpPr>
            <a:xfrm>
              <a:off x="10254709" y="4173364"/>
              <a:ext cx="872050" cy="872049"/>
              <a:chOff x="4127501" y="4194175"/>
              <a:chExt cx="909638" cy="909637"/>
            </a:xfrm>
            <a:solidFill>
              <a:srgbClr val="CCF2EA"/>
            </a:solidFill>
          </p:grpSpPr>
          <p:sp>
            <p:nvSpPr>
              <p:cNvPr id="146" name="Freeform 11">
                <a:extLst>
                  <a:ext uri="{FF2B5EF4-FFF2-40B4-BE49-F238E27FC236}">
                    <a16:creationId xmlns:a16="http://schemas.microsoft.com/office/drawing/2014/main" id="{47DED638-66FF-4675-AEBD-523840F251E8}"/>
                  </a:ext>
                </a:extLst>
              </p:cNvPr>
              <p:cNvSpPr/>
              <p:nvPr/>
            </p:nvSpPr>
            <p:spPr bwMode="auto">
              <a:xfrm>
                <a:off x="4386263" y="4659313"/>
                <a:ext cx="96838" cy="192087"/>
              </a:xfrm>
              <a:custGeom>
                <a:avLst/>
                <a:gdLst>
                  <a:gd name="T0" fmla="*/ 0 w 61"/>
                  <a:gd name="T1" fmla="*/ 18 h 121"/>
                  <a:gd name="T2" fmla="*/ 22 w 61"/>
                  <a:gd name="T3" fmla="*/ 18 h 121"/>
                  <a:gd name="T4" fmla="*/ 22 w 61"/>
                  <a:gd name="T5" fmla="*/ 121 h 121"/>
                  <a:gd name="T6" fmla="*/ 40 w 61"/>
                  <a:gd name="T7" fmla="*/ 121 h 121"/>
                  <a:gd name="T8" fmla="*/ 40 w 61"/>
                  <a:gd name="T9" fmla="*/ 18 h 121"/>
                  <a:gd name="T10" fmla="*/ 61 w 61"/>
                  <a:gd name="T11" fmla="*/ 18 h 121"/>
                  <a:gd name="T12" fmla="*/ 61 w 61"/>
                  <a:gd name="T13" fmla="*/ 0 h 121"/>
                  <a:gd name="T14" fmla="*/ 0 w 61"/>
                  <a:gd name="T15" fmla="*/ 0 h 121"/>
                  <a:gd name="T16" fmla="*/ 0 w 61"/>
                  <a:gd name="T17" fmla="*/ 18 h 1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1" h="121">
                    <a:moveTo>
                      <a:pt x="0" y="18"/>
                    </a:moveTo>
                    <a:lnTo>
                      <a:pt x="22" y="18"/>
                    </a:lnTo>
                    <a:lnTo>
                      <a:pt x="22" y="121"/>
                    </a:lnTo>
                    <a:lnTo>
                      <a:pt x="40" y="121"/>
                    </a:lnTo>
                    <a:lnTo>
                      <a:pt x="40" y="18"/>
                    </a:lnTo>
                    <a:lnTo>
                      <a:pt x="61" y="18"/>
                    </a:lnTo>
                    <a:lnTo>
                      <a:pt x="61" y="0"/>
                    </a:lnTo>
                    <a:lnTo>
                      <a:pt x="0" y="0"/>
                    </a:lnTo>
                    <a:lnTo>
                      <a:pt x="0" y="18"/>
                    </a:lnTo>
                    <a:close/>
                  </a:path>
                </a:pathLst>
              </a:custGeom>
              <a:grp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sp>
            <p:nvSpPr>
              <p:cNvPr id="147" name="Freeform 12">
                <a:extLst>
                  <a:ext uri="{FF2B5EF4-FFF2-40B4-BE49-F238E27FC236}">
                    <a16:creationId xmlns:a16="http://schemas.microsoft.com/office/drawing/2014/main" id="{7DDCC8C2-DB87-4CEA-A97F-6A63CF8E1C06}"/>
                  </a:ext>
                </a:extLst>
              </p:cNvPr>
              <p:cNvSpPr/>
              <p:nvPr/>
            </p:nvSpPr>
            <p:spPr bwMode="auto">
              <a:xfrm>
                <a:off x="4572001" y="4440238"/>
                <a:ext cx="25400" cy="109537"/>
              </a:xfrm>
              <a:custGeom>
                <a:avLst/>
                <a:gdLst>
                  <a:gd name="T0" fmla="*/ 3 w 6"/>
                  <a:gd name="T1" fmla="*/ 26 h 26"/>
                  <a:gd name="T2" fmla="*/ 5 w 6"/>
                  <a:gd name="T3" fmla="*/ 25 h 26"/>
                  <a:gd name="T4" fmla="*/ 6 w 6"/>
                  <a:gd name="T5" fmla="*/ 23 h 26"/>
                  <a:gd name="T6" fmla="*/ 6 w 6"/>
                  <a:gd name="T7" fmla="*/ 3 h 26"/>
                  <a:gd name="T8" fmla="*/ 5 w 6"/>
                  <a:gd name="T9" fmla="*/ 1 h 26"/>
                  <a:gd name="T10" fmla="*/ 3 w 6"/>
                  <a:gd name="T11" fmla="*/ 0 h 26"/>
                  <a:gd name="T12" fmla="*/ 0 w 6"/>
                  <a:gd name="T13" fmla="*/ 1 h 26"/>
                  <a:gd name="T14" fmla="*/ 0 w 6"/>
                  <a:gd name="T15" fmla="*/ 3 h 26"/>
                  <a:gd name="T16" fmla="*/ 0 w 6"/>
                  <a:gd name="T17" fmla="*/ 23 h 26"/>
                  <a:gd name="T18" fmla="*/ 0 w 6"/>
                  <a:gd name="T19" fmla="*/ 25 h 26"/>
                  <a:gd name="T20" fmla="*/ 3 w 6"/>
                  <a:gd name="T21" fmla="*/ 26 h 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6" h="26">
                    <a:moveTo>
                      <a:pt x="3" y="26"/>
                    </a:moveTo>
                    <a:cubicBezTo>
                      <a:pt x="4" y="26"/>
                      <a:pt x="5" y="26"/>
                      <a:pt x="5" y="25"/>
                    </a:cubicBezTo>
                    <a:cubicBezTo>
                      <a:pt x="6" y="25"/>
                      <a:pt x="6" y="24"/>
                      <a:pt x="6" y="23"/>
                    </a:cubicBezTo>
                    <a:cubicBezTo>
                      <a:pt x="6" y="3"/>
                      <a:pt x="6" y="3"/>
                      <a:pt x="6" y="3"/>
                    </a:cubicBezTo>
                    <a:cubicBezTo>
                      <a:pt x="6" y="2"/>
                      <a:pt x="6" y="1"/>
                      <a:pt x="5" y="1"/>
                    </a:cubicBezTo>
                    <a:cubicBezTo>
                      <a:pt x="5" y="0"/>
                      <a:pt x="4" y="0"/>
                      <a:pt x="3" y="0"/>
                    </a:cubicBezTo>
                    <a:cubicBezTo>
                      <a:pt x="2" y="0"/>
                      <a:pt x="1" y="0"/>
                      <a:pt x="0" y="1"/>
                    </a:cubicBezTo>
                    <a:cubicBezTo>
                      <a:pt x="0" y="1"/>
                      <a:pt x="0" y="2"/>
                      <a:pt x="0" y="3"/>
                    </a:cubicBezTo>
                    <a:cubicBezTo>
                      <a:pt x="0" y="23"/>
                      <a:pt x="0" y="23"/>
                      <a:pt x="0" y="23"/>
                    </a:cubicBezTo>
                    <a:cubicBezTo>
                      <a:pt x="0" y="24"/>
                      <a:pt x="0" y="25"/>
                      <a:pt x="0" y="25"/>
                    </a:cubicBezTo>
                    <a:cubicBezTo>
                      <a:pt x="1" y="26"/>
                      <a:pt x="2" y="26"/>
                      <a:pt x="3" y="26"/>
                    </a:cubicBezTo>
                    <a:close/>
                  </a:path>
                </a:pathLst>
              </a:custGeom>
              <a:grp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sp>
            <p:nvSpPr>
              <p:cNvPr id="148" name="Freeform 13">
                <a:extLst>
                  <a:ext uri="{FF2B5EF4-FFF2-40B4-BE49-F238E27FC236}">
                    <a16:creationId xmlns:a16="http://schemas.microsoft.com/office/drawing/2014/main" id="{0754DEB5-29DC-4442-9D87-1DB0018E811A}"/>
                  </a:ext>
                </a:extLst>
              </p:cNvPr>
              <p:cNvSpPr>
                <a:spLocks noEditPoints="1"/>
              </p:cNvSpPr>
              <p:nvPr/>
            </p:nvSpPr>
            <p:spPr bwMode="auto">
              <a:xfrm>
                <a:off x="4600576" y="4659313"/>
                <a:ext cx="79375" cy="192087"/>
              </a:xfrm>
              <a:custGeom>
                <a:avLst/>
                <a:gdLst>
                  <a:gd name="T0" fmla="*/ 13 w 19"/>
                  <a:gd name="T1" fmla="*/ 12 h 46"/>
                  <a:gd name="T2" fmla="*/ 9 w 19"/>
                  <a:gd name="T3" fmla="*/ 12 h 46"/>
                  <a:gd name="T4" fmla="*/ 6 w 19"/>
                  <a:gd name="T5" fmla="*/ 15 h 46"/>
                  <a:gd name="T6" fmla="*/ 6 w 19"/>
                  <a:gd name="T7" fmla="*/ 0 h 46"/>
                  <a:gd name="T8" fmla="*/ 0 w 19"/>
                  <a:gd name="T9" fmla="*/ 0 h 46"/>
                  <a:gd name="T10" fmla="*/ 0 w 19"/>
                  <a:gd name="T11" fmla="*/ 46 h 46"/>
                  <a:gd name="T12" fmla="*/ 6 w 19"/>
                  <a:gd name="T13" fmla="*/ 46 h 46"/>
                  <a:gd name="T14" fmla="*/ 6 w 19"/>
                  <a:gd name="T15" fmla="*/ 43 h 46"/>
                  <a:gd name="T16" fmla="*/ 9 w 19"/>
                  <a:gd name="T17" fmla="*/ 45 h 46"/>
                  <a:gd name="T18" fmla="*/ 13 w 19"/>
                  <a:gd name="T19" fmla="*/ 46 h 46"/>
                  <a:gd name="T20" fmla="*/ 18 w 19"/>
                  <a:gd name="T21" fmla="*/ 44 h 46"/>
                  <a:gd name="T22" fmla="*/ 19 w 19"/>
                  <a:gd name="T23" fmla="*/ 39 h 46"/>
                  <a:gd name="T24" fmla="*/ 19 w 19"/>
                  <a:gd name="T25" fmla="*/ 20 h 46"/>
                  <a:gd name="T26" fmla="*/ 17 w 19"/>
                  <a:gd name="T27" fmla="*/ 14 h 46"/>
                  <a:gd name="T28" fmla="*/ 13 w 19"/>
                  <a:gd name="T29" fmla="*/ 12 h 46"/>
                  <a:gd name="T30" fmla="*/ 12 w 19"/>
                  <a:gd name="T31" fmla="*/ 38 h 46"/>
                  <a:gd name="T32" fmla="*/ 12 w 19"/>
                  <a:gd name="T33" fmla="*/ 40 h 46"/>
                  <a:gd name="T34" fmla="*/ 10 w 19"/>
                  <a:gd name="T35" fmla="*/ 41 h 46"/>
                  <a:gd name="T36" fmla="*/ 8 w 19"/>
                  <a:gd name="T37" fmla="*/ 41 h 46"/>
                  <a:gd name="T38" fmla="*/ 6 w 19"/>
                  <a:gd name="T39" fmla="*/ 39 h 46"/>
                  <a:gd name="T40" fmla="*/ 6 w 19"/>
                  <a:gd name="T41" fmla="*/ 18 h 46"/>
                  <a:gd name="T42" fmla="*/ 8 w 19"/>
                  <a:gd name="T43" fmla="*/ 17 h 46"/>
                  <a:gd name="T44" fmla="*/ 9 w 19"/>
                  <a:gd name="T45" fmla="*/ 17 h 46"/>
                  <a:gd name="T46" fmla="*/ 11 w 19"/>
                  <a:gd name="T47" fmla="*/ 18 h 46"/>
                  <a:gd name="T48" fmla="*/ 12 w 19"/>
                  <a:gd name="T49" fmla="*/ 20 h 46"/>
                  <a:gd name="T50" fmla="*/ 12 w 19"/>
                  <a:gd name="T51" fmla="*/ 38 h 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9" h="46">
                    <a:moveTo>
                      <a:pt x="13" y="12"/>
                    </a:moveTo>
                    <a:cubicBezTo>
                      <a:pt x="11" y="12"/>
                      <a:pt x="10" y="12"/>
                      <a:pt x="9" y="12"/>
                    </a:cubicBezTo>
                    <a:cubicBezTo>
                      <a:pt x="8" y="13"/>
                      <a:pt x="7" y="14"/>
                      <a:pt x="6" y="15"/>
                    </a:cubicBezTo>
                    <a:cubicBezTo>
                      <a:pt x="6" y="0"/>
                      <a:pt x="6" y="0"/>
                      <a:pt x="6" y="0"/>
                    </a:cubicBezTo>
                    <a:cubicBezTo>
                      <a:pt x="0" y="0"/>
                      <a:pt x="0" y="0"/>
                      <a:pt x="0" y="0"/>
                    </a:cubicBezTo>
                    <a:cubicBezTo>
                      <a:pt x="0" y="46"/>
                      <a:pt x="0" y="46"/>
                      <a:pt x="0" y="46"/>
                    </a:cubicBezTo>
                    <a:cubicBezTo>
                      <a:pt x="6" y="46"/>
                      <a:pt x="6" y="46"/>
                      <a:pt x="6" y="46"/>
                    </a:cubicBezTo>
                    <a:cubicBezTo>
                      <a:pt x="6" y="43"/>
                      <a:pt x="6" y="43"/>
                      <a:pt x="6" y="43"/>
                    </a:cubicBezTo>
                    <a:cubicBezTo>
                      <a:pt x="7" y="44"/>
                      <a:pt x="8" y="45"/>
                      <a:pt x="9" y="45"/>
                    </a:cubicBezTo>
                    <a:cubicBezTo>
                      <a:pt x="10" y="46"/>
                      <a:pt x="12" y="46"/>
                      <a:pt x="13" y="46"/>
                    </a:cubicBezTo>
                    <a:cubicBezTo>
                      <a:pt x="15" y="46"/>
                      <a:pt x="16" y="46"/>
                      <a:pt x="18" y="44"/>
                    </a:cubicBezTo>
                    <a:cubicBezTo>
                      <a:pt x="19" y="43"/>
                      <a:pt x="19" y="41"/>
                      <a:pt x="19" y="39"/>
                    </a:cubicBezTo>
                    <a:cubicBezTo>
                      <a:pt x="19" y="20"/>
                      <a:pt x="19" y="20"/>
                      <a:pt x="19" y="20"/>
                    </a:cubicBezTo>
                    <a:cubicBezTo>
                      <a:pt x="19" y="17"/>
                      <a:pt x="19" y="15"/>
                      <a:pt x="17" y="14"/>
                    </a:cubicBezTo>
                    <a:cubicBezTo>
                      <a:pt x="16" y="12"/>
                      <a:pt x="15" y="12"/>
                      <a:pt x="13" y="12"/>
                    </a:cubicBezTo>
                    <a:close/>
                    <a:moveTo>
                      <a:pt x="12" y="38"/>
                    </a:moveTo>
                    <a:cubicBezTo>
                      <a:pt x="12" y="39"/>
                      <a:pt x="12" y="40"/>
                      <a:pt x="12" y="40"/>
                    </a:cubicBezTo>
                    <a:cubicBezTo>
                      <a:pt x="11" y="41"/>
                      <a:pt x="11" y="41"/>
                      <a:pt x="10" y="41"/>
                    </a:cubicBezTo>
                    <a:cubicBezTo>
                      <a:pt x="9" y="41"/>
                      <a:pt x="9" y="41"/>
                      <a:pt x="8" y="41"/>
                    </a:cubicBezTo>
                    <a:cubicBezTo>
                      <a:pt x="8" y="40"/>
                      <a:pt x="7" y="40"/>
                      <a:pt x="6" y="39"/>
                    </a:cubicBezTo>
                    <a:cubicBezTo>
                      <a:pt x="6" y="18"/>
                      <a:pt x="6" y="18"/>
                      <a:pt x="6" y="18"/>
                    </a:cubicBezTo>
                    <a:cubicBezTo>
                      <a:pt x="7" y="18"/>
                      <a:pt x="7" y="17"/>
                      <a:pt x="8" y="17"/>
                    </a:cubicBezTo>
                    <a:cubicBezTo>
                      <a:pt x="8" y="17"/>
                      <a:pt x="9" y="17"/>
                      <a:pt x="9" y="17"/>
                    </a:cubicBezTo>
                    <a:cubicBezTo>
                      <a:pt x="10" y="17"/>
                      <a:pt x="11" y="17"/>
                      <a:pt x="11" y="18"/>
                    </a:cubicBezTo>
                    <a:cubicBezTo>
                      <a:pt x="12" y="18"/>
                      <a:pt x="12" y="19"/>
                      <a:pt x="12" y="20"/>
                    </a:cubicBezTo>
                    <a:lnTo>
                      <a:pt x="12" y="38"/>
                    </a:lnTo>
                    <a:close/>
                  </a:path>
                </a:pathLst>
              </a:custGeom>
              <a:grp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sp>
            <p:nvSpPr>
              <p:cNvPr id="149" name="Freeform 14">
                <a:extLst>
                  <a:ext uri="{FF2B5EF4-FFF2-40B4-BE49-F238E27FC236}">
                    <a16:creationId xmlns:a16="http://schemas.microsoft.com/office/drawing/2014/main" id="{ECD32930-D2B6-4304-9993-DE78843DEBBE}"/>
                  </a:ext>
                </a:extLst>
              </p:cNvPr>
              <p:cNvSpPr/>
              <p:nvPr/>
            </p:nvSpPr>
            <p:spPr bwMode="auto">
              <a:xfrm>
                <a:off x="4495801" y="4710113"/>
                <a:ext cx="84138" cy="141287"/>
              </a:xfrm>
              <a:custGeom>
                <a:avLst/>
                <a:gdLst>
                  <a:gd name="T0" fmla="*/ 13 w 20"/>
                  <a:gd name="T1" fmla="*/ 26 h 34"/>
                  <a:gd name="T2" fmla="*/ 11 w 20"/>
                  <a:gd name="T3" fmla="*/ 27 h 34"/>
                  <a:gd name="T4" fmla="*/ 9 w 20"/>
                  <a:gd name="T5" fmla="*/ 28 h 34"/>
                  <a:gd name="T6" fmla="*/ 7 w 20"/>
                  <a:gd name="T7" fmla="*/ 28 h 34"/>
                  <a:gd name="T8" fmla="*/ 7 w 20"/>
                  <a:gd name="T9" fmla="*/ 26 h 34"/>
                  <a:gd name="T10" fmla="*/ 7 w 20"/>
                  <a:gd name="T11" fmla="*/ 0 h 34"/>
                  <a:gd name="T12" fmla="*/ 0 w 20"/>
                  <a:gd name="T13" fmla="*/ 0 h 34"/>
                  <a:gd name="T14" fmla="*/ 0 w 20"/>
                  <a:gd name="T15" fmla="*/ 28 h 34"/>
                  <a:gd name="T16" fmla="*/ 1 w 20"/>
                  <a:gd name="T17" fmla="*/ 33 h 34"/>
                  <a:gd name="T18" fmla="*/ 5 w 20"/>
                  <a:gd name="T19" fmla="*/ 34 h 34"/>
                  <a:gd name="T20" fmla="*/ 9 w 20"/>
                  <a:gd name="T21" fmla="*/ 33 h 34"/>
                  <a:gd name="T22" fmla="*/ 13 w 20"/>
                  <a:gd name="T23" fmla="*/ 30 h 34"/>
                  <a:gd name="T24" fmla="*/ 13 w 20"/>
                  <a:gd name="T25" fmla="*/ 34 h 34"/>
                  <a:gd name="T26" fmla="*/ 20 w 20"/>
                  <a:gd name="T27" fmla="*/ 34 h 34"/>
                  <a:gd name="T28" fmla="*/ 20 w 20"/>
                  <a:gd name="T29" fmla="*/ 0 h 34"/>
                  <a:gd name="T30" fmla="*/ 13 w 20"/>
                  <a:gd name="T31" fmla="*/ 0 h 34"/>
                  <a:gd name="T32" fmla="*/ 13 w 20"/>
                  <a:gd name="T33" fmla="*/ 26 h 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20" h="34">
                    <a:moveTo>
                      <a:pt x="13" y="26"/>
                    </a:moveTo>
                    <a:cubicBezTo>
                      <a:pt x="12" y="26"/>
                      <a:pt x="11" y="27"/>
                      <a:pt x="11" y="27"/>
                    </a:cubicBezTo>
                    <a:cubicBezTo>
                      <a:pt x="10" y="28"/>
                      <a:pt x="9" y="28"/>
                      <a:pt x="9" y="28"/>
                    </a:cubicBezTo>
                    <a:cubicBezTo>
                      <a:pt x="8" y="28"/>
                      <a:pt x="8" y="28"/>
                      <a:pt x="7" y="28"/>
                    </a:cubicBezTo>
                    <a:cubicBezTo>
                      <a:pt x="7" y="27"/>
                      <a:pt x="7" y="27"/>
                      <a:pt x="7" y="26"/>
                    </a:cubicBezTo>
                    <a:cubicBezTo>
                      <a:pt x="7" y="0"/>
                      <a:pt x="7" y="0"/>
                      <a:pt x="7" y="0"/>
                    </a:cubicBezTo>
                    <a:cubicBezTo>
                      <a:pt x="0" y="0"/>
                      <a:pt x="0" y="0"/>
                      <a:pt x="0" y="0"/>
                    </a:cubicBezTo>
                    <a:cubicBezTo>
                      <a:pt x="0" y="28"/>
                      <a:pt x="0" y="28"/>
                      <a:pt x="0" y="28"/>
                    </a:cubicBezTo>
                    <a:cubicBezTo>
                      <a:pt x="0" y="30"/>
                      <a:pt x="1" y="32"/>
                      <a:pt x="1" y="33"/>
                    </a:cubicBezTo>
                    <a:cubicBezTo>
                      <a:pt x="2" y="34"/>
                      <a:pt x="3" y="34"/>
                      <a:pt x="5" y="34"/>
                    </a:cubicBezTo>
                    <a:cubicBezTo>
                      <a:pt x="6" y="34"/>
                      <a:pt x="8" y="34"/>
                      <a:pt x="9" y="33"/>
                    </a:cubicBezTo>
                    <a:cubicBezTo>
                      <a:pt x="10" y="32"/>
                      <a:pt x="12" y="31"/>
                      <a:pt x="13" y="30"/>
                    </a:cubicBezTo>
                    <a:cubicBezTo>
                      <a:pt x="13" y="34"/>
                      <a:pt x="13" y="34"/>
                      <a:pt x="13" y="34"/>
                    </a:cubicBezTo>
                    <a:cubicBezTo>
                      <a:pt x="20" y="34"/>
                      <a:pt x="20" y="34"/>
                      <a:pt x="20" y="34"/>
                    </a:cubicBezTo>
                    <a:cubicBezTo>
                      <a:pt x="20" y="0"/>
                      <a:pt x="20" y="0"/>
                      <a:pt x="20" y="0"/>
                    </a:cubicBezTo>
                    <a:cubicBezTo>
                      <a:pt x="13" y="0"/>
                      <a:pt x="13" y="0"/>
                      <a:pt x="13" y="0"/>
                    </a:cubicBezTo>
                    <a:lnTo>
                      <a:pt x="13" y="26"/>
                    </a:lnTo>
                    <a:close/>
                  </a:path>
                </a:pathLst>
              </a:custGeom>
              <a:grp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sp>
            <p:nvSpPr>
              <p:cNvPr id="150" name="Freeform 15">
                <a:extLst>
                  <a:ext uri="{FF2B5EF4-FFF2-40B4-BE49-F238E27FC236}">
                    <a16:creationId xmlns:a16="http://schemas.microsoft.com/office/drawing/2014/main" id="{72256BC5-FE76-4EA7-917B-F1F5AA02EAA7}"/>
                  </a:ext>
                </a:extLst>
              </p:cNvPr>
              <p:cNvSpPr>
                <a:spLocks noEditPoints="1"/>
              </p:cNvSpPr>
              <p:nvPr/>
            </p:nvSpPr>
            <p:spPr bwMode="auto">
              <a:xfrm>
                <a:off x="4127501" y="4194175"/>
                <a:ext cx="909638" cy="909637"/>
              </a:xfrm>
              <a:custGeom>
                <a:avLst/>
                <a:gdLst>
                  <a:gd name="T0" fmla="*/ 108 w 217"/>
                  <a:gd name="T1" fmla="*/ 0 h 217"/>
                  <a:gd name="T2" fmla="*/ 0 w 217"/>
                  <a:gd name="T3" fmla="*/ 108 h 217"/>
                  <a:gd name="T4" fmla="*/ 108 w 217"/>
                  <a:gd name="T5" fmla="*/ 217 h 217"/>
                  <a:gd name="T6" fmla="*/ 217 w 217"/>
                  <a:gd name="T7" fmla="*/ 108 h 217"/>
                  <a:gd name="T8" fmla="*/ 108 w 217"/>
                  <a:gd name="T9" fmla="*/ 0 h 217"/>
                  <a:gd name="T10" fmla="*/ 126 w 217"/>
                  <a:gd name="T11" fmla="*/ 53 h 217"/>
                  <a:gd name="T12" fmla="*/ 134 w 217"/>
                  <a:gd name="T13" fmla="*/ 53 h 217"/>
                  <a:gd name="T14" fmla="*/ 134 w 217"/>
                  <a:gd name="T15" fmla="*/ 82 h 217"/>
                  <a:gd name="T16" fmla="*/ 134 w 217"/>
                  <a:gd name="T17" fmla="*/ 84 h 217"/>
                  <a:gd name="T18" fmla="*/ 136 w 217"/>
                  <a:gd name="T19" fmla="*/ 84 h 217"/>
                  <a:gd name="T20" fmla="*/ 138 w 217"/>
                  <a:gd name="T21" fmla="*/ 84 h 217"/>
                  <a:gd name="T22" fmla="*/ 140 w 217"/>
                  <a:gd name="T23" fmla="*/ 82 h 217"/>
                  <a:gd name="T24" fmla="*/ 140 w 217"/>
                  <a:gd name="T25" fmla="*/ 53 h 217"/>
                  <a:gd name="T26" fmla="*/ 148 w 217"/>
                  <a:gd name="T27" fmla="*/ 53 h 217"/>
                  <a:gd name="T28" fmla="*/ 148 w 217"/>
                  <a:gd name="T29" fmla="*/ 91 h 217"/>
                  <a:gd name="T30" fmla="*/ 140 w 217"/>
                  <a:gd name="T31" fmla="*/ 91 h 217"/>
                  <a:gd name="T32" fmla="*/ 140 w 217"/>
                  <a:gd name="T33" fmla="*/ 86 h 217"/>
                  <a:gd name="T34" fmla="*/ 136 w 217"/>
                  <a:gd name="T35" fmla="*/ 90 h 217"/>
                  <a:gd name="T36" fmla="*/ 131 w 217"/>
                  <a:gd name="T37" fmla="*/ 91 h 217"/>
                  <a:gd name="T38" fmla="*/ 127 w 217"/>
                  <a:gd name="T39" fmla="*/ 89 h 217"/>
                  <a:gd name="T40" fmla="*/ 126 w 217"/>
                  <a:gd name="T41" fmla="*/ 84 h 217"/>
                  <a:gd name="T42" fmla="*/ 126 w 217"/>
                  <a:gd name="T43" fmla="*/ 53 h 217"/>
                  <a:gd name="T44" fmla="*/ 98 w 217"/>
                  <a:gd name="T45" fmla="*/ 62 h 217"/>
                  <a:gd name="T46" fmla="*/ 101 w 217"/>
                  <a:gd name="T47" fmla="*/ 55 h 217"/>
                  <a:gd name="T48" fmla="*/ 109 w 217"/>
                  <a:gd name="T49" fmla="*/ 52 h 217"/>
                  <a:gd name="T50" fmla="*/ 117 w 217"/>
                  <a:gd name="T51" fmla="*/ 55 h 217"/>
                  <a:gd name="T52" fmla="*/ 120 w 217"/>
                  <a:gd name="T53" fmla="*/ 62 h 217"/>
                  <a:gd name="T54" fmla="*/ 120 w 217"/>
                  <a:gd name="T55" fmla="*/ 81 h 217"/>
                  <a:gd name="T56" fmla="*/ 117 w 217"/>
                  <a:gd name="T57" fmla="*/ 89 h 217"/>
                  <a:gd name="T58" fmla="*/ 109 w 217"/>
                  <a:gd name="T59" fmla="*/ 91 h 217"/>
                  <a:gd name="T60" fmla="*/ 101 w 217"/>
                  <a:gd name="T61" fmla="*/ 89 h 217"/>
                  <a:gd name="T62" fmla="*/ 98 w 217"/>
                  <a:gd name="T63" fmla="*/ 81 h 217"/>
                  <a:gd name="T64" fmla="*/ 98 w 217"/>
                  <a:gd name="T65" fmla="*/ 62 h 217"/>
                  <a:gd name="T66" fmla="*/ 77 w 217"/>
                  <a:gd name="T67" fmla="*/ 40 h 217"/>
                  <a:gd name="T68" fmla="*/ 83 w 217"/>
                  <a:gd name="T69" fmla="*/ 60 h 217"/>
                  <a:gd name="T70" fmla="*/ 83 w 217"/>
                  <a:gd name="T71" fmla="*/ 60 h 217"/>
                  <a:gd name="T72" fmla="*/ 88 w 217"/>
                  <a:gd name="T73" fmla="*/ 40 h 217"/>
                  <a:gd name="T74" fmla="*/ 97 w 217"/>
                  <a:gd name="T75" fmla="*/ 40 h 217"/>
                  <a:gd name="T76" fmla="*/ 87 w 217"/>
                  <a:gd name="T77" fmla="*/ 70 h 217"/>
                  <a:gd name="T78" fmla="*/ 87 w 217"/>
                  <a:gd name="T79" fmla="*/ 91 h 217"/>
                  <a:gd name="T80" fmla="*/ 79 w 217"/>
                  <a:gd name="T81" fmla="*/ 91 h 217"/>
                  <a:gd name="T82" fmla="*/ 79 w 217"/>
                  <a:gd name="T83" fmla="*/ 71 h 217"/>
                  <a:gd name="T84" fmla="*/ 68 w 217"/>
                  <a:gd name="T85" fmla="*/ 40 h 217"/>
                  <a:gd name="T86" fmla="*/ 77 w 217"/>
                  <a:gd name="T87" fmla="*/ 40 h 217"/>
                  <a:gd name="T88" fmla="*/ 177 w 217"/>
                  <a:gd name="T89" fmla="*/ 146 h 217"/>
                  <a:gd name="T90" fmla="*/ 152 w 217"/>
                  <a:gd name="T91" fmla="*/ 171 h 217"/>
                  <a:gd name="T92" fmla="*/ 68 w 217"/>
                  <a:gd name="T93" fmla="*/ 171 h 217"/>
                  <a:gd name="T94" fmla="*/ 43 w 217"/>
                  <a:gd name="T95" fmla="*/ 146 h 217"/>
                  <a:gd name="T96" fmla="*/ 43 w 217"/>
                  <a:gd name="T97" fmla="*/ 127 h 217"/>
                  <a:gd name="T98" fmla="*/ 68 w 217"/>
                  <a:gd name="T99" fmla="*/ 102 h 217"/>
                  <a:gd name="T100" fmla="*/ 152 w 217"/>
                  <a:gd name="T101" fmla="*/ 102 h 217"/>
                  <a:gd name="T102" fmla="*/ 177 w 217"/>
                  <a:gd name="T103" fmla="*/ 127 h 217"/>
                  <a:gd name="T104" fmla="*/ 177 w 217"/>
                  <a:gd name="T105" fmla="*/ 146 h 2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217" h="217">
                    <a:moveTo>
                      <a:pt x="108" y="0"/>
                    </a:moveTo>
                    <a:cubicBezTo>
                      <a:pt x="48" y="0"/>
                      <a:pt x="0" y="48"/>
                      <a:pt x="0" y="108"/>
                    </a:cubicBezTo>
                    <a:cubicBezTo>
                      <a:pt x="0" y="169"/>
                      <a:pt x="48" y="217"/>
                      <a:pt x="108" y="217"/>
                    </a:cubicBezTo>
                    <a:cubicBezTo>
                      <a:pt x="169" y="217"/>
                      <a:pt x="217" y="169"/>
                      <a:pt x="217" y="108"/>
                    </a:cubicBezTo>
                    <a:cubicBezTo>
                      <a:pt x="217" y="48"/>
                      <a:pt x="169" y="0"/>
                      <a:pt x="108" y="0"/>
                    </a:cubicBezTo>
                    <a:close/>
                    <a:moveTo>
                      <a:pt x="126" y="53"/>
                    </a:moveTo>
                    <a:cubicBezTo>
                      <a:pt x="134" y="53"/>
                      <a:pt x="134" y="53"/>
                      <a:pt x="134" y="53"/>
                    </a:cubicBezTo>
                    <a:cubicBezTo>
                      <a:pt x="134" y="82"/>
                      <a:pt x="134" y="82"/>
                      <a:pt x="134" y="82"/>
                    </a:cubicBezTo>
                    <a:cubicBezTo>
                      <a:pt x="134" y="83"/>
                      <a:pt x="134" y="83"/>
                      <a:pt x="134" y="84"/>
                    </a:cubicBezTo>
                    <a:cubicBezTo>
                      <a:pt x="134" y="84"/>
                      <a:pt x="135" y="84"/>
                      <a:pt x="136" y="84"/>
                    </a:cubicBezTo>
                    <a:cubicBezTo>
                      <a:pt x="136" y="84"/>
                      <a:pt x="137" y="84"/>
                      <a:pt x="138" y="84"/>
                    </a:cubicBezTo>
                    <a:cubicBezTo>
                      <a:pt x="139" y="83"/>
                      <a:pt x="139" y="82"/>
                      <a:pt x="140" y="82"/>
                    </a:cubicBezTo>
                    <a:cubicBezTo>
                      <a:pt x="140" y="53"/>
                      <a:pt x="140" y="53"/>
                      <a:pt x="140" y="53"/>
                    </a:cubicBezTo>
                    <a:cubicBezTo>
                      <a:pt x="148" y="53"/>
                      <a:pt x="148" y="53"/>
                      <a:pt x="148" y="53"/>
                    </a:cubicBezTo>
                    <a:cubicBezTo>
                      <a:pt x="148" y="91"/>
                      <a:pt x="148" y="91"/>
                      <a:pt x="148" y="91"/>
                    </a:cubicBezTo>
                    <a:cubicBezTo>
                      <a:pt x="140" y="91"/>
                      <a:pt x="140" y="91"/>
                      <a:pt x="140" y="91"/>
                    </a:cubicBezTo>
                    <a:cubicBezTo>
                      <a:pt x="140" y="86"/>
                      <a:pt x="140" y="86"/>
                      <a:pt x="140" y="86"/>
                    </a:cubicBezTo>
                    <a:cubicBezTo>
                      <a:pt x="139" y="88"/>
                      <a:pt x="137" y="89"/>
                      <a:pt x="136" y="90"/>
                    </a:cubicBezTo>
                    <a:cubicBezTo>
                      <a:pt x="134" y="91"/>
                      <a:pt x="133" y="91"/>
                      <a:pt x="131" y="91"/>
                    </a:cubicBezTo>
                    <a:cubicBezTo>
                      <a:pt x="130" y="91"/>
                      <a:pt x="128" y="91"/>
                      <a:pt x="127" y="89"/>
                    </a:cubicBezTo>
                    <a:cubicBezTo>
                      <a:pt x="126" y="88"/>
                      <a:pt x="126" y="87"/>
                      <a:pt x="126" y="84"/>
                    </a:cubicBezTo>
                    <a:lnTo>
                      <a:pt x="126" y="53"/>
                    </a:lnTo>
                    <a:close/>
                    <a:moveTo>
                      <a:pt x="98" y="62"/>
                    </a:moveTo>
                    <a:cubicBezTo>
                      <a:pt x="98" y="59"/>
                      <a:pt x="99" y="57"/>
                      <a:pt x="101" y="55"/>
                    </a:cubicBezTo>
                    <a:cubicBezTo>
                      <a:pt x="103" y="53"/>
                      <a:pt x="106" y="52"/>
                      <a:pt x="109" y="52"/>
                    </a:cubicBezTo>
                    <a:cubicBezTo>
                      <a:pt x="112" y="52"/>
                      <a:pt x="115" y="53"/>
                      <a:pt x="117" y="55"/>
                    </a:cubicBezTo>
                    <a:cubicBezTo>
                      <a:pt x="119" y="57"/>
                      <a:pt x="120" y="59"/>
                      <a:pt x="120" y="62"/>
                    </a:cubicBezTo>
                    <a:cubicBezTo>
                      <a:pt x="120" y="81"/>
                      <a:pt x="120" y="81"/>
                      <a:pt x="120" y="81"/>
                    </a:cubicBezTo>
                    <a:cubicBezTo>
                      <a:pt x="120" y="84"/>
                      <a:pt x="119" y="87"/>
                      <a:pt x="117" y="89"/>
                    </a:cubicBezTo>
                    <a:cubicBezTo>
                      <a:pt x="115" y="91"/>
                      <a:pt x="112" y="91"/>
                      <a:pt x="109" y="91"/>
                    </a:cubicBezTo>
                    <a:cubicBezTo>
                      <a:pt x="105" y="91"/>
                      <a:pt x="103" y="91"/>
                      <a:pt x="101" y="89"/>
                    </a:cubicBezTo>
                    <a:cubicBezTo>
                      <a:pt x="99" y="87"/>
                      <a:pt x="98" y="84"/>
                      <a:pt x="98" y="81"/>
                    </a:cubicBezTo>
                    <a:lnTo>
                      <a:pt x="98" y="62"/>
                    </a:lnTo>
                    <a:close/>
                    <a:moveTo>
                      <a:pt x="77" y="40"/>
                    </a:moveTo>
                    <a:cubicBezTo>
                      <a:pt x="83" y="60"/>
                      <a:pt x="83" y="60"/>
                      <a:pt x="83" y="60"/>
                    </a:cubicBezTo>
                    <a:cubicBezTo>
                      <a:pt x="83" y="60"/>
                      <a:pt x="83" y="60"/>
                      <a:pt x="83" y="60"/>
                    </a:cubicBezTo>
                    <a:cubicBezTo>
                      <a:pt x="88" y="40"/>
                      <a:pt x="88" y="40"/>
                      <a:pt x="88" y="40"/>
                    </a:cubicBezTo>
                    <a:cubicBezTo>
                      <a:pt x="97" y="40"/>
                      <a:pt x="97" y="40"/>
                      <a:pt x="97" y="40"/>
                    </a:cubicBezTo>
                    <a:cubicBezTo>
                      <a:pt x="87" y="70"/>
                      <a:pt x="87" y="70"/>
                      <a:pt x="87" y="70"/>
                    </a:cubicBezTo>
                    <a:cubicBezTo>
                      <a:pt x="87" y="91"/>
                      <a:pt x="87" y="91"/>
                      <a:pt x="87" y="91"/>
                    </a:cubicBezTo>
                    <a:cubicBezTo>
                      <a:pt x="79" y="91"/>
                      <a:pt x="79" y="91"/>
                      <a:pt x="79" y="91"/>
                    </a:cubicBezTo>
                    <a:cubicBezTo>
                      <a:pt x="79" y="71"/>
                      <a:pt x="79" y="71"/>
                      <a:pt x="79" y="71"/>
                    </a:cubicBezTo>
                    <a:cubicBezTo>
                      <a:pt x="68" y="40"/>
                      <a:pt x="68" y="40"/>
                      <a:pt x="68" y="40"/>
                    </a:cubicBezTo>
                    <a:lnTo>
                      <a:pt x="77" y="40"/>
                    </a:lnTo>
                    <a:close/>
                    <a:moveTo>
                      <a:pt x="177" y="146"/>
                    </a:moveTo>
                    <a:cubicBezTo>
                      <a:pt x="177" y="160"/>
                      <a:pt x="166" y="171"/>
                      <a:pt x="152" y="171"/>
                    </a:cubicBezTo>
                    <a:cubicBezTo>
                      <a:pt x="68" y="171"/>
                      <a:pt x="68" y="171"/>
                      <a:pt x="68" y="171"/>
                    </a:cubicBezTo>
                    <a:cubicBezTo>
                      <a:pt x="54" y="171"/>
                      <a:pt x="43" y="160"/>
                      <a:pt x="43" y="146"/>
                    </a:cubicBezTo>
                    <a:cubicBezTo>
                      <a:pt x="43" y="127"/>
                      <a:pt x="43" y="127"/>
                      <a:pt x="43" y="127"/>
                    </a:cubicBezTo>
                    <a:cubicBezTo>
                      <a:pt x="43" y="113"/>
                      <a:pt x="54" y="102"/>
                      <a:pt x="68" y="102"/>
                    </a:cubicBezTo>
                    <a:cubicBezTo>
                      <a:pt x="152" y="102"/>
                      <a:pt x="152" y="102"/>
                      <a:pt x="152" y="102"/>
                    </a:cubicBezTo>
                    <a:cubicBezTo>
                      <a:pt x="166" y="102"/>
                      <a:pt x="177" y="113"/>
                      <a:pt x="177" y="127"/>
                    </a:cubicBezTo>
                    <a:lnTo>
                      <a:pt x="177" y="146"/>
                    </a:lnTo>
                    <a:close/>
                  </a:path>
                </a:pathLst>
              </a:custGeom>
              <a:grp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sp>
            <p:nvSpPr>
              <p:cNvPr id="151" name="Freeform 16">
                <a:extLst>
                  <a:ext uri="{FF2B5EF4-FFF2-40B4-BE49-F238E27FC236}">
                    <a16:creationId xmlns:a16="http://schemas.microsoft.com/office/drawing/2014/main" id="{6E7CA396-8E84-4EBB-B506-260E687A5D9E}"/>
                  </a:ext>
                </a:extLst>
              </p:cNvPr>
              <p:cNvSpPr>
                <a:spLocks noEditPoints="1"/>
              </p:cNvSpPr>
              <p:nvPr/>
            </p:nvSpPr>
            <p:spPr bwMode="auto">
              <a:xfrm>
                <a:off x="4697413" y="4705350"/>
                <a:ext cx="84138" cy="150812"/>
              </a:xfrm>
              <a:custGeom>
                <a:avLst/>
                <a:gdLst>
                  <a:gd name="T0" fmla="*/ 10 w 20"/>
                  <a:gd name="T1" fmla="*/ 0 h 36"/>
                  <a:gd name="T2" fmla="*/ 3 w 20"/>
                  <a:gd name="T3" fmla="*/ 3 h 36"/>
                  <a:gd name="T4" fmla="*/ 0 w 20"/>
                  <a:gd name="T5" fmla="*/ 10 h 36"/>
                  <a:gd name="T6" fmla="*/ 0 w 20"/>
                  <a:gd name="T7" fmla="*/ 25 h 36"/>
                  <a:gd name="T8" fmla="*/ 2 w 20"/>
                  <a:gd name="T9" fmla="*/ 33 h 36"/>
                  <a:gd name="T10" fmla="*/ 9 w 20"/>
                  <a:gd name="T11" fmla="*/ 36 h 36"/>
                  <a:gd name="T12" fmla="*/ 17 w 20"/>
                  <a:gd name="T13" fmla="*/ 33 h 36"/>
                  <a:gd name="T14" fmla="*/ 20 w 20"/>
                  <a:gd name="T15" fmla="*/ 25 h 36"/>
                  <a:gd name="T16" fmla="*/ 20 w 20"/>
                  <a:gd name="T17" fmla="*/ 23 h 36"/>
                  <a:gd name="T18" fmla="*/ 13 w 20"/>
                  <a:gd name="T19" fmla="*/ 23 h 36"/>
                  <a:gd name="T20" fmla="*/ 13 w 20"/>
                  <a:gd name="T21" fmla="*/ 25 h 36"/>
                  <a:gd name="T22" fmla="*/ 12 w 20"/>
                  <a:gd name="T23" fmla="*/ 29 h 36"/>
                  <a:gd name="T24" fmla="*/ 10 w 20"/>
                  <a:gd name="T25" fmla="*/ 30 h 36"/>
                  <a:gd name="T26" fmla="*/ 7 w 20"/>
                  <a:gd name="T27" fmla="*/ 29 h 36"/>
                  <a:gd name="T28" fmla="*/ 7 w 20"/>
                  <a:gd name="T29" fmla="*/ 25 h 36"/>
                  <a:gd name="T30" fmla="*/ 7 w 20"/>
                  <a:gd name="T31" fmla="*/ 19 h 36"/>
                  <a:gd name="T32" fmla="*/ 20 w 20"/>
                  <a:gd name="T33" fmla="*/ 19 h 36"/>
                  <a:gd name="T34" fmla="*/ 20 w 20"/>
                  <a:gd name="T35" fmla="*/ 10 h 36"/>
                  <a:gd name="T36" fmla="*/ 17 w 20"/>
                  <a:gd name="T37" fmla="*/ 3 h 36"/>
                  <a:gd name="T38" fmla="*/ 10 w 20"/>
                  <a:gd name="T39" fmla="*/ 0 h 36"/>
                  <a:gd name="T40" fmla="*/ 13 w 20"/>
                  <a:gd name="T41" fmla="*/ 13 h 36"/>
                  <a:gd name="T42" fmla="*/ 7 w 20"/>
                  <a:gd name="T43" fmla="*/ 13 h 36"/>
                  <a:gd name="T44" fmla="*/ 7 w 20"/>
                  <a:gd name="T45" fmla="*/ 10 h 36"/>
                  <a:gd name="T46" fmla="*/ 7 w 20"/>
                  <a:gd name="T47" fmla="*/ 7 h 36"/>
                  <a:gd name="T48" fmla="*/ 10 w 20"/>
                  <a:gd name="T49" fmla="*/ 6 h 36"/>
                  <a:gd name="T50" fmla="*/ 12 w 20"/>
                  <a:gd name="T51" fmla="*/ 7 h 36"/>
                  <a:gd name="T52" fmla="*/ 13 w 20"/>
                  <a:gd name="T53" fmla="*/ 10 h 36"/>
                  <a:gd name="T54" fmla="*/ 13 w 20"/>
                  <a:gd name="T55" fmla="*/ 13 h 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20" h="36">
                    <a:moveTo>
                      <a:pt x="10" y="0"/>
                    </a:moveTo>
                    <a:cubicBezTo>
                      <a:pt x="7" y="0"/>
                      <a:pt x="4" y="1"/>
                      <a:pt x="3" y="3"/>
                    </a:cubicBezTo>
                    <a:cubicBezTo>
                      <a:pt x="1" y="5"/>
                      <a:pt x="0" y="7"/>
                      <a:pt x="0" y="10"/>
                    </a:cubicBezTo>
                    <a:cubicBezTo>
                      <a:pt x="0" y="25"/>
                      <a:pt x="0" y="25"/>
                      <a:pt x="0" y="25"/>
                    </a:cubicBezTo>
                    <a:cubicBezTo>
                      <a:pt x="0" y="28"/>
                      <a:pt x="1" y="31"/>
                      <a:pt x="2" y="33"/>
                    </a:cubicBezTo>
                    <a:cubicBezTo>
                      <a:pt x="4" y="35"/>
                      <a:pt x="6" y="36"/>
                      <a:pt x="9" y="36"/>
                    </a:cubicBezTo>
                    <a:cubicBezTo>
                      <a:pt x="13" y="36"/>
                      <a:pt x="15" y="35"/>
                      <a:pt x="17" y="33"/>
                    </a:cubicBezTo>
                    <a:cubicBezTo>
                      <a:pt x="19" y="31"/>
                      <a:pt x="20" y="29"/>
                      <a:pt x="20" y="25"/>
                    </a:cubicBezTo>
                    <a:cubicBezTo>
                      <a:pt x="20" y="23"/>
                      <a:pt x="20" y="23"/>
                      <a:pt x="20" y="23"/>
                    </a:cubicBezTo>
                    <a:cubicBezTo>
                      <a:pt x="13" y="23"/>
                      <a:pt x="13" y="23"/>
                      <a:pt x="13" y="23"/>
                    </a:cubicBezTo>
                    <a:cubicBezTo>
                      <a:pt x="13" y="25"/>
                      <a:pt x="13" y="25"/>
                      <a:pt x="13" y="25"/>
                    </a:cubicBezTo>
                    <a:cubicBezTo>
                      <a:pt x="13" y="27"/>
                      <a:pt x="12" y="28"/>
                      <a:pt x="12" y="29"/>
                    </a:cubicBezTo>
                    <a:cubicBezTo>
                      <a:pt x="11" y="29"/>
                      <a:pt x="11" y="30"/>
                      <a:pt x="10" y="30"/>
                    </a:cubicBezTo>
                    <a:cubicBezTo>
                      <a:pt x="8" y="30"/>
                      <a:pt x="8" y="29"/>
                      <a:pt x="7" y="29"/>
                    </a:cubicBezTo>
                    <a:cubicBezTo>
                      <a:pt x="7" y="28"/>
                      <a:pt x="7" y="27"/>
                      <a:pt x="7" y="25"/>
                    </a:cubicBezTo>
                    <a:cubicBezTo>
                      <a:pt x="7" y="19"/>
                      <a:pt x="7" y="19"/>
                      <a:pt x="7" y="19"/>
                    </a:cubicBezTo>
                    <a:cubicBezTo>
                      <a:pt x="20" y="19"/>
                      <a:pt x="20" y="19"/>
                      <a:pt x="20" y="19"/>
                    </a:cubicBezTo>
                    <a:cubicBezTo>
                      <a:pt x="20" y="10"/>
                      <a:pt x="20" y="10"/>
                      <a:pt x="20" y="10"/>
                    </a:cubicBezTo>
                    <a:cubicBezTo>
                      <a:pt x="20" y="7"/>
                      <a:pt x="19" y="4"/>
                      <a:pt x="17" y="3"/>
                    </a:cubicBezTo>
                    <a:cubicBezTo>
                      <a:pt x="15" y="1"/>
                      <a:pt x="13" y="0"/>
                      <a:pt x="10" y="0"/>
                    </a:cubicBezTo>
                    <a:close/>
                    <a:moveTo>
                      <a:pt x="13" y="13"/>
                    </a:moveTo>
                    <a:cubicBezTo>
                      <a:pt x="7" y="13"/>
                      <a:pt x="7" y="13"/>
                      <a:pt x="7" y="13"/>
                    </a:cubicBezTo>
                    <a:cubicBezTo>
                      <a:pt x="7" y="10"/>
                      <a:pt x="7" y="10"/>
                      <a:pt x="7" y="10"/>
                    </a:cubicBezTo>
                    <a:cubicBezTo>
                      <a:pt x="7" y="9"/>
                      <a:pt x="7" y="8"/>
                      <a:pt x="7" y="7"/>
                    </a:cubicBezTo>
                    <a:cubicBezTo>
                      <a:pt x="8" y="6"/>
                      <a:pt x="9" y="6"/>
                      <a:pt x="10" y="6"/>
                    </a:cubicBezTo>
                    <a:cubicBezTo>
                      <a:pt x="11" y="6"/>
                      <a:pt x="11" y="6"/>
                      <a:pt x="12" y="7"/>
                    </a:cubicBezTo>
                    <a:cubicBezTo>
                      <a:pt x="12" y="8"/>
                      <a:pt x="13" y="9"/>
                      <a:pt x="13" y="10"/>
                    </a:cubicBezTo>
                    <a:lnTo>
                      <a:pt x="13" y="13"/>
                    </a:lnTo>
                    <a:close/>
                  </a:path>
                </a:pathLst>
              </a:custGeom>
              <a:grp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grpSp>
        <p:grpSp>
          <p:nvGrpSpPr>
            <p:cNvPr id="106" name="Group 34">
              <a:extLst>
                <a:ext uri="{FF2B5EF4-FFF2-40B4-BE49-F238E27FC236}">
                  <a16:creationId xmlns:a16="http://schemas.microsoft.com/office/drawing/2014/main" id="{3E02C03F-0F9D-4CF1-AB15-52FBE6B57EC5}"/>
                </a:ext>
              </a:extLst>
            </p:cNvPr>
            <p:cNvGrpSpPr/>
            <p:nvPr/>
          </p:nvGrpSpPr>
          <p:grpSpPr>
            <a:xfrm>
              <a:off x="10861947" y="1773325"/>
              <a:ext cx="534188" cy="534188"/>
              <a:chOff x="11395868" y="1690688"/>
              <a:chExt cx="557213" cy="557212"/>
            </a:xfrm>
            <a:solidFill>
              <a:srgbClr val="CCF2EA"/>
            </a:solidFill>
          </p:grpSpPr>
          <p:sp>
            <p:nvSpPr>
              <p:cNvPr id="143" name="Freeform 17">
                <a:extLst>
                  <a:ext uri="{FF2B5EF4-FFF2-40B4-BE49-F238E27FC236}">
                    <a16:creationId xmlns:a16="http://schemas.microsoft.com/office/drawing/2014/main" id="{81292DCA-9B10-48BD-AFAA-49C076F06C03}"/>
                  </a:ext>
                </a:extLst>
              </p:cNvPr>
              <p:cNvSpPr/>
              <p:nvPr/>
            </p:nvSpPr>
            <p:spPr bwMode="auto">
              <a:xfrm>
                <a:off x="11580018" y="1857375"/>
                <a:ext cx="71438" cy="93662"/>
              </a:xfrm>
              <a:custGeom>
                <a:avLst/>
                <a:gdLst>
                  <a:gd name="T0" fmla="*/ 10 w 17"/>
                  <a:gd name="T1" fmla="*/ 22 h 22"/>
                  <a:gd name="T2" fmla="*/ 14 w 17"/>
                  <a:gd name="T3" fmla="*/ 20 h 22"/>
                  <a:gd name="T4" fmla="*/ 16 w 17"/>
                  <a:gd name="T5" fmla="*/ 11 h 22"/>
                  <a:gd name="T6" fmla="*/ 6 w 17"/>
                  <a:gd name="T7" fmla="*/ 0 h 22"/>
                  <a:gd name="T8" fmla="*/ 6 w 17"/>
                  <a:gd name="T9" fmla="*/ 0 h 22"/>
                  <a:gd name="T10" fmla="*/ 2 w 17"/>
                  <a:gd name="T11" fmla="*/ 2 h 22"/>
                  <a:gd name="T12" fmla="*/ 0 w 17"/>
                  <a:gd name="T13" fmla="*/ 10 h 22"/>
                  <a:gd name="T14" fmla="*/ 10 w 17"/>
                  <a:gd name="T15" fmla="*/ 22 h 2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7" h="22">
                    <a:moveTo>
                      <a:pt x="10" y="22"/>
                    </a:moveTo>
                    <a:cubicBezTo>
                      <a:pt x="12" y="22"/>
                      <a:pt x="13" y="21"/>
                      <a:pt x="14" y="20"/>
                    </a:cubicBezTo>
                    <a:cubicBezTo>
                      <a:pt x="16" y="18"/>
                      <a:pt x="17" y="15"/>
                      <a:pt x="16" y="11"/>
                    </a:cubicBezTo>
                    <a:cubicBezTo>
                      <a:pt x="15" y="5"/>
                      <a:pt x="11" y="0"/>
                      <a:pt x="6" y="0"/>
                    </a:cubicBezTo>
                    <a:cubicBezTo>
                      <a:pt x="6" y="0"/>
                      <a:pt x="6" y="0"/>
                      <a:pt x="6" y="0"/>
                    </a:cubicBezTo>
                    <a:cubicBezTo>
                      <a:pt x="5" y="0"/>
                      <a:pt x="3" y="0"/>
                      <a:pt x="2" y="2"/>
                    </a:cubicBezTo>
                    <a:cubicBezTo>
                      <a:pt x="0" y="4"/>
                      <a:pt x="0" y="7"/>
                      <a:pt x="0" y="10"/>
                    </a:cubicBezTo>
                    <a:cubicBezTo>
                      <a:pt x="1" y="16"/>
                      <a:pt x="5" y="22"/>
                      <a:pt x="10" y="22"/>
                    </a:cubicBezTo>
                    <a:close/>
                  </a:path>
                </a:pathLst>
              </a:custGeom>
              <a:grp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sp>
            <p:nvSpPr>
              <p:cNvPr id="144" name="Freeform 18">
                <a:extLst>
                  <a:ext uri="{FF2B5EF4-FFF2-40B4-BE49-F238E27FC236}">
                    <a16:creationId xmlns:a16="http://schemas.microsoft.com/office/drawing/2014/main" id="{FBA6C14D-0F30-4173-96C0-9D56D245537A}"/>
                  </a:ext>
                </a:extLst>
              </p:cNvPr>
              <p:cNvSpPr/>
              <p:nvPr/>
            </p:nvSpPr>
            <p:spPr bwMode="auto">
              <a:xfrm>
                <a:off x="11559381" y="2020888"/>
                <a:ext cx="107950" cy="76200"/>
              </a:xfrm>
              <a:custGeom>
                <a:avLst/>
                <a:gdLst>
                  <a:gd name="T0" fmla="*/ 20 w 26"/>
                  <a:gd name="T1" fmla="*/ 1 h 18"/>
                  <a:gd name="T2" fmla="*/ 19 w 26"/>
                  <a:gd name="T3" fmla="*/ 0 h 18"/>
                  <a:gd name="T4" fmla="*/ 14 w 26"/>
                  <a:gd name="T5" fmla="*/ 0 h 18"/>
                  <a:gd name="T6" fmla="*/ 14 w 26"/>
                  <a:gd name="T7" fmla="*/ 0 h 18"/>
                  <a:gd name="T8" fmla="*/ 0 w 26"/>
                  <a:gd name="T9" fmla="*/ 9 h 18"/>
                  <a:gd name="T10" fmla="*/ 13 w 26"/>
                  <a:gd name="T11" fmla="*/ 18 h 18"/>
                  <a:gd name="T12" fmla="*/ 26 w 26"/>
                  <a:gd name="T13" fmla="*/ 9 h 18"/>
                  <a:gd name="T14" fmla="*/ 26 w 26"/>
                  <a:gd name="T15" fmla="*/ 7 h 18"/>
                  <a:gd name="T16" fmla="*/ 20 w 26"/>
                  <a:gd name="T17" fmla="*/ 1 h 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6" h="18">
                    <a:moveTo>
                      <a:pt x="20" y="1"/>
                    </a:moveTo>
                    <a:cubicBezTo>
                      <a:pt x="19" y="1"/>
                      <a:pt x="19" y="1"/>
                      <a:pt x="19" y="0"/>
                    </a:cubicBezTo>
                    <a:cubicBezTo>
                      <a:pt x="17" y="0"/>
                      <a:pt x="16" y="0"/>
                      <a:pt x="14" y="0"/>
                    </a:cubicBezTo>
                    <a:cubicBezTo>
                      <a:pt x="14" y="0"/>
                      <a:pt x="14" y="0"/>
                      <a:pt x="14" y="0"/>
                    </a:cubicBezTo>
                    <a:cubicBezTo>
                      <a:pt x="7" y="0"/>
                      <a:pt x="0" y="4"/>
                      <a:pt x="0" y="9"/>
                    </a:cubicBezTo>
                    <a:cubicBezTo>
                      <a:pt x="0" y="14"/>
                      <a:pt x="6" y="18"/>
                      <a:pt x="13" y="18"/>
                    </a:cubicBezTo>
                    <a:cubicBezTo>
                      <a:pt x="22" y="18"/>
                      <a:pt x="26" y="15"/>
                      <a:pt x="26" y="9"/>
                    </a:cubicBezTo>
                    <a:cubicBezTo>
                      <a:pt x="26" y="9"/>
                      <a:pt x="26" y="8"/>
                      <a:pt x="26" y="7"/>
                    </a:cubicBezTo>
                    <a:cubicBezTo>
                      <a:pt x="25" y="5"/>
                      <a:pt x="23" y="4"/>
                      <a:pt x="20" y="1"/>
                    </a:cubicBezTo>
                    <a:close/>
                  </a:path>
                </a:pathLst>
              </a:custGeom>
              <a:grp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sp>
            <p:nvSpPr>
              <p:cNvPr id="145" name="Freeform 19">
                <a:extLst>
                  <a:ext uri="{FF2B5EF4-FFF2-40B4-BE49-F238E27FC236}">
                    <a16:creationId xmlns:a16="http://schemas.microsoft.com/office/drawing/2014/main" id="{037D2894-B56E-4E4A-9E68-847AD594DA8B}"/>
                  </a:ext>
                </a:extLst>
              </p:cNvPr>
              <p:cNvSpPr>
                <a:spLocks noEditPoints="1"/>
              </p:cNvSpPr>
              <p:nvPr/>
            </p:nvSpPr>
            <p:spPr bwMode="auto">
              <a:xfrm>
                <a:off x="11395868" y="1690688"/>
                <a:ext cx="557213" cy="557212"/>
              </a:xfrm>
              <a:custGeom>
                <a:avLst/>
                <a:gdLst>
                  <a:gd name="T0" fmla="*/ 66 w 133"/>
                  <a:gd name="T1" fmla="*/ 0 h 133"/>
                  <a:gd name="T2" fmla="*/ 0 w 133"/>
                  <a:gd name="T3" fmla="*/ 67 h 133"/>
                  <a:gd name="T4" fmla="*/ 66 w 133"/>
                  <a:gd name="T5" fmla="*/ 133 h 133"/>
                  <a:gd name="T6" fmla="*/ 133 w 133"/>
                  <a:gd name="T7" fmla="*/ 67 h 133"/>
                  <a:gd name="T8" fmla="*/ 66 w 133"/>
                  <a:gd name="T9" fmla="*/ 0 h 133"/>
                  <a:gd name="T10" fmla="*/ 60 w 133"/>
                  <a:gd name="T11" fmla="*/ 103 h 133"/>
                  <a:gd name="T12" fmla="*/ 52 w 133"/>
                  <a:gd name="T13" fmla="*/ 104 h 133"/>
                  <a:gd name="T14" fmla="*/ 42 w 133"/>
                  <a:gd name="T15" fmla="*/ 103 h 133"/>
                  <a:gd name="T16" fmla="*/ 30 w 133"/>
                  <a:gd name="T17" fmla="*/ 95 h 133"/>
                  <a:gd name="T18" fmla="*/ 29 w 133"/>
                  <a:gd name="T19" fmla="*/ 90 h 133"/>
                  <a:gd name="T20" fmla="*/ 30 w 133"/>
                  <a:gd name="T21" fmla="*/ 85 h 133"/>
                  <a:gd name="T22" fmla="*/ 51 w 133"/>
                  <a:gd name="T23" fmla="*/ 74 h 133"/>
                  <a:gd name="T24" fmla="*/ 51 w 133"/>
                  <a:gd name="T25" fmla="*/ 74 h 133"/>
                  <a:gd name="T26" fmla="*/ 50 w 133"/>
                  <a:gd name="T27" fmla="*/ 69 h 133"/>
                  <a:gd name="T28" fmla="*/ 50 w 133"/>
                  <a:gd name="T29" fmla="*/ 67 h 133"/>
                  <a:gd name="T30" fmla="*/ 33 w 133"/>
                  <a:gd name="T31" fmla="*/ 50 h 133"/>
                  <a:gd name="T32" fmla="*/ 46 w 133"/>
                  <a:gd name="T33" fmla="*/ 35 h 133"/>
                  <a:gd name="T34" fmla="*/ 53 w 133"/>
                  <a:gd name="T35" fmla="*/ 33 h 133"/>
                  <a:gd name="T36" fmla="*/ 74 w 133"/>
                  <a:gd name="T37" fmla="*/ 33 h 133"/>
                  <a:gd name="T38" fmla="*/ 75 w 133"/>
                  <a:gd name="T39" fmla="*/ 35 h 133"/>
                  <a:gd name="T40" fmla="*/ 75 w 133"/>
                  <a:gd name="T41" fmla="*/ 36 h 133"/>
                  <a:gd name="T42" fmla="*/ 70 w 133"/>
                  <a:gd name="T43" fmla="*/ 40 h 133"/>
                  <a:gd name="T44" fmla="*/ 69 w 133"/>
                  <a:gd name="T45" fmla="*/ 40 h 133"/>
                  <a:gd name="T46" fmla="*/ 68 w 133"/>
                  <a:gd name="T47" fmla="*/ 40 h 133"/>
                  <a:gd name="T48" fmla="*/ 71 w 133"/>
                  <a:gd name="T49" fmla="*/ 50 h 133"/>
                  <a:gd name="T50" fmla="*/ 64 w 133"/>
                  <a:gd name="T51" fmla="*/ 63 h 133"/>
                  <a:gd name="T52" fmla="*/ 61 w 133"/>
                  <a:gd name="T53" fmla="*/ 67 h 133"/>
                  <a:gd name="T54" fmla="*/ 66 w 133"/>
                  <a:gd name="T55" fmla="*/ 73 h 133"/>
                  <a:gd name="T56" fmla="*/ 74 w 133"/>
                  <a:gd name="T57" fmla="*/ 87 h 133"/>
                  <a:gd name="T58" fmla="*/ 60 w 133"/>
                  <a:gd name="T59" fmla="*/ 103 h 133"/>
                  <a:gd name="T60" fmla="*/ 107 w 133"/>
                  <a:gd name="T61" fmla="*/ 67 h 133"/>
                  <a:gd name="T62" fmla="*/ 106 w 133"/>
                  <a:gd name="T63" fmla="*/ 69 h 133"/>
                  <a:gd name="T64" fmla="*/ 94 w 133"/>
                  <a:gd name="T65" fmla="*/ 69 h 133"/>
                  <a:gd name="T66" fmla="*/ 94 w 133"/>
                  <a:gd name="T67" fmla="*/ 81 h 133"/>
                  <a:gd name="T68" fmla="*/ 92 w 133"/>
                  <a:gd name="T69" fmla="*/ 82 h 133"/>
                  <a:gd name="T70" fmla="*/ 89 w 133"/>
                  <a:gd name="T71" fmla="*/ 82 h 133"/>
                  <a:gd name="T72" fmla="*/ 87 w 133"/>
                  <a:gd name="T73" fmla="*/ 81 h 133"/>
                  <a:gd name="T74" fmla="*/ 87 w 133"/>
                  <a:gd name="T75" fmla="*/ 69 h 133"/>
                  <a:gd name="T76" fmla="*/ 75 w 133"/>
                  <a:gd name="T77" fmla="*/ 69 h 133"/>
                  <a:gd name="T78" fmla="*/ 74 w 133"/>
                  <a:gd name="T79" fmla="*/ 67 h 133"/>
                  <a:gd name="T80" fmla="*/ 74 w 133"/>
                  <a:gd name="T81" fmla="*/ 64 h 133"/>
                  <a:gd name="T82" fmla="*/ 75 w 133"/>
                  <a:gd name="T83" fmla="*/ 62 h 133"/>
                  <a:gd name="T84" fmla="*/ 87 w 133"/>
                  <a:gd name="T85" fmla="*/ 62 h 133"/>
                  <a:gd name="T86" fmla="*/ 87 w 133"/>
                  <a:gd name="T87" fmla="*/ 50 h 133"/>
                  <a:gd name="T88" fmla="*/ 89 w 133"/>
                  <a:gd name="T89" fmla="*/ 49 h 133"/>
                  <a:gd name="T90" fmla="*/ 92 w 133"/>
                  <a:gd name="T91" fmla="*/ 49 h 133"/>
                  <a:gd name="T92" fmla="*/ 94 w 133"/>
                  <a:gd name="T93" fmla="*/ 50 h 133"/>
                  <a:gd name="T94" fmla="*/ 94 w 133"/>
                  <a:gd name="T95" fmla="*/ 62 h 133"/>
                  <a:gd name="T96" fmla="*/ 106 w 133"/>
                  <a:gd name="T97" fmla="*/ 62 h 133"/>
                  <a:gd name="T98" fmla="*/ 107 w 133"/>
                  <a:gd name="T99" fmla="*/ 64 h 133"/>
                  <a:gd name="T100" fmla="*/ 107 w 133"/>
                  <a:gd name="T101" fmla="*/ 67 h 1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133" h="133">
                    <a:moveTo>
                      <a:pt x="66" y="0"/>
                    </a:moveTo>
                    <a:cubicBezTo>
                      <a:pt x="29" y="0"/>
                      <a:pt x="0" y="30"/>
                      <a:pt x="0" y="67"/>
                    </a:cubicBezTo>
                    <a:cubicBezTo>
                      <a:pt x="0" y="103"/>
                      <a:pt x="29" y="133"/>
                      <a:pt x="66" y="133"/>
                    </a:cubicBezTo>
                    <a:cubicBezTo>
                      <a:pt x="103" y="133"/>
                      <a:pt x="133" y="103"/>
                      <a:pt x="133" y="67"/>
                    </a:cubicBezTo>
                    <a:cubicBezTo>
                      <a:pt x="133" y="30"/>
                      <a:pt x="103" y="0"/>
                      <a:pt x="66" y="0"/>
                    </a:cubicBezTo>
                    <a:close/>
                    <a:moveTo>
                      <a:pt x="60" y="103"/>
                    </a:moveTo>
                    <a:cubicBezTo>
                      <a:pt x="58" y="104"/>
                      <a:pt x="55" y="104"/>
                      <a:pt x="52" y="104"/>
                    </a:cubicBezTo>
                    <a:cubicBezTo>
                      <a:pt x="48" y="104"/>
                      <a:pt x="45" y="104"/>
                      <a:pt x="42" y="103"/>
                    </a:cubicBezTo>
                    <a:cubicBezTo>
                      <a:pt x="36" y="101"/>
                      <a:pt x="32" y="99"/>
                      <a:pt x="30" y="95"/>
                    </a:cubicBezTo>
                    <a:cubicBezTo>
                      <a:pt x="29" y="94"/>
                      <a:pt x="29" y="92"/>
                      <a:pt x="29" y="90"/>
                    </a:cubicBezTo>
                    <a:cubicBezTo>
                      <a:pt x="29" y="88"/>
                      <a:pt x="29" y="87"/>
                      <a:pt x="30" y="85"/>
                    </a:cubicBezTo>
                    <a:cubicBezTo>
                      <a:pt x="33" y="78"/>
                      <a:pt x="42" y="74"/>
                      <a:pt x="51" y="74"/>
                    </a:cubicBezTo>
                    <a:cubicBezTo>
                      <a:pt x="51" y="74"/>
                      <a:pt x="51" y="74"/>
                      <a:pt x="51" y="74"/>
                    </a:cubicBezTo>
                    <a:cubicBezTo>
                      <a:pt x="50" y="72"/>
                      <a:pt x="50" y="71"/>
                      <a:pt x="50" y="69"/>
                    </a:cubicBezTo>
                    <a:cubicBezTo>
                      <a:pt x="50" y="69"/>
                      <a:pt x="50" y="68"/>
                      <a:pt x="50" y="67"/>
                    </a:cubicBezTo>
                    <a:cubicBezTo>
                      <a:pt x="40" y="67"/>
                      <a:pt x="33" y="60"/>
                      <a:pt x="33" y="50"/>
                    </a:cubicBezTo>
                    <a:cubicBezTo>
                      <a:pt x="33" y="44"/>
                      <a:pt x="39" y="37"/>
                      <a:pt x="46" y="35"/>
                    </a:cubicBezTo>
                    <a:cubicBezTo>
                      <a:pt x="48" y="34"/>
                      <a:pt x="51" y="33"/>
                      <a:pt x="53" y="33"/>
                    </a:cubicBezTo>
                    <a:cubicBezTo>
                      <a:pt x="74" y="33"/>
                      <a:pt x="74" y="33"/>
                      <a:pt x="74" y="33"/>
                    </a:cubicBezTo>
                    <a:cubicBezTo>
                      <a:pt x="75" y="33"/>
                      <a:pt x="75" y="34"/>
                      <a:pt x="75" y="35"/>
                    </a:cubicBezTo>
                    <a:cubicBezTo>
                      <a:pt x="76" y="35"/>
                      <a:pt x="75" y="36"/>
                      <a:pt x="75" y="36"/>
                    </a:cubicBezTo>
                    <a:cubicBezTo>
                      <a:pt x="70" y="40"/>
                      <a:pt x="70" y="40"/>
                      <a:pt x="70" y="40"/>
                    </a:cubicBezTo>
                    <a:cubicBezTo>
                      <a:pt x="70" y="40"/>
                      <a:pt x="70" y="40"/>
                      <a:pt x="69" y="40"/>
                    </a:cubicBezTo>
                    <a:cubicBezTo>
                      <a:pt x="68" y="40"/>
                      <a:pt x="68" y="40"/>
                      <a:pt x="68" y="40"/>
                    </a:cubicBezTo>
                    <a:cubicBezTo>
                      <a:pt x="70" y="43"/>
                      <a:pt x="71" y="46"/>
                      <a:pt x="71" y="50"/>
                    </a:cubicBezTo>
                    <a:cubicBezTo>
                      <a:pt x="71" y="55"/>
                      <a:pt x="69" y="59"/>
                      <a:pt x="64" y="63"/>
                    </a:cubicBezTo>
                    <a:cubicBezTo>
                      <a:pt x="61" y="65"/>
                      <a:pt x="61" y="66"/>
                      <a:pt x="61" y="67"/>
                    </a:cubicBezTo>
                    <a:cubicBezTo>
                      <a:pt x="61" y="68"/>
                      <a:pt x="63" y="71"/>
                      <a:pt x="66" y="73"/>
                    </a:cubicBezTo>
                    <a:cubicBezTo>
                      <a:pt x="72" y="77"/>
                      <a:pt x="74" y="81"/>
                      <a:pt x="74" y="87"/>
                    </a:cubicBezTo>
                    <a:cubicBezTo>
                      <a:pt x="74" y="94"/>
                      <a:pt x="69" y="101"/>
                      <a:pt x="60" y="103"/>
                    </a:cubicBezTo>
                    <a:close/>
                    <a:moveTo>
                      <a:pt x="107" y="67"/>
                    </a:moveTo>
                    <a:cubicBezTo>
                      <a:pt x="107" y="68"/>
                      <a:pt x="107" y="69"/>
                      <a:pt x="106" y="69"/>
                    </a:cubicBezTo>
                    <a:cubicBezTo>
                      <a:pt x="94" y="69"/>
                      <a:pt x="94" y="69"/>
                      <a:pt x="94" y="69"/>
                    </a:cubicBezTo>
                    <a:cubicBezTo>
                      <a:pt x="94" y="81"/>
                      <a:pt x="94" y="81"/>
                      <a:pt x="94" y="81"/>
                    </a:cubicBezTo>
                    <a:cubicBezTo>
                      <a:pt x="94" y="82"/>
                      <a:pt x="93" y="82"/>
                      <a:pt x="92" y="82"/>
                    </a:cubicBezTo>
                    <a:cubicBezTo>
                      <a:pt x="89" y="82"/>
                      <a:pt x="89" y="82"/>
                      <a:pt x="89" y="82"/>
                    </a:cubicBezTo>
                    <a:cubicBezTo>
                      <a:pt x="88" y="82"/>
                      <a:pt x="87" y="82"/>
                      <a:pt x="87" y="81"/>
                    </a:cubicBezTo>
                    <a:cubicBezTo>
                      <a:pt x="87" y="69"/>
                      <a:pt x="87" y="69"/>
                      <a:pt x="87" y="69"/>
                    </a:cubicBezTo>
                    <a:cubicBezTo>
                      <a:pt x="75" y="69"/>
                      <a:pt x="75" y="69"/>
                      <a:pt x="75" y="69"/>
                    </a:cubicBezTo>
                    <a:cubicBezTo>
                      <a:pt x="74" y="69"/>
                      <a:pt x="74" y="68"/>
                      <a:pt x="74" y="67"/>
                    </a:cubicBezTo>
                    <a:cubicBezTo>
                      <a:pt x="74" y="64"/>
                      <a:pt x="74" y="64"/>
                      <a:pt x="74" y="64"/>
                    </a:cubicBezTo>
                    <a:cubicBezTo>
                      <a:pt x="74" y="63"/>
                      <a:pt x="74" y="62"/>
                      <a:pt x="75" y="62"/>
                    </a:cubicBezTo>
                    <a:cubicBezTo>
                      <a:pt x="87" y="62"/>
                      <a:pt x="87" y="62"/>
                      <a:pt x="87" y="62"/>
                    </a:cubicBezTo>
                    <a:cubicBezTo>
                      <a:pt x="87" y="50"/>
                      <a:pt x="87" y="50"/>
                      <a:pt x="87" y="50"/>
                    </a:cubicBezTo>
                    <a:cubicBezTo>
                      <a:pt x="87" y="49"/>
                      <a:pt x="88" y="49"/>
                      <a:pt x="89" y="49"/>
                    </a:cubicBezTo>
                    <a:cubicBezTo>
                      <a:pt x="92" y="49"/>
                      <a:pt x="92" y="49"/>
                      <a:pt x="92" y="49"/>
                    </a:cubicBezTo>
                    <a:cubicBezTo>
                      <a:pt x="93" y="49"/>
                      <a:pt x="94" y="49"/>
                      <a:pt x="94" y="50"/>
                    </a:cubicBezTo>
                    <a:cubicBezTo>
                      <a:pt x="94" y="62"/>
                      <a:pt x="94" y="62"/>
                      <a:pt x="94" y="62"/>
                    </a:cubicBezTo>
                    <a:cubicBezTo>
                      <a:pt x="106" y="62"/>
                      <a:pt x="106" y="62"/>
                      <a:pt x="106" y="62"/>
                    </a:cubicBezTo>
                    <a:cubicBezTo>
                      <a:pt x="107" y="62"/>
                      <a:pt x="107" y="63"/>
                      <a:pt x="107" y="64"/>
                    </a:cubicBezTo>
                    <a:lnTo>
                      <a:pt x="107" y="67"/>
                    </a:lnTo>
                    <a:close/>
                  </a:path>
                </a:pathLst>
              </a:custGeom>
              <a:grp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grpSp>
        <p:sp>
          <p:nvSpPr>
            <p:cNvPr id="107" name="Freeform 32">
              <a:extLst>
                <a:ext uri="{FF2B5EF4-FFF2-40B4-BE49-F238E27FC236}">
                  <a16:creationId xmlns:a16="http://schemas.microsoft.com/office/drawing/2014/main" id="{ED7BDB92-3994-4D06-8391-7474D5E0493F}"/>
                </a:ext>
              </a:extLst>
            </p:cNvPr>
            <p:cNvSpPr>
              <a:spLocks noEditPoints="1"/>
            </p:cNvSpPr>
            <p:nvPr/>
          </p:nvSpPr>
          <p:spPr bwMode="auto">
            <a:xfrm>
              <a:off x="8002294" y="2797565"/>
              <a:ext cx="957277" cy="479399"/>
            </a:xfrm>
            <a:custGeom>
              <a:avLst/>
              <a:gdLst>
                <a:gd name="T0" fmla="*/ 101 w 238"/>
                <a:gd name="T1" fmla="*/ 35 h 119"/>
                <a:gd name="T2" fmla="*/ 190 w 238"/>
                <a:gd name="T3" fmla="*/ 50 h 119"/>
                <a:gd name="T4" fmla="*/ 157 w 238"/>
                <a:gd name="T5" fmla="*/ 59 h 119"/>
                <a:gd name="T6" fmla="*/ 147 w 238"/>
                <a:gd name="T7" fmla="*/ 41 h 119"/>
                <a:gd name="T8" fmla="*/ 116 w 238"/>
                <a:gd name="T9" fmla="*/ 41 h 119"/>
                <a:gd name="T10" fmla="*/ 139 w 238"/>
                <a:gd name="T11" fmla="*/ 87 h 119"/>
                <a:gd name="T12" fmla="*/ 238 w 238"/>
                <a:gd name="T13" fmla="*/ 59 h 119"/>
                <a:gd name="T14" fmla="*/ 95 w 238"/>
                <a:gd name="T15" fmla="*/ 21 h 119"/>
                <a:gd name="T16" fmla="*/ 93 w 238"/>
                <a:gd name="T17" fmla="*/ 21 h 119"/>
                <a:gd name="T18" fmla="*/ 83 w 238"/>
                <a:gd name="T19" fmla="*/ 0 h 119"/>
                <a:gd name="T20" fmla="*/ 52 w 238"/>
                <a:gd name="T21" fmla="*/ 4 h 119"/>
                <a:gd name="T22" fmla="*/ 65 w 238"/>
                <a:gd name="T23" fmla="*/ 29 h 119"/>
                <a:gd name="T24" fmla="*/ 29 w 238"/>
                <a:gd name="T25" fmla="*/ 119 h 119"/>
                <a:gd name="T26" fmla="*/ 128 w 238"/>
                <a:gd name="T27" fmla="*/ 91 h 119"/>
                <a:gd name="T28" fmla="*/ 101 w 238"/>
                <a:gd name="T29" fmla="*/ 35 h 119"/>
                <a:gd name="T30" fmla="*/ 56 w 238"/>
                <a:gd name="T31" fmla="*/ 86 h 119"/>
                <a:gd name="T32" fmla="*/ 74 w 238"/>
                <a:gd name="T33" fmla="*/ 47 h 119"/>
                <a:gd name="T34" fmla="*/ 89 w 238"/>
                <a:gd name="T35" fmla="*/ 78 h 119"/>
                <a:gd name="T36" fmla="*/ 56 w 238"/>
                <a:gd name="T37" fmla="*/ 86 h 1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38" h="119">
                  <a:moveTo>
                    <a:pt x="101" y="35"/>
                  </a:moveTo>
                  <a:cubicBezTo>
                    <a:pt x="149" y="21"/>
                    <a:pt x="190" y="50"/>
                    <a:pt x="190" y="50"/>
                  </a:cubicBezTo>
                  <a:cubicBezTo>
                    <a:pt x="157" y="59"/>
                    <a:pt x="157" y="59"/>
                    <a:pt x="157" y="59"/>
                  </a:cubicBezTo>
                  <a:cubicBezTo>
                    <a:pt x="147" y="41"/>
                    <a:pt x="147" y="41"/>
                    <a:pt x="147" y="41"/>
                  </a:cubicBezTo>
                  <a:cubicBezTo>
                    <a:pt x="138" y="40"/>
                    <a:pt x="127" y="39"/>
                    <a:pt x="116" y="41"/>
                  </a:cubicBezTo>
                  <a:cubicBezTo>
                    <a:pt x="139" y="87"/>
                    <a:pt x="139" y="87"/>
                    <a:pt x="139" y="87"/>
                  </a:cubicBezTo>
                  <a:cubicBezTo>
                    <a:pt x="238" y="59"/>
                    <a:pt x="238" y="59"/>
                    <a:pt x="238" y="59"/>
                  </a:cubicBezTo>
                  <a:cubicBezTo>
                    <a:pt x="238" y="59"/>
                    <a:pt x="202" y="3"/>
                    <a:pt x="95" y="21"/>
                  </a:cubicBezTo>
                  <a:cubicBezTo>
                    <a:pt x="95" y="21"/>
                    <a:pt x="94" y="21"/>
                    <a:pt x="93" y="21"/>
                  </a:cubicBezTo>
                  <a:cubicBezTo>
                    <a:pt x="83" y="0"/>
                    <a:pt x="83" y="0"/>
                    <a:pt x="83" y="0"/>
                  </a:cubicBezTo>
                  <a:cubicBezTo>
                    <a:pt x="52" y="4"/>
                    <a:pt x="52" y="4"/>
                    <a:pt x="52" y="4"/>
                  </a:cubicBezTo>
                  <a:cubicBezTo>
                    <a:pt x="65" y="29"/>
                    <a:pt x="65" y="29"/>
                    <a:pt x="65" y="29"/>
                  </a:cubicBezTo>
                  <a:cubicBezTo>
                    <a:pt x="0" y="56"/>
                    <a:pt x="29" y="119"/>
                    <a:pt x="29" y="119"/>
                  </a:cubicBezTo>
                  <a:cubicBezTo>
                    <a:pt x="128" y="91"/>
                    <a:pt x="128" y="91"/>
                    <a:pt x="128" y="91"/>
                  </a:cubicBezTo>
                  <a:lnTo>
                    <a:pt x="101" y="35"/>
                  </a:lnTo>
                  <a:close/>
                  <a:moveTo>
                    <a:pt x="56" y="86"/>
                  </a:moveTo>
                  <a:cubicBezTo>
                    <a:pt x="56" y="86"/>
                    <a:pt x="46" y="65"/>
                    <a:pt x="74" y="47"/>
                  </a:cubicBezTo>
                  <a:cubicBezTo>
                    <a:pt x="89" y="78"/>
                    <a:pt x="89" y="78"/>
                    <a:pt x="89" y="78"/>
                  </a:cubicBezTo>
                  <a:lnTo>
                    <a:pt x="56" y="86"/>
                  </a:lnTo>
                  <a:close/>
                </a:path>
              </a:pathLst>
            </a:custGeom>
            <a:solidFill>
              <a:srgbClr val="CCF2EA"/>
            </a:solid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grpSp>
          <p:nvGrpSpPr>
            <p:cNvPr id="108" name="Group 36">
              <a:extLst>
                <a:ext uri="{FF2B5EF4-FFF2-40B4-BE49-F238E27FC236}">
                  <a16:creationId xmlns:a16="http://schemas.microsoft.com/office/drawing/2014/main" id="{6AEE2ED0-1244-4818-AD9C-295E2F8A8C79}"/>
                </a:ext>
              </a:extLst>
            </p:cNvPr>
            <p:cNvGrpSpPr/>
            <p:nvPr/>
          </p:nvGrpSpPr>
          <p:grpSpPr>
            <a:xfrm>
              <a:off x="10049252" y="3710706"/>
              <a:ext cx="590498" cy="369823"/>
              <a:chOff x="3913188" y="3711575"/>
              <a:chExt cx="615950" cy="385763"/>
            </a:xfrm>
            <a:solidFill>
              <a:srgbClr val="CCF2EA"/>
            </a:solidFill>
          </p:grpSpPr>
          <p:sp>
            <p:nvSpPr>
              <p:cNvPr id="140" name="Freeform 33">
                <a:extLst>
                  <a:ext uri="{FF2B5EF4-FFF2-40B4-BE49-F238E27FC236}">
                    <a16:creationId xmlns:a16="http://schemas.microsoft.com/office/drawing/2014/main" id="{67BDF435-00EF-42D0-9700-05A250AEFEF4}"/>
                  </a:ext>
                </a:extLst>
              </p:cNvPr>
              <p:cNvSpPr>
                <a:spLocks noEditPoints="1"/>
              </p:cNvSpPr>
              <p:nvPr/>
            </p:nvSpPr>
            <p:spPr bwMode="auto">
              <a:xfrm>
                <a:off x="3913188" y="3711575"/>
                <a:ext cx="314325" cy="377825"/>
              </a:xfrm>
              <a:custGeom>
                <a:avLst/>
                <a:gdLst>
                  <a:gd name="T0" fmla="*/ 57 w 75"/>
                  <a:gd name="T1" fmla="*/ 41 h 90"/>
                  <a:gd name="T2" fmla="*/ 71 w 75"/>
                  <a:gd name="T3" fmla="*/ 24 h 90"/>
                  <a:gd name="T4" fmla="*/ 46 w 75"/>
                  <a:gd name="T5" fmla="*/ 0 h 90"/>
                  <a:gd name="T6" fmla="*/ 20 w 75"/>
                  <a:gd name="T7" fmla="*/ 0 h 90"/>
                  <a:gd name="T8" fmla="*/ 19 w 75"/>
                  <a:gd name="T9" fmla="*/ 0 h 90"/>
                  <a:gd name="T10" fmla="*/ 0 w 75"/>
                  <a:gd name="T11" fmla="*/ 0 h 90"/>
                  <a:gd name="T12" fmla="*/ 0 w 75"/>
                  <a:gd name="T13" fmla="*/ 89 h 90"/>
                  <a:gd name="T14" fmla="*/ 19 w 75"/>
                  <a:gd name="T15" fmla="*/ 89 h 90"/>
                  <a:gd name="T16" fmla="*/ 20 w 75"/>
                  <a:gd name="T17" fmla="*/ 89 h 90"/>
                  <a:gd name="T18" fmla="*/ 46 w 75"/>
                  <a:gd name="T19" fmla="*/ 89 h 90"/>
                  <a:gd name="T20" fmla="*/ 74 w 75"/>
                  <a:gd name="T21" fmla="*/ 63 h 90"/>
                  <a:gd name="T22" fmla="*/ 57 w 75"/>
                  <a:gd name="T23" fmla="*/ 41 h 90"/>
                  <a:gd name="T24" fmla="*/ 20 w 75"/>
                  <a:gd name="T25" fmla="*/ 16 h 90"/>
                  <a:gd name="T26" fmla="*/ 42 w 75"/>
                  <a:gd name="T27" fmla="*/ 16 h 90"/>
                  <a:gd name="T28" fmla="*/ 46 w 75"/>
                  <a:gd name="T29" fmla="*/ 16 h 90"/>
                  <a:gd name="T30" fmla="*/ 52 w 75"/>
                  <a:gd name="T31" fmla="*/ 25 h 90"/>
                  <a:gd name="T32" fmla="*/ 44 w 75"/>
                  <a:gd name="T33" fmla="*/ 36 h 90"/>
                  <a:gd name="T34" fmla="*/ 20 w 75"/>
                  <a:gd name="T35" fmla="*/ 36 h 90"/>
                  <a:gd name="T36" fmla="*/ 20 w 75"/>
                  <a:gd name="T37" fmla="*/ 16 h 90"/>
                  <a:gd name="T38" fmla="*/ 44 w 75"/>
                  <a:gd name="T39" fmla="*/ 73 h 90"/>
                  <a:gd name="T40" fmla="*/ 43 w 75"/>
                  <a:gd name="T41" fmla="*/ 73 h 90"/>
                  <a:gd name="T42" fmla="*/ 20 w 75"/>
                  <a:gd name="T43" fmla="*/ 73 h 90"/>
                  <a:gd name="T44" fmla="*/ 20 w 75"/>
                  <a:gd name="T45" fmla="*/ 49 h 90"/>
                  <a:gd name="T46" fmla="*/ 46 w 75"/>
                  <a:gd name="T47" fmla="*/ 49 h 90"/>
                  <a:gd name="T48" fmla="*/ 55 w 75"/>
                  <a:gd name="T49" fmla="*/ 62 h 90"/>
                  <a:gd name="T50" fmla="*/ 44 w 75"/>
                  <a:gd name="T51" fmla="*/ 73 h 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75" h="90">
                    <a:moveTo>
                      <a:pt x="57" y="41"/>
                    </a:moveTo>
                    <a:cubicBezTo>
                      <a:pt x="57" y="41"/>
                      <a:pt x="71" y="40"/>
                      <a:pt x="71" y="24"/>
                    </a:cubicBezTo>
                    <a:cubicBezTo>
                      <a:pt x="71" y="8"/>
                      <a:pt x="60" y="0"/>
                      <a:pt x="46" y="0"/>
                    </a:cubicBezTo>
                    <a:cubicBezTo>
                      <a:pt x="20" y="0"/>
                      <a:pt x="20" y="0"/>
                      <a:pt x="20" y="0"/>
                    </a:cubicBezTo>
                    <a:cubicBezTo>
                      <a:pt x="19" y="0"/>
                      <a:pt x="19" y="0"/>
                      <a:pt x="19" y="0"/>
                    </a:cubicBezTo>
                    <a:cubicBezTo>
                      <a:pt x="0" y="0"/>
                      <a:pt x="0" y="0"/>
                      <a:pt x="0" y="0"/>
                    </a:cubicBezTo>
                    <a:cubicBezTo>
                      <a:pt x="0" y="89"/>
                      <a:pt x="0" y="89"/>
                      <a:pt x="0" y="89"/>
                    </a:cubicBezTo>
                    <a:cubicBezTo>
                      <a:pt x="19" y="89"/>
                      <a:pt x="19" y="89"/>
                      <a:pt x="19" y="89"/>
                    </a:cubicBezTo>
                    <a:cubicBezTo>
                      <a:pt x="20" y="89"/>
                      <a:pt x="20" y="89"/>
                      <a:pt x="20" y="89"/>
                    </a:cubicBezTo>
                    <a:cubicBezTo>
                      <a:pt x="46" y="89"/>
                      <a:pt x="46" y="89"/>
                      <a:pt x="46" y="89"/>
                    </a:cubicBezTo>
                    <a:cubicBezTo>
                      <a:pt x="46" y="89"/>
                      <a:pt x="74" y="90"/>
                      <a:pt x="74" y="63"/>
                    </a:cubicBezTo>
                    <a:cubicBezTo>
                      <a:pt x="74" y="63"/>
                      <a:pt x="75" y="41"/>
                      <a:pt x="57" y="41"/>
                    </a:cubicBezTo>
                    <a:close/>
                    <a:moveTo>
                      <a:pt x="20" y="16"/>
                    </a:moveTo>
                    <a:cubicBezTo>
                      <a:pt x="42" y="16"/>
                      <a:pt x="42" y="16"/>
                      <a:pt x="42" y="16"/>
                    </a:cubicBezTo>
                    <a:cubicBezTo>
                      <a:pt x="46" y="16"/>
                      <a:pt x="46" y="16"/>
                      <a:pt x="46" y="16"/>
                    </a:cubicBezTo>
                    <a:cubicBezTo>
                      <a:pt x="46" y="16"/>
                      <a:pt x="52" y="16"/>
                      <a:pt x="52" y="25"/>
                    </a:cubicBezTo>
                    <a:cubicBezTo>
                      <a:pt x="52" y="34"/>
                      <a:pt x="48" y="36"/>
                      <a:pt x="44" y="36"/>
                    </a:cubicBezTo>
                    <a:cubicBezTo>
                      <a:pt x="20" y="36"/>
                      <a:pt x="20" y="36"/>
                      <a:pt x="20" y="36"/>
                    </a:cubicBezTo>
                    <a:lnTo>
                      <a:pt x="20" y="16"/>
                    </a:lnTo>
                    <a:close/>
                    <a:moveTo>
                      <a:pt x="44" y="73"/>
                    </a:moveTo>
                    <a:cubicBezTo>
                      <a:pt x="44" y="73"/>
                      <a:pt x="43" y="73"/>
                      <a:pt x="43" y="73"/>
                    </a:cubicBezTo>
                    <a:cubicBezTo>
                      <a:pt x="20" y="73"/>
                      <a:pt x="20" y="73"/>
                      <a:pt x="20" y="73"/>
                    </a:cubicBezTo>
                    <a:cubicBezTo>
                      <a:pt x="20" y="49"/>
                      <a:pt x="20" y="49"/>
                      <a:pt x="20" y="49"/>
                    </a:cubicBezTo>
                    <a:cubicBezTo>
                      <a:pt x="46" y="49"/>
                      <a:pt x="46" y="49"/>
                      <a:pt x="46" y="49"/>
                    </a:cubicBezTo>
                    <a:cubicBezTo>
                      <a:pt x="46" y="49"/>
                      <a:pt x="55" y="49"/>
                      <a:pt x="55" y="62"/>
                    </a:cubicBezTo>
                    <a:cubicBezTo>
                      <a:pt x="55" y="72"/>
                      <a:pt x="48" y="73"/>
                      <a:pt x="44" y="73"/>
                    </a:cubicBezTo>
                    <a:close/>
                  </a:path>
                </a:pathLst>
              </a:custGeom>
              <a:grp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sp>
            <p:nvSpPr>
              <p:cNvPr id="141" name="Freeform 34">
                <a:extLst>
                  <a:ext uri="{FF2B5EF4-FFF2-40B4-BE49-F238E27FC236}">
                    <a16:creationId xmlns:a16="http://schemas.microsoft.com/office/drawing/2014/main" id="{FD53E6D4-C12A-4388-BD8B-B1348CAD60C8}"/>
                  </a:ext>
                </a:extLst>
              </p:cNvPr>
              <p:cNvSpPr>
                <a:spLocks noEditPoints="1"/>
              </p:cNvSpPr>
              <p:nvPr/>
            </p:nvSpPr>
            <p:spPr bwMode="auto">
              <a:xfrm>
                <a:off x="4227513" y="3808413"/>
                <a:ext cx="301625" cy="288925"/>
              </a:xfrm>
              <a:custGeom>
                <a:avLst/>
                <a:gdLst>
                  <a:gd name="T0" fmla="*/ 36 w 72"/>
                  <a:gd name="T1" fmla="*/ 0 h 69"/>
                  <a:gd name="T2" fmla="*/ 2 w 72"/>
                  <a:gd name="T3" fmla="*/ 34 h 69"/>
                  <a:gd name="T4" fmla="*/ 36 w 72"/>
                  <a:gd name="T5" fmla="*/ 68 h 69"/>
                  <a:gd name="T6" fmla="*/ 66 w 72"/>
                  <a:gd name="T7" fmla="*/ 44 h 69"/>
                  <a:gd name="T8" fmla="*/ 51 w 72"/>
                  <a:gd name="T9" fmla="*/ 44 h 69"/>
                  <a:gd name="T10" fmla="*/ 37 w 72"/>
                  <a:gd name="T11" fmla="*/ 54 h 69"/>
                  <a:gd name="T12" fmla="*/ 21 w 72"/>
                  <a:gd name="T13" fmla="*/ 38 h 69"/>
                  <a:gd name="T14" fmla="*/ 67 w 72"/>
                  <a:gd name="T15" fmla="*/ 38 h 69"/>
                  <a:gd name="T16" fmla="*/ 36 w 72"/>
                  <a:gd name="T17" fmla="*/ 0 h 69"/>
                  <a:gd name="T18" fmla="*/ 21 w 72"/>
                  <a:gd name="T19" fmla="*/ 26 h 69"/>
                  <a:gd name="T20" fmla="*/ 37 w 72"/>
                  <a:gd name="T21" fmla="*/ 13 h 69"/>
                  <a:gd name="T22" fmla="*/ 50 w 72"/>
                  <a:gd name="T23" fmla="*/ 26 h 69"/>
                  <a:gd name="T24" fmla="*/ 21 w 72"/>
                  <a:gd name="T25" fmla="*/ 26 h 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72" h="69">
                    <a:moveTo>
                      <a:pt x="36" y="0"/>
                    </a:moveTo>
                    <a:cubicBezTo>
                      <a:pt x="2" y="0"/>
                      <a:pt x="2" y="34"/>
                      <a:pt x="2" y="34"/>
                    </a:cubicBezTo>
                    <a:cubicBezTo>
                      <a:pt x="2" y="34"/>
                      <a:pt x="0" y="68"/>
                      <a:pt x="36" y="68"/>
                    </a:cubicBezTo>
                    <a:cubicBezTo>
                      <a:pt x="36" y="68"/>
                      <a:pt x="66" y="69"/>
                      <a:pt x="66" y="44"/>
                    </a:cubicBezTo>
                    <a:cubicBezTo>
                      <a:pt x="51" y="44"/>
                      <a:pt x="51" y="44"/>
                      <a:pt x="51" y="44"/>
                    </a:cubicBezTo>
                    <a:cubicBezTo>
                      <a:pt x="51" y="44"/>
                      <a:pt x="51" y="54"/>
                      <a:pt x="37" y="54"/>
                    </a:cubicBezTo>
                    <a:cubicBezTo>
                      <a:pt x="37" y="54"/>
                      <a:pt x="21" y="55"/>
                      <a:pt x="21" y="38"/>
                    </a:cubicBezTo>
                    <a:cubicBezTo>
                      <a:pt x="67" y="38"/>
                      <a:pt x="67" y="38"/>
                      <a:pt x="67" y="38"/>
                    </a:cubicBezTo>
                    <a:cubicBezTo>
                      <a:pt x="67" y="38"/>
                      <a:pt x="72" y="0"/>
                      <a:pt x="36" y="0"/>
                    </a:cubicBezTo>
                    <a:close/>
                    <a:moveTo>
                      <a:pt x="21" y="26"/>
                    </a:moveTo>
                    <a:cubicBezTo>
                      <a:pt x="21" y="26"/>
                      <a:pt x="23" y="13"/>
                      <a:pt x="37" y="13"/>
                    </a:cubicBezTo>
                    <a:cubicBezTo>
                      <a:pt x="50" y="13"/>
                      <a:pt x="50" y="26"/>
                      <a:pt x="50" y="26"/>
                    </a:cubicBezTo>
                    <a:lnTo>
                      <a:pt x="21" y="26"/>
                    </a:lnTo>
                    <a:close/>
                  </a:path>
                </a:pathLst>
              </a:custGeom>
              <a:grp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sp>
            <p:nvSpPr>
              <p:cNvPr id="142" name="Rectangle 35">
                <a:extLst>
                  <a:ext uri="{FF2B5EF4-FFF2-40B4-BE49-F238E27FC236}">
                    <a16:creationId xmlns:a16="http://schemas.microsoft.com/office/drawing/2014/main" id="{C10E20E4-88BC-491C-833E-B3FD079512C8}"/>
                  </a:ext>
                </a:extLst>
              </p:cNvPr>
              <p:cNvSpPr>
                <a:spLocks noChangeArrowheads="1"/>
              </p:cNvSpPr>
              <p:nvPr/>
            </p:nvSpPr>
            <p:spPr bwMode="auto">
              <a:xfrm>
                <a:off x="4298951" y="3736975"/>
                <a:ext cx="155575" cy="41275"/>
              </a:xfrm>
              <a:prstGeom prst="rect">
                <a:avLst/>
              </a:prstGeom>
              <a:grp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grpSp>
        <p:sp>
          <p:nvSpPr>
            <p:cNvPr id="109" name="Freeform 37">
              <a:extLst>
                <a:ext uri="{FF2B5EF4-FFF2-40B4-BE49-F238E27FC236}">
                  <a16:creationId xmlns:a16="http://schemas.microsoft.com/office/drawing/2014/main" id="{2F4EF872-A6EB-4385-B29E-54DF0CBC5CA7}"/>
                </a:ext>
              </a:extLst>
            </p:cNvPr>
            <p:cNvSpPr/>
            <p:nvPr/>
          </p:nvSpPr>
          <p:spPr bwMode="auto">
            <a:xfrm>
              <a:off x="9329393" y="2449050"/>
              <a:ext cx="837046" cy="806608"/>
            </a:xfrm>
            <a:custGeom>
              <a:avLst/>
              <a:gdLst>
                <a:gd name="T0" fmla="*/ 0 w 208"/>
                <a:gd name="T1" fmla="*/ 68 h 201"/>
                <a:gd name="T2" fmla="*/ 8 w 208"/>
                <a:gd name="T3" fmla="*/ 78 h 201"/>
                <a:gd name="T4" fmla="*/ 31 w 208"/>
                <a:gd name="T5" fmla="*/ 72 h 201"/>
                <a:gd name="T6" fmla="*/ 64 w 208"/>
                <a:gd name="T7" fmla="*/ 172 h 201"/>
                <a:gd name="T8" fmla="*/ 106 w 208"/>
                <a:gd name="T9" fmla="*/ 189 h 201"/>
                <a:gd name="T10" fmla="*/ 197 w 208"/>
                <a:gd name="T11" fmla="*/ 62 h 201"/>
                <a:gd name="T12" fmla="*/ 114 w 208"/>
                <a:gd name="T13" fmla="*/ 67 h 201"/>
                <a:gd name="T14" fmla="*/ 137 w 208"/>
                <a:gd name="T15" fmla="*/ 94 h 201"/>
                <a:gd name="T16" fmla="*/ 109 w 208"/>
                <a:gd name="T17" fmla="*/ 130 h 201"/>
                <a:gd name="T18" fmla="*/ 93 w 208"/>
                <a:gd name="T19" fmla="*/ 90 h 201"/>
                <a:gd name="T20" fmla="*/ 60 w 208"/>
                <a:gd name="T21" fmla="*/ 22 h 201"/>
                <a:gd name="T22" fmla="*/ 0 w 208"/>
                <a:gd name="T23" fmla="*/ 68 h 2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08" h="201">
                  <a:moveTo>
                    <a:pt x="0" y="68"/>
                  </a:moveTo>
                  <a:cubicBezTo>
                    <a:pt x="8" y="78"/>
                    <a:pt x="8" y="78"/>
                    <a:pt x="8" y="78"/>
                  </a:cubicBezTo>
                  <a:cubicBezTo>
                    <a:pt x="8" y="78"/>
                    <a:pt x="25" y="65"/>
                    <a:pt x="31" y="72"/>
                  </a:cubicBezTo>
                  <a:cubicBezTo>
                    <a:pt x="36" y="78"/>
                    <a:pt x="57" y="157"/>
                    <a:pt x="64" y="172"/>
                  </a:cubicBezTo>
                  <a:cubicBezTo>
                    <a:pt x="70" y="184"/>
                    <a:pt x="87" y="201"/>
                    <a:pt x="106" y="189"/>
                  </a:cubicBezTo>
                  <a:cubicBezTo>
                    <a:pt x="125" y="177"/>
                    <a:pt x="186" y="124"/>
                    <a:pt x="197" y="62"/>
                  </a:cubicBezTo>
                  <a:cubicBezTo>
                    <a:pt x="208" y="0"/>
                    <a:pt x="123" y="13"/>
                    <a:pt x="114" y="67"/>
                  </a:cubicBezTo>
                  <a:cubicBezTo>
                    <a:pt x="137" y="54"/>
                    <a:pt x="149" y="73"/>
                    <a:pt x="137" y="94"/>
                  </a:cubicBezTo>
                  <a:cubicBezTo>
                    <a:pt x="126" y="116"/>
                    <a:pt x="115" y="130"/>
                    <a:pt x="109" y="130"/>
                  </a:cubicBezTo>
                  <a:cubicBezTo>
                    <a:pt x="104" y="130"/>
                    <a:pt x="100" y="116"/>
                    <a:pt x="93" y="90"/>
                  </a:cubicBezTo>
                  <a:cubicBezTo>
                    <a:pt x="87" y="64"/>
                    <a:pt x="87" y="17"/>
                    <a:pt x="60" y="22"/>
                  </a:cubicBezTo>
                  <a:cubicBezTo>
                    <a:pt x="34" y="27"/>
                    <a:pt x="0" y="68"/>
                    <a:pt x="0" y="68"/>
                  </a:cubicBezTo>
                  <a:close/>
                </a:path>
              </a:pathLst>
            </a:custGeom>
            <a:solidFill>
              <a:srgbClr val="CCF2EA"/>
            </a:solid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grpSp>
          <p:nvGrpSpPr>
            <p:cNvPr id="110" name="Group 38">
              <a:extLst>
                <a:ext uri="{FF2B5EF4-FFF2-40B4-BE49-F238E27FC236}">
                  <a16:creationId xmlns:a16="http://schemas.microsoft.com/office/drawing/2014/main" id="{26A52FF2-10CE-4B64-90F2-BDF8DEC327EA}"/>
                </a:ext>
              </a:extLst>
            </p:cNvPr>
            <p:cNvGrpSpPr/>
            <p:nvPr/>
          </p:nvGrpSpPr>
          <p:grpSpPr>
            <a:xfrm>
              <a:off x="7407230" y="1217830"/>
              <a:ext cx="905533" cy="905531"/>
              <a:chOff x="1157288" y="1111250"/>
              <a:chExt cx="944563" cy="944562"/>
            </a:xfrm>
            <a:solidFill>
              <a:srgbClr val="CCF2EA"/>
            </a:solidFill>
          </p:grpSpPr>
          <p:sp>
            <p:nvSpPr>
              <p:cNvPr id="135" name="Freeform 45">
                <a:extLst>
                  <a:ext uri="{FF2B5EF4-FFF2-40B4-BE49-F238E27FC236}">
                    <a16:creationId xmlns:a16="http://schemas.microsoft.com/office/drawing/2014/main" id="{4C7E48C7-365E-4059-AD95-83C3D4F982A6}"/>
                  </a:ext>
                </a:extLst>
              </p:cNvPr>
              <p:cNvSpPr/>
              <p:nvPr/>
            </p:nvSpPr>
            <p:spPr bwMode="auto">
              <a:xfrm>
                <a:off x="1463676" y="1111250"/>
                <a:ext cx="360363" cy="357187"/>
              </a:xfrm>
              <a:custGeom>
                <a:avLst/>
                <a:gdLst>
                  <a:gd name="T0" fmla="*/ 86 w 86"/>
                  <a:gd name="T1" fmla="*/ 10 h 85"/>
                  <a:gd name="T2" fmla="*/ 40 w 86"/>
                  <a:gd name="T3" fmla="*/ 0 h 85"/>
                  <a:gd name="T4" fmla="*/ 0 w 86"/>
                  <a:gd name="T5" fmla="*/ 8 h 85"/>
                  <a:gd name="T6" fmla="*/ 86 w 86"/>
                  <a:gd name="T7" fmla="*/ 85 h 85"/>
                  <a:gd name="T8" fmla="*/ 86 w 86"/>
                  <a:gd name="T9" fmla="*/ 10 h 85"/>
                </a:gdLst>
                <a:ahLst/>
                <a:cxnLst>
                  <a:cxn ang="0">
                    <a:pos x="T0" y="T1"/>
                  </a:cxn>
                  <a:cxn ang="0">
                    <a:pos x="T2" y="T3"/>
                  </a:cxn>
                  <a:cxn ang="0">
                    <a:pos x="T4" y="T5"/>
                  </a:cxn>
                  <a:cxn ang="0">
                    <a:pos x="T6" y="T7"/>
                  </a:cxn>
                  <a:cxn ang="0">
                    <a:pos x="T8" y="T9"/>
                  </a:cxn>
                </a:cxnLst>
                <a:rect l="0" t="0" r="r" b="b"/>
                <a:pathLst>
                  <a:path w="86" h="85">
                    <a:moveTo>
                      <a:pt x="86" y="10"/>
                    </a:moveTo>
                    <a:cubicBezTo>
                      <a:pt x="71" y="4"/>
                      <a:pt x="56" y="0"/>
                      <a:pt x="40" y="0"/>
                    </a:cubicBezTo>
                    <a:cubicBezTo>
                      <a:pt x="26" y="0"/>
                      <a:pt x="13" y="3"/>
                      <a:pt x="0" y="8"/>
                    </a:cubicBezTo>
                    <a:cubicBezTo>
                      <a:pt x="3" y="10"/>
                      <a:pt x="82" y="82"/>
                      <a:pt x="86" y="85"/>
                    </a:cubicBezTo>
                    <a:cubicBezTo>
                      <a:pt x="86" y="80"/>
                      <a:pt x="86" y="12"/>
                      <a:pt x="86" y="10"/>
                    </a:cubicBezTo>
                    <a:close/>
                  </a:path>
                </a:pathLst>
              </a:custGeom>
              <a:grp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sp>
            <p:nvSpPr>
              <p:cNvPr id="136" name="Freeform 46">
                <a:extLst>
                  <a:ext uri="{FF2B5EF4-FFF2-40B4-BE49-F238E27FC236}">
                    <a16:creationId xmlns:a16="http://schemas.microsoft.com/office/drawing/2014/main" id="{F30A20D5-A112-409E-9627-918EA496FF4E}"/>
                  </a:ext>
                </a:extLst>
              </p:cNvPr>
              <p:cNvSpPr/>
              <p:nvPr/>
            </p:nvSpPr>
            <p:spPr bwMode="auto">
              <a:xfrm>
                <a:off x="1190626" y="1581150"/>
                <a:ext cx="196850" cy="406400"/>
              </a:xfrm>
              <a:custGeom>
                <a:avLst/>
                <a:gdLst>
                  <a:gd name="T0" fmla="*/ 47 w 47"/>
                  <a:gd name="T1" fmla="*/ 97 h 97"/>
                  <a:gd name="T2" fmla="*/ 47 w 47"/>
                  <a:gd name="T3" fmla="*/ 0 h 97"/>
                  <a:gd name="T4" fmla="*/ 0 w 47"/>
                  <a:gd name="T5" fmla="*/ 42 h 97"/>
                  <a:gd name="T6" fmla="*/ 47 w 47"/>
                  <a:gd name="T7" fmla="*/ 97 h 97"/>
                </a:gdLst>
                <a:ahLst/>
                <a:cxnLst>
                  <a:cxn ang="0">
                    <a:pos x="T0" y="T1"/>
                  </a:cxn>
                  <a:cxn ang="0">
                    <a:pos x="T2" y="T3"/>
                  </a:cxn>
                  <a:cxn ang="0">
                    <a:pos x="T4" y="T5"/>
                  </a:cxn>
                  <a:cxn ang="0">
                    <a:pos x="T6" y="T7"/>
                  </a:cxn>
                </a:cxnLst>
                <a:rect l="0" t="0" r="r" b="b"/>
                <a:pathLst>
                  <a:path w="47" h="97">
                    <a:moveTo>
                      <a:pt x="47" y="97"/>
                    </a:moveTo>
                    <a:cubicBezTo>
                      <a:pt x="47" y="92"/>
                      <a:pt x="47" y="5"/>
                      <a:pt x="47" y="0"/>
                    </a:cubicBezTo>
                    <a:cubicBezTo>
                      <a:pt x="43" y="3"/>
                      <a:pt x="2" y="41"/>
                      <a:pt x="0" y="42"/>
                    </a:cubicBezTo>
                    <a:cubicBezTo>
                      <a:pt x="9" y="65"/>
                      <a:pt x="26" y="84"/>
                      <a:pt x="47" y="97"/>
                    </a:cubicBezTo>
                    <a:close/>
                  </a:path>
                </a:pathLst>
              </a:custGeom>
              <a:grp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sp>
            <p:nvSpPr>
              <p:cNvPr id="137" name="Freeform 47">
                <a:extLst>
                  <a:ext uri="{FF2B5EF4-FFF2-40B4-BE49-F238E27FC236}">
                    <a16:creationId xmlns:a16="http://schemas.microsoft.com/office/drawing/2014/main" id="{76A51959-CF4F-44E9-9E29-FCBF1E019243}"/>
                  </a:ext>
                </a:extLst>
              </p:cNvPr>
              <p:cNvSpPr/>
              <p:nvPr/>
            </p:nvSpPr>
            <p:spPr bwMode="auto">
              <a:xfrm>
                <a:off x="1157288" y="1166813"/>
                <a:ext cx="436563" cy="539750"/>
              </a:xfrm>
              <a:custGeom>
                <a:avLst/>
                <a:gdLst>
                  <a:gd name="T0" fmla="*/ 0 w 104"/>
                  <a:gd name="T1" fmla="*/ 100 h 129"/>
                  <a:gd name="T2" fmla="*/ 4 w 104"/>
                  <a:gd name="T3" fmla="*/ 129 h 129"/>
                  <a:gd name="T4" fmla="*/ 104 w 104"/>
                  <a:gd name="T5" fmla="*/ 38 h 129"/>
                  <a:gd name="T6" fmla="*/ 61 w 104"/>
                  <a:gd name="T7" fmla="*/ 0 h 129"/>
                  <a:gd name="T8" fmla="*/ 0 w 104"/>
                  <a:gd name="T9" fmla="*/ 100 h 129"/>
                </a:gdLst>
                <a:ahLst/>
                <a:cxnLst>
                  <a:cxn ang="0">
                    <a:pos x="T0" y="T1"/>
                  </a:cxn>
                  <a:cxn ang="0">
                    <a:pos x="T2" y="T3"/>
                  </a:cxn>
                  <a:cxn ang="0">
                    <a:pos x="T4" y="T5"/>
                  </a:cxn>
                  <a:cxn ang="0">
                    <a:pos x="T6" y="T7"/>
                  </a:cxn>
                  <a:cxn ang="0">
                    <a:pos x="T8" y="T9"/>
                  </a:cxn>
                </a:cxnLst>
                <a:rect l="0" t="0" r="r" b="b"/>
                <a:pathLst>
                  <a:path w="104" h="129">
                    <a:moveTo>
                      <a:pt x="0" y="100"/>
                    </a:moveTo>
                    <a:cubicBezTo>
                      <a:pt x="0" y="109"/>
                      <a:pt x="2" y="119"/>
                      <a:pt x="4" y="129"/>
                    </a:cubicBezTo>
                    <a:cubicBezTo>
                      <a:pt x="7" y="126"/>
                      <a:pt x="102" y="40"/>
                      <a:pt x="104" y="38"/>
                    </a:cubicBezTo>
                    <a:cubicBezTo>
                      <a:pt x="102" y="37"/>
                      <a:pt x="63" y="1"/>
                      <a:pt x="61" y="0"/>
                    </a:cubicBezTo>
                    <a:cubicBezTo>
                      <a:pt x="24" y="19"/>
                      <a:pt x="0" y="57"/>
                      <a:pt x="0" y="100"/>
                    </a:cubicBezTo>
                    <a:close/>
                  </a:path>
                </a:pathLst>
              </a:custGeom>
              <a:grp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sp>
            <p:nvSpPr>
              <p:cNvPr id="138" name="Freeform 48">
                <a:extLst>
                  <a:ext uri="{FF2B5EF4-FFF2-40B4-BE49-F238E27FC236}">
                    <a16:creationId xmlns:a16="http://schemas.microsoft.com/office/drawing/2014/main" id="{F60E6D44-A207-4EF7-9C02-83563E570C00}"/>
                  </a:ext>
                </a:extLst>
              </p:cNvPr>
              <p:cNvSpPr/>
              <p:nvPr/>
            </p:nvSpPr>
            <p:spPr bwMode="auto">
              <a:xfrm>
                <a:off x="1438276" y="1790700"/>
                <a:ext cx="615950" cy="265112"/>
              </a:xfrm>
              <a:custGeom>
                <a:avLst/>
                <a:gdLst>
                  <a:gd name="T0" fmla="*/ 0 w 147"/>
                  <a:gd name="T1" fmla="*/ 0 h 63"/>
                  <a:gd name="T2" fmla="*/ 0 w 147"/>
                  <a:gd name="T3" fmla="*/ 53 h 63"/>
                  <a:gd name="T4" fmla="*/ 35 w 147"/>
                  <a:gd name="T5" fmla="*/ 63 h 63"/>
                  <a:gd name="T6" fmla="*/ 56 w 147"/>
                  <a:gd name="T7" fmla="*/ 63 h 63"/>
                  <a:gd name="T8" fmla="*/ 147 w 147"/>
                  <a:gd name="T9" fmla="*/ 0 h 63"/>
                  <a:gd name="T10" fmla="*/ 0 w 147"/>
                  <a:gd name="T11" fmla="*/ 0 h 63"/>
                </a:gdLst>
                <a:ahLst/>
                <a:cxnLst>
                  <a:cxn ang="0">
                    <a:pos x="T0" y="T1"/>
                  </a:cxn>
                  <a:cxn ang="0">
                    <a:pos x="T2" y="T3"/>
                  </a:cxn>
                  <a:cxn ang="0">
                    <a:pos x="T4" y="T5"/>
                  </a:cxn>
                  <a:cxn ang="0">
                    <a:pos x="T6" y="T7"/>
                  </a:cxn>
                  <a:cxn ang="0">
                    <a:pos x="T8" y="T9"/>
                  </a:cxn>
                  <a:cxn ang="0">
                    <a:pos x="T10" y="T11"/>
                  </a:cxn>
                </a:cxnLst>
                <a:rect l="0" t="0" r="r" b="b"/>
                <a:pathLst>
                  <a:path w="147" h="63">
                    <a:moveTo>
                      <a:pt x="0" y="0"/>
                    </a:moveTo>
                    <a:cubicBezTo>
                      <a:pt x="0" y="2"/>
                      <a:pt x="0" y="52"/>
                      <a:pt x="0" y="53"/>
                    </a:cubicBezTo>
                    <a:cubicBezTo>
                      <a:pt x="11" y="58"/>
                      <a:pt x="23" y="62"/>
                      <a:pt x="35" y="63"/>
                    </a:cubicBezTo>
                    <a:cubicBezTo>
                      <a:pt x="56" y="63"/>
                      <a:pt x="56" y="63"/>
                      <a:pt x="56" y="63"/>
                    </a:cubicBezTo>
                    <a:cubicBezTo>
                      <a:pt x="95" y="59"/>
                      <a:pt x="129" y="35"/>
                      <a:pt x="147" y="0"/>
                    </a:cubicBezTo>
                    <a:cubicBezTo>
                      <a:pt x="143" y="0"/>
                      <a:pt x="2" y="0"/>
                      <a:pt x="0" y="0"/>
                    </a:cubicBezTo>
                    <a:close/>
                  </a:path>
                </a:pathLst>
              </a:custGeom>
              <a:grp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sp>
            <p:nvSpPr>
              <p:cNvPr id="139" name="Freeform 49">
                <a:extLst>
                  <a:ext uri="{FF2B5EF4-FFF2-40B4-BE49-F238E27FC236}">
                    <a16:creationId xmlns:a16="http://schemas.microsoft.com/office/drawing/2014/main" id="{3D81B37E-3CAA-4E6F-B342-5DAE62582B9E}"/>
                  </a:ext>
                </a:extLst>
              </p:cNvPr>
              <p:cNvSpPr/>
              <p:nvPr/>
            </p:nvSpPr>
            <p:spPr bwMode="auto">
              <a:xfrm>
                <a:off x="1874838" y="1182688"/>
                <a:ext cx="227013" cy="558800"/>
              </a:xfrm>
              <a:custGeom>
                <a:avLst/>
                <a:gdLst>
                  <a:gd name="T0" fmla="*/ 0 w 54"/>
                  <a:gd name="T1" fmla="*/ 0 h 133"/>
                  <a:gd name="T2" fmla="*/ 0 w 54"/>
                  <a:gd name="T3" fmla="*/ 133 h 133"/>
                  <a:gd name="T4" fmla="*/ 48 w 54"/>
                  <a:gd name="T5" fmla="*/ 133 h 133"/>
                  <a:gd name="T6" fmla="*/ 54 w 54"/>
                  <a:gd name="T7" fmla="*/ 96 h 133"/>
                  <a:gd name="T8" fmla="*/ 0 w 54"/>
                  <a:gd name="T9" fmla="*/ 0 h 133"/>
                </a:gdLst>
                <a:ahLst/>
                <a:cxnLst>
                  <a:cxn ang="0">
                    <a:pos x="T0" y="T1"/>
                  </a:cxn>
                  <a:cxn ang="0">
                    <a:pos x="T2" y="T3"/>
                  </a:cxn>
                  <a:cxn ang="0">
                    <a:pos x="T4" y="T5"/>
                  </a:cxn>
                  <a:cxn ang="0">
                    <a:pos x="T6" y="T7"/>
                  </a:cxn>
                  <a:cxn ang="0">
                    <a:pos x="T8" y="T9"/>
                  </a:cxn>
                </a:cxnLst>
                <a:rect l="0" t="0" r="r" b="b"/>
                <a:pathLst>
                  <a:path w="54" h="133">
                    <a:moveTo>
                      <a:pt x="0" y="0"/>
                    </a:moveTo>
                    <a:cubicBezTo>
                      <a:pt x="0" y="4"/>
                      <a:pt x="0" y="130"/>
                      <a:pt x="0" y="133"/>
                    </a:cubicBezTo>
                    <a:cubicBezTo>
                      <a:pt x="2" y="133"/>
                      <a:pt x="46" y="133"/>
                      <a:pt x="48" y="133"/>
                    </a:cubicBezTo>
                    <a:cubicBezTo>
                      <a:pt x="52" y="121"/>
                      <a:pt x="54" y="108"/>
                      <a:pt x="54" y="96"/>
                    </a:cubicBezTo>
                    <a:cubicBezTo>
                      <a:pt x="54" y="57"/>
                      <a:pt x="33" y="20"/>
                      <a:pt x="0" y="0"/>
                    </a:cubicBezTo>
                    <a:close/>
                  </a:path>
                </a:pathLst>
              </a:custGeom>
              <a:grp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grpSp>
        <p:sp>
          <p:nvSpPr>
            <p:cNvPr id="111" name="Freeform 5">
              <a:extLst>
                <a:ext uri="{FF2B5EF4-FFF2-40B4-BE49-F238E27FC236}">
                  <a16:creationId xmlns:a16="http://schemas.microsoft.com/office/drawing/2014/main" id="{6BA18A04-A53F-4F8E-8278-CDB263AFDD6A}"/>
                </a:ext>
              </a:extLst>
            </p:cNvPr>
            <p:cNvSpPr>
              <a:spLocks noEditPoints="1"/>
            </p:cNvSpPr>
            <p:nvPr/>
          </p:nvSpPr>
          <p:spPr bwMode="auto">
            <a:xfrm>
              <a:off x="10881732" y="2427743"/>
              <a:ext cx="703118" cy="700075"/>
            </a:xfrm>
            <a:custGeom>
              <a:avLst/>
              <a:gdLst>
                <a:gd name="T0" fmla="*/ 168 w 175"/>
                <a:gd name="T1" fmla="*/ 53 h 174"/>
                <a:gd name="T2" fmla="*/ 149 w 175"/>
                <a:gd name="T3" fmla="*/ 25 h 174"/>
                <a:gd name="T4" fmla="*/ 121 w 175"/>
                <a:gd name="T5" fmla="*/ 6 h 174"/>
                <a:gd name="T6" fmla="*/ 87 w 175"/>
                <a:gd name="T7" fmla="*/ 0 h 174"/>
                <a:gd name="T8" fmla="*/ 53 w 175"/>
                <a:gd name="T9" fmla="*/ 6 h 174"/>
                <a:gd name="T10" fmla="*/ 26 w 175"/>
                <a:gd name="T11" fmla="*/ 25 h 174"/>
                <a:gd name="T12" fmla="*/ 7 w 175"/>
                <a:gd name="T13" fmla="*/ 53 h 174"/>
                <a:gd name="T14" fmla="*/ 0 w 175"/>
                <a:gd name="T15" fmla="*/ 87 h 174"/>
                <a:gd name="T16" fmla="*/ 7 w 175"/>
                <a:gd name="T17" fmla="*/ 121 h 174"/>
                <a:gd name="T18" fmla="*/ 26 w 175"/>
                <a:gd name="T19" fmla="*/ 149 h 174"/>
                <a:gd name="T20" fmla="*/ 53 w 175"/>
                <a:gd name="T21" fmla="*/ 167 h 174"/>
                <a:gd name="T22" fmla="*/ 87 w 175"/>
                <a:gd name="T23" fmla="*/ 174 h 174"/>
                <a:gd name="T24" fmla="*/ 121 w 175"/>
                <a:gd name="T25" fmla="*/ 167 h 174"/>
                <a:gd name="T26" fmla="*/ 149 w 175"/>
                <a:gd name="T27" fmla="*/ 149 h 174"/>
                <a:gd name="T28" fmla="*/ 168 w 175"/>
                <a:gd name="T29" fmla="*/ 121 h 174"/>
                <a:gd name="T30" fmla="*/ 175 w 175"/>
                <a:gd name="T31" fmla="*/ 87 h 174"/>
                <a:gd name="T32" fmla="*/ 162 w 175"/>
                <a:gd name="T33" fmla="*/ 86 h 174"/>
                <a:gd name="T34" fmla="*/ 108 w 175"/>
                <a:gd name="T35" fmla="*/ 80 h 174"/>
                <a:gd name="T36" fmla="*/ 145 w 175"/>
                <a:gd name="T37" fmla="*/ 40 h 174"/>
                <a:gd name="T38" fmla="*/ 137 w 175"/>
                <a:gd name="T39" fmla="*/ 31 h 174"/>
                <a:gd name="T40" fmla="*/ 70 w 175"/>
                <a:gd name="T41" fmla="*/ 14 h 174"/>
                <a:gd name="T42" fmla="*/ 137 w 175"/>
                <a:gd name="T43" fmla="*/ 31 h 174"/>
                <a:gd name="T44" fmla="*/ 70 w 175"/>
                <a:gd name="T45" fmla="*/ 14 h 174"/>
                <a:gd name="T46" fmla="*/ 70 w 175"/>
                <a:gd name="T47" fmla="*/ 14 h 174"/>
                <a:gd name="T48" fmla="*/ 83 w 175"/>
                <a:gd name="T49" fmla="*/ 62 h 174"/>
                <a:gd name="T50" fmla="*/ 56 w 175"/>
                <a:gd name="T51" fmla="*/ 19 h 174"/>
                <a:gd name="T52" fmla="*/ 13 w 175"/>
                <a:gd name="T53" fmla="*/ 85 h 174"/>
                <a:gd name="T54" fmla="*/ 96 w 175"/>
                <a:gd name="T55" fmla="*/ 87 h 174"/>
                <a:gd name="T56" fmla="*/ 32 w 175"/>
                <a:gd name="T57" fmla="*/ 137 h 174"/>
                <a:gd name="T58" fmla="*/ 13 w 175"/>
                <a:gd name="T59" fmla="*/ 87 h 174"/>
                <a:gd name="T60" fmla="*/ 40 w 175"/>
                <a:gd name="T61" fmla="*/ 144 h 174"/>
                <a:gd name="T62" fmla="*/ 100 w 175"/>
                <a:gd name="T63" fmla="*/ 99 h 174"/>
                <a:gd name="T64" fmla="*/ 117 w 175"/>
                <a:gd name="T65" fmla="*/ 156 h 174"/>
                <a:gd name="T66" fmla="*/ 129 w 175"/>
                <a:gd name="T67" fmla="*/ 149 h 174"/>
                <a:gd name="T68" fmla="*/ 161 w 175"/>
                <a:gd name="T69" fmla="*/ 99 h 1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75" h="174">
                  <a:moveTo>
                    <a:pt x="173" y="69"/>
                  </a:moveTo>
                  <a:cubicBezTo>
                    <a:pt x="172" y="64"/>
                    <a:pt x="170" y="58"/>
                    <a:pt x="168" y="53"/>
                  </a:cubicBezTo>
                  <a:cubicBezTo>
                    <a:pt x="166" y="48"/>
                    <a:pt x="163" y="43"/>
                    <a:pt x="160" y="38"/>
                  </a:cubicBezTo>
                  <a:cubicBezTo>
                    <a:pt x="157" y="33"/>
                    <a:pt x="153" y="29"/>
                    <a:pt x="149" y="25"/>
                  </a:cubicBezTo>
                  <a:cubicBezTo>
                    <a:pt x="145" y="21"/>
                    <a:pt x="141" y="18"/>
                    <a:pt x="136" y="14"/>
                  </a:cubicBezTo>
                  <a:cubicBezTo>
                    <a:pt x="132" y="11"/>
                    <a:pt x="127" y="9"/>
                    <a:pt x="121" y="6"/>
                  </a:cubicBezTo>
                  <a:cubicBezTo>
                    <a:pt x="116" y="4"/>
                    <a:pt x="111" y="2"/>
                    <a:pt x="105" y="1"/>
                  </a:cubicBezTo>
                  <a:cubicBezTo>
                    <a:pt x="99" y="0"/>
                    <a:pt x="93" y="0"/>
                    <a:pt x="87" y="0"/>
                  </a:cubicBezTo>
                  <a:cubicBezTo>
                    <a:pt x="82" y="0"/>
                    <a:pt x="76" y="0"/>
                    <a:pt x="70" y="1"/>
                  </a:cubicBezTo>
                  <a:cubicBezTo>
                    <a:pt x="64" y="2"/>
                    <a:pt x="59" y="4"/>
                    <a:pt x="53" y="6"/>
                  </a:cubicBezTo>
                  <a:cubicBezTo>
                    <a:pt x="48" y="9"/>
                    <a:pt x="43" y="11"/>
                    <a:pt x="39" y="14"/>
                  </a:cubicBezTo>
                  <a:cubicBezTo>
                    <a:pt x="34" y="18"/>
                    <a:pt x="30" y="21"/>
                    <a:pt x="26" y="25"/>
                  </a:cubicBezTo>
                  <a:cubicBezTo>
                    <a:pt x="22" y="29"/>
                    <a:pt x="18" y="33"/>
                    <a:pt x="15" y="38"/>
                  </a:cubicBezTo>
                  <a:cubicBezTo>
                    <a:pt x="12" y="43"/>
                    <a:pt x="9" y="48"/>
                    <a:pt x="7" y="53"/>
                  </a:cubicBezTo>
                  <a:cubicBezTo>
                    <a:pt x="5" y="58"/>
                    <a:pt x="3" y="64"/>
                    <a:pt x="2" y="69"/>
                  </a:cubicBezTo>
                  <a:cubicBezTo>
                    <a:pt x="1" y="75"/>
                    <a:pt x="0" y="81"/>
                    <a:pt x="0" y="87"/>
                  </a:cubicBezTo>
                  <a:cubicBezTo>
                    <a:pt x="0" y="93"/>
                    <a:pt x="1" y="99"/>
                    <a:pt x="2" y="105"/>
                  </a:cubicBezTo>
                  <a:cubicBezTo>
                    <a:pt x="3" y="110"/>
                    <a:pt x="5" y="116"/>
                    <a:pt x="7" y="121"/>
                  </a:cubicBezTo>
                  <a:cubicBezTo>
                    <a:pt x="9" y="126"/>
                    <a:pt x="12" y="131"/>
                    <a:pt x="15" y="136"/>
                  </a:cubicBezTo>
                  <a:cubicBezTo>
                    <a:pt x="18" y="140"/>
                    <a:pt x="22" y="145"/>
                    <a:pt x="26" y="149"/>
                  </a:cubicBezTo>
                  <a:cubicBezTo>
                    <a:pt x="30" y="153"/>
                    <a:pt x="34" y="156"/>
                    <a:pt x="39" y="159"/>
                  </a:cubicBezTo>
                  <a:cubicBezTo>
                    <a:pt x="43" y="163"/>
                    <a:pt x="48" y="165"/>
                    <a:pt x="53" y="167"/>
                  </a:cubicBezTo>
                  <a:cubicBezTo>
                    <a:pt x="59" y="170"/>
                    <a:pt x="64" y="171"/>
                    <a:pt x="70" y="173"/>
                  </a:cubicBezTo>
                  <a:cubicBezTo>
                    <a:pt x="76" y="174"/>
                    <a:pt x="82" y="174"/>
                    <a:pt x="87" y="174"/>
                  </a:cubicBezTo>
                  <a:cubicBezTo>
                    <a:pt x="93" y="174"/>
                    <a:pt x="99" y="174"/>
                    <a:pt x="105" y="173"/>
                  </a:cubicBezTo>
                  <a:cubicBezTo>
                    <a:pt x="111" y="171"/>
                    <a:pt x="116" y="170"/>
                    <a:pt x="121" y="167"/>
                  </a:cubicBezTo>
                  <a:cubicBezTo>
                    <a:pt x="127" y="165"/>
                    <a:pt x="132" y="163"/>
                    <a:pt x="136" y="159"/>
                  </a:cubicBezTo>
                  <a:cubicBezTo>
                    <a:pt x="141" y="156"/>
                    <a:pt x="145" y="153"/>
                    <a:pt x="149" y="149"/>
                  </a:cubicBezTo>
                  <a:cubicBezTo>
                    <a:pt x="153" y="145"/>
                    <a:pt x="157" y="140"/>
                    <a:pt x="160" y="136"/>
                  </a:cubicBezTo>
                  <a:cubicBezTo>
                    <a:pt x="163" y="131"/>
                    <a:pt x="166" y="126"/>
                    <a:pt x="168" y="121"/>
                  </a:cubicBezTo>
                  <a:cubicBezTo>
                    <a:pt x="170" y="116"/>
                    <a:pt x="172" y="110"/>
                    <a:pt x="173" y="105"/>
                  </a:cubicBezTo>
                  <a:cubicBezTo>
                    <a:pt x="174" y="99"/>
                    <a:pt x="175" y="93"/>
                    <a:pt x="175" y="87"/>
                  </a:cubicBezTo>
                  <a:cubicBezTo>
                    <a:pt x="175" y="81"/>
                    <a:pt x="174" y="75"/>
                    <a:pt x="173" y="69"/>
                  </a:cubicBezTo>
                  <a:close/>
                  <a:moveTo>
                    <a:pt x="162" y="86"/>
                  </a:moveTo>
                  <a:cubicBezTo>
                    <a:pt x="161" y="86"/>
                    <a:pt x="136" y="81"/>
                    <a:pt x="110" y="84"/>
                  </a:cubicBezTo>
                  <a:cubicBezTo>
                    <a:pt x="110" y="82"/>
                    <a:pt x="109" y="81"/>
                    <a:pt x="108" y="80"/>
                  </a:cubicBezTo>
                  <a:cubicBezTo>
                    <a:pt x="107" y="76"/>
                    <a:pt x="105" y="73"/>
                    <a:pt x="104" y="69"/>
                  </a:cubicBezTo>
                  <a:cubicBezTo>
                    <a:pt x="133" y="57"/>
                    <a:pt x="145" y="40"/>
                    <a:pt x="145" y="40"/>
                  </a:cubicBezTo>
                  <a:cubicBezTo>
                    <a:pt x="156" y="52"/>
                    <a:pt x="162" y="68"/>
                    <a:pt x="162" y="86"/>
                  </a:cubicBezTo>
                  <a:close/>
                  <a:moveTo>
                    <a:pt x="137" y="31"/>
                  </a:moveTo>
                  <a:cubicBezTo>
                    <a:pt x="137" y="31"/>
                    <a:pt x="126" y="47"/>
                    <a:pt x="98" y="58"/>
                  </a:cubicBezTo>
                  <a:cubicBezTo>
                    <a:pt x="85" y="35"/>
                    <a:pt x="71" y="16"/>
                    <a:pt x="70" y="14"/>
                  </a:cubicBezTo>
                  <a:cubicBezTo>
                    <a:pt x="76" y="13"/>
                    <a:pt x="81" y="12"/>
                    <a:pt x="87" y="12"/>
                  </a:cubicBezTo>
                  <a:cubicBezTo>
                    <a:pt x="106" y="12"/>
                    <a:pt x="124" y="19"/>
                    <a:pt x="137" y="31"/>
                  </a:cubicBezTo>
                  <a:close/>
                  <a:moveTo>
                    <a:pt x="70" y="14"/>
                  </a:moveTo>
                  <a:cubicBezTo>
                    <a:pt x="70" y="14"/>
                    <a:pt x="70" y="14"/>
                    <a:pt x="70" y="14"/>
                  </a:cubicBezTo>
                  <a:cubicBezTo>
                    <a:pt x="70" y="14"/>
                    <a:pt x="69" y="15"/>
                    <a:pt x="69" y="15"/>
                  </a:cubicBezTo>
                  <a:cubicBezTo>
                    <a:pt x="69" y="15"/>
                    <a:pt x="70" y="15"/>
                    <a:pt x="70" y="14"/>
                  </a:cubicBezTo>
                  <a:close/>
                  <a:moveTo>
                    <a:pt x="56" y="19"/>
                  </a:moveTo>
                  <a:cubicBezTo>
                    <a:pt x="57" y="21"/>
                    <a:pt x="70" y="39"/>
                    <a:pt x="83" y="62"/>
                  </a:cubicBezTo>
                  <a:cubicBezTo>
                    <a:pt x="47" y="72"/>
                    <a:pt x="16" y="72"/>
                    <a:pt x="14" y="72"/>
                  </a:cubicBezTo>
                  <a:cubicBezTo>
                    <a:pt x="19" y="48"/>
                    <a:pt x="35" y="29"/>
                    <a:pt x="56" y="19"/>
                  </a:cubicBezTo>
                  <a:close/>
                  <a:moveTo>
                    <a:pt x="13" y="87"/>
                  </a:moveTo>
                  <a:cubicBezTo>
                    <a:pt x="13" y="86"/>
                    <a:pt x="13" y="85"/>
                    <a:pt x="13" y="85"/>
                  </a:cubicBezTo>
                  <a:cubicBezTo>
                    <a:pt x="14" y="85"/>
                    <a:pt x="51" y="85"/>
                    <a:pt x="90" y="74"/>
                  </a:cubicBezTo>
                  <a:cubicBezTo>
                    <a:pt x="92" y="78"/>
                    <a:pt x="94" y="82"/>
                    <a:pt x="96" y="87"/>
                  </a:cubicBezTo>
                  <a:cubicBezTo>
                    <a:pt x="95" y="87"/>
                    <a:pt x="94" y="87"/>
                    <a:pt x="93" y="88"/>
                  </a:cubicBezTo>
                  <a:cubicBezTo>
                    <a:pt x="52" y="101"/>
                    <a:pt x="32" y="137"/>
                    <a:pt x="32" y="137"/>
                  </a:cubicBezTo>
                  <a:cubicBezTo>
                    <a:pt x="32" y="137"/>
                    <a:pt x="32" y="137"/>
                    <a:pt x="32" y="137"/>
                  </a:cubicBezTo>
                  <a:cubicBezTo>
                    <a:pt x="20" y="124"/>
                    <a:pt x="13" y="106"/>
                    <a:pt x="13" y="87"/>
                  </a:cubicBezTo>
                  <a:close/>
                  <a:moveTo>
                    <a:pt x="87" y="162"/>
                  </a:moveTo>
                  <a:cubicBezTo>
                    <a:pt x="69" y="162"/>
                    <a:pt x="53" y="155"/>
                    <a:pt x="40" y="144"/>
                  </a:cubicBezTo>
                  <a:cubicBezTo>
                    <a:pt x="41" y="145"/>
                    <a:pt x="42" y="146"/>
                    <a:pt x="42" y="146"/>
                  </a:cubicBezTo>
                  <a:cubicBezTo>
                    <a:pt x="42" y="146"/>
                    <a:pt x="56" y="115"/>
                    <a:pt x="100" y="99"/>
                  </a:cubicBezTo>
                  <a:cubicBezTo>
                    <a:pt x="100" y="99"/>
                    <a:pt x="100" y="99"/>
                    <a:pt x="101" y="99"/>
                  </a:cubicBezTo>
                  <a:cubicBezTo>
                    <a:pt x="111" y="126"/>
                    <a:pt x="115" y="149"/>
                    <a:pt x="117" y="156"/>
                  </a:cubicBezTo>
                  <a:cubicBezTo>
                    <a:pt x="108" y="159"/>
                    <a:pt x="98" y="162"/>
                    <a:pt x="87" y="162"/>
                  </a:cubicBezTo>
                  <a:close/>
                  <a:moveTo>
                    <a:pt x="129" y="149"/>
                  </a:moveTo>
                  <a:cubicBezTo>
                    <a:pt x="128" y="144"/>
                    <a:pt x="124" y="122"/>
                    <a:pt x="115" y="96"/>
                  </a:cubicBezTo>
                  <a:cubicBezTo>
                    <a:pt x="139" y="92"/>
                    <a:pt x="160" y="98"/>
                    <a:pt x="161" y="99"/>
                  </a:cubicBezTo>
                  <a:cubicBezTo>
                    <a:pt x="158" y="120"/>
                    <a:pt x="146" y="138"/>
                    <a:pt x="129" y="149"/>
                  </a:cubicBezTo>
                  <a:close/>
                </a:path>
              </a:pathLst>
            </a:custGeom>
            <a:solidFill>
              <a:srgbClr val="CCF2EA"/>
            </a:solid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sp>
          <p:nvSpPr>
            <p:cNvPr id="112" name="Freeform 21">
              <a:extLst>
                <a:ext uri="{FF2B5EF4-FFF2-40B4-BE49-F238E27FC236}">
                  <a16:creationId xmlns:a16="http://schemas.microsoft.com/office/drawing/2014/main" id="{1668E6EE-E440-44A8-B542-A9A12E70445F}"/>
                </a:ext>
              </a:extLst>
            </p:cNvPr>
            <p:cNvSpPr/>
            <p:nvPr/>
          </p:nvSpPr>
          <p:spPr bwMode="auto">
            <a:xfrm>
              <a:off x="10708235" y="3228263"/>
              <a:ext cx="917708" cy="913141"/>
            </a:xfrm>
            <a:custGeom>
              <a:avLst/>
              <a:gdLst>
                <a:gd name="T0" fmla="*/ 114 w 228"/>
                <a:gd name="T1" fmla="*/ 0 h 227"/>
                <a:gd name="T2" fmla="*/ 0 w 228"/>
                <a:gd name="T3" fmla="*/ 114 h 227"/>
                <a:gd name="T4" fmla="*/ 68 w 228"/>
                <a:gd name="T5" fmla="*/ 218 h 227"/>
                <a:gd name="T6" fmla="*/ 70 w 228"/>
                <a:gd name="T7" fmla="*/ 192 h 227"/>
                <a:gd name="T8" fmla="*/ 85 w 228"/>
                <a:gd name="T9" fmla="*/ 130 h 227"/>
                <a:gd name="T10" fmla="*/ 81 w 228"/>
                <a:gd name="T11" fmla="*/ 112 h 227"/>
                <a:gd name="T12" fmla="*/ 103 w 228"/>
                <a:gd name="T13" fmla="*/ 82 h 227"/>
                <a:gd name="T14" fmla="*/ 119 w 228"/>
                <a:gd name="T15" fmla="*/ 99 h 227"/>
                <a:gd name="T16" fmla="*/ 109 w 228"/>
                <a:gd name="T17" fmla="*/ 140 h 227"/>
                <a:gd name="T18" fmla="*/ 127 w 228"/>
                <a:gd name="T19" fmla="*/ 162 h 227"/>
                <a:gd name="T20" fmla="*/ 163 w 228"/>
                <a:gd name="T21" fmla="*/ 101 h 227"/>
                <a:gd name="T22" fmla="*/ 115 w 228"/>
                <a:gd name="T23" fmla="*/ 57 h 227"/>
                <a:gd name="T24" fmla="*/ 59 w 228"/>
                <a:gd name="T25" fmla="*/ 112 h 227"/>
                <a:gd name="T26" fmla="*/ 67 w 228"/>
                <a:gd name="T27" fmla="*/ 134 h 227"/>
                <a:gd name="T28" fmla="*/ 68 w 228"/>
                <a:gd name="T29" fmla="*/ 141 h 227"/>
                <a:gd name="T30" fmla="*/ 66 w 228"/>
                <a:gd name="T31" fmla="*/ 150 h 227"/>
                <a:gd name="T32" fmla="*/ 60 w 228"/>
                <a:gd name="T33" fmla="*/ 153 h 227"/>
                <a:gd name="T34" fmla="*/ 37 w 228"/>
                <a:gd name="T35" fmla="*/ 109 h 227"/>
                <a:gd name="T36" fmla="*/ 118 w 228"/>
                <a:gd name="T37" fmla="*/ 38 h 227"/>
                <a:gd name="T38" fmla="*/ 191 w 228"/>
                <a:gd name="T39" fmla="*/ 103 h 227"/>
                <a:gd name="T40" fmla="*/ 129 w 228"/>
                <a:gd name="T41" fmla="*/ 181 h 227"/>
                <a:gd name="T42" fmla="*/ 101 w 228"/>
                <a:gd name="T43" fmla="*/ 167 h 227"/>
                <a:gd name="T44" fmla="*/ 93 w 228"/>
                <a:gd name="T45" fmla="*/ 198 h 227"/>
                <a:gd name="T46" fmla="*/ 82 w 228"/>
                <a:gd name="T47" fmla="*/ 223 h 227"/>
                <a:gd name="T48" fmla="*/ 114 w 228"/>
                <a:gd name="T49" fmla="*/ 227 h 227"/>
                <a:gd name="T50" fmla="*/ 228 w 228"/>
                <a:gd name="T51" fmla="*/ 114 h 227"/>
                <a:gd name="T52" fmla="*/ 114 w 228"/>
                <a:gd name="T53" fmla="*/ 0 h 2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228" h="227">
                  <a:moveTo>
                    <a:pt x="114" y="0"/>
                  </a:moveTo>
                  <a:cubicBezTo>
                    <a:pt x="51" y="0"/>
                    <a:pt x="0" y="51"/>
                    <a:pt x="0" y="114"/>
                  </a:cubicBezTo>
                  <a:cubicBezTo>
                    <a:pt x="0" y="160"/>
                    <a:pt x="28" y="200"/>
                    <a:pt x="68" y="218"/>
                  </a:cubicBezTo>
                  <a:cubicBezTo>
                    <a:pt x="68" y="210"/>
                    <a:pt x="68" y="200"/>
                    <a:pt x="70" y="192"/>
                  </a:cubicBezTo>
                  <a:cubicBezTo>
                    <a:pt x="73" y="183"/>
                    <a:pt x="85" y="130"/>
                    <a:pt x="85" y="130"/>
                  </a:cubicBezTo>
                  <a:cubicBezTo>
                    <a:pt x="85" y="130"/>
                    <a:pt x="81" y="122"/>
                    <a:pt x="81" y="112"/>
                  </a:cubicBezTo>
                  <a:cubicBezTo>
                    <a:pt x="81" y="95"/>
                    <a:pt x="91" y="82"/>
                    <a:pt x="103" y="82"/>
                  </a:cubicBezTo>
                  <a:cubicBezTo>
                    <a:pt x="114" y="82"/>
                    <a:pt x="119" y="90"/>
                    <a:pt x="119" y="99"/>
                  </a:cubicBezTo>
                  <a:cubicBezTo>
                    <a:pt x="119" y="110"/>
                    <a:pt x="112" y="125"/>
                    <a:pt x="109" y="140"/>
                  </a:cubicBezTo>
                  <a:cubicBezTo>
                    <a:pt x="106" y="152"/>
                    <a:pt x="115" y="162"/>
                    <a:pt x="127" y="162"/>
                  </a:cubicBezTo>
                  <a:cubicBezTo>
                    <a:pt x="148" y="162"/>
                    <a:pt x="163" y="134"/>
                    <a:pt x="163" y="101"/>
                  </a:cubicBezTo>
                  <a:cubicBezTo>
                    <a:pt x="163" y="76"/>
                    <a:pt x="146" y="57"/>
                    <a:pt x="115" y="57"/>
                  </a:cubicBezTo>
                  <a:cubicBezTo>
                    <a:pt x="81" y="57"/>
                    <a:pt x="59" y="83"/>
                    <a:pt x="59" y="112"/>
                  </a:cubicBezTo>
                  <a:cubicBezTo>
                    <a:pt x="59" y="122"/>
                    <a:pt x="62" y="129"/>
                    <a:pt x="67" y="134"/>
                  </a:cubicBezTo>
                  <a:cubicBezTo>
                    <a:pt x="69" y="137"/>
                    <a:pt x="69" y="138"/>
                    <a:pt x="68" y="141"/>
                  </a:cubicBezTo>
                  <a:cubicBezTo>
                    <a:pt x="68" y="143"/>
                    <a:pt x="67" y="148"/>
                    <a:pt x="66" y="150"/>
                  </a:cubicBezTo>
                  <a:cubicBezTo>
                    <a:pt x="65" y="153"/>
                    <a:pt x="63" y="154"/>
                    <a:pt x="60" y="153"/>
                  </a:cubicBezTo>
                  <a:cubicBezTo>
                    <a:pt x="44" y="146"/>
                    <a:pt x="37" y="129"/>
                    <a:pt x="37" y="109"/>
                  </a:cubicBezTo>
                  <a:cubicBezTo>
                    <a:pt x="37" y="77"/>
                    <a:pt x="64" y="38"/>
                    <a:pt x="118" y="38"/>
                  </a:cubicBezTo>
                  <a:cubicBezTo>
                    <a:pt x="162" y="38"/>
                    <a:pt x="191" y="70"/>
                    <a:pt x="191" y="103"/>
                  </a:cubicBezTo>
                  <a:cubicBezTo>
                    <a:pt x="191" y="148"/>
                    <a:pt x="166" y="181"/>
                    <a:pt x="129" y="181"/>
                  </a:cubicBezTo>
                  <a:cubicBezTo>
                    <a:pt x="117" y="181"/>
                    <a:pt x="105" y="175"/>
                    <a:pt x="101" y="167"/>
                  </a:cubicBezTo>
                  <a:cubicBezTo>
                    <a:pt x="101" y="167"/>
                    <a:pt x="95" y="193"/>
                    <a:pt x="93" y="198"/>
                  </a:cubicBezTo>
                  <a:cubicBezTo>
                    <a:pt x="91" y="207"/>
                    <a:pt x="86" y="216"/>
                    <a:pt x="82" y="223"/>
                  </a:cubicBezTo>
                  <a:cubicBezTo>
                    <a:pt x="92" y="226"/>
                    <a:pt x="103" y="227"/>
                    <a:pt x="114" y="227"/>
                  </a:cubicBezTo>
                  <a:cubicBezTo>
                    <a:pt x="177" y="227"/>
                    <a:pt x="228" y="176"/>
                    <a:pt x="228" y="114"/>
                  </a:cubicBezTo>
                  <a:cubicBezTo>
                    <a:pt x="228" y="51"/>
                    <a:pt x="177" y="0"/>
                    <a:pt x="114" y="0"/>
                  </a:cubicBezTo>
                  <a:close/>
                </a:path>
              </a:pathLst>
            </a:custGeom>
            <a:solidFill>
              <a:srgbClr val="CCF2EA"/>
            </a:solid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sp>
          <p:nvSpPr>
            <p:cNvPr id="113" name="Freeform 22">
              <a:extLst>
                <a:ext uri="{FF2B5EF4-FFF2-40B4-BE49-F238E27FC236}">
                  <a16:creationId xmlns:a16="http://schemas.microsoft.com/office/drawing/2014/main" id="{86BCB4FD-00A0-4ED1-9D48-E5AB04333068}"/>
                </a:ext>
              </a:extLst>
            </p:cNvPr>
            <p:cNvSpPr>
              <a:spLocks noEditPoints="1"/>
            </p:cNvSpPr>
            <p:nvPr/>
          </p:nvSpPr>
          <p:spPr bwMode="auto">
            <a:xfrm>
              <a:off x="8384291" y="1853986"/>
              <a:ext cx="820306" cy="818784"/>
            </a:xfrm>
            <a:custGeom>
              <a:avLst/>
              <a:gdLst>
                <a:gd name="T0" fmla="*/ 164 w 204"/>
                <a:gd name="T1" fmla="*/ 0 h 204"/>
                <a:gd name="T2" fmla="*/ 39 w 204"/>
                <a:gd name="T3" fmla="*/ 0 h 204"/>
                <a:gd name="T4" fmla="*/ 0 w 204"/>
                <a:gd name="T5" fmla="*/ 39 h 204"/>
                <a:gd name="T6" fmla="*/ 0 w 204"/>
                <a:gd name="T7" fmla="*/ 81 h 204"/>
                <a:gd name="T8" fmla="*/ 0 w 204"/>
                <a:gd name="T9" fmla="*/ 164 h 204"/>
                <a:gd name="T10" fmla="*/ 39 w 204"/>
                <a:gd name="T11" fmla="*/ 204 h 204"/>
                <a:gd name="T12" fmla="*/ 164 w 204"/>
                <a:gd name="T13" fmla="*/ 204 h 204"/>
                <a:gd name="T14" fmla="*/ 204 w 204"/>
                <a:gd name="T15" fmla="*/ 164 h 204"/>
                <a:gd name="T16" fmla="*/ 204 w 204"/>
                <a:gd name="T17" fmla="*/ 81 h 204"/>
                <a:gd name="T18" fmla="*/ 204 w 204"/>
                <a:gd name="T19" fmla="*/ 39 h 204"/>
                <a:gd name="T20" fmla="*/ 164 w 204"/>
                <a:gd name="T21" fmla="*/ 0 h 204"/>
                <a:gd name="T22" fmla="*/ 176 w 204"/>
                <a:gd name="T23" fmla="*/ 23 h 204"/>
                <a:gd name="T24" fmla="*/ 180 w 204"/>
                <a:gd name="T25" fmla="*/ 23 h 204"/>
                <a:gd name="T26" fmla="*/ 180 w 204"/>
                <a:gd name="T27" fmla="*/ 28 h 204"/>
                <a:gd name="T28" fmla="*/ 180 w 204"/>
                <a:gd name="T29" fmla="*/ 58 h 204"/>
                <a:gd name="T30" fmla="*/ 146 w 204"/>
                <a:gd name="T31" fmla="*/ 58 h 204"/>
                <a:gd name="T32" fmla="*/ 146 w 204"/>
                <a:gd name="T33" fmla="*/ 24 h 204"/>
                <a:gd name="T34" fmla="*/ 176 w 204"/>
                <a:gd name="T35" fmla="*/ 23 h 204"/>
                <a:gd name="T36" fmla="*/ 73 w 204"/>
                <a:gd name="T37" fmla="*/ 81 h 204"/>
                <a:gd name="T38" fmla="*/ 102 w 204"/>
                <a:gd name="T39" fmla="*/ 66 h 204"/>
                <a:gd name="T40" fmla="*/ 131 w 204"/>
                <a:gd name="T41" fmla="*/ 81 h 204"/>
                <a:gd name="T42" fmla="*/ 138 w 204"/>
                <a:gd name="T43" fmla="*/ 102 h 204"/>
                <a:gd name="T44" fmla="*/ 102 w 204"/>
                <a:gd name="T45" fmla="*/ 138 h 204"/>
                <a:gd name="T46" fmla="*/ 66 w 204"/>
                <a:gd name="T47" fmla="*/ 102 h 204"/>
                <a:gd name="T48" fmla="*/ 73 w 204"/>
                <a:gd name="T49" fmla="*/ 81 h 204"/>
                <a:gd name="T50" fmla="*/ 184 w 204"/>
                <a:gd name="T51" fmla="*/ 164 h 204"/>
                <a:gd name="T52" fmla="*/ 164 w 204"/>
                <a:gd name="T53" fmla="*/ 184 h 204"/>
                <a:gd name="T54" fmla="*/ 39 w 204"/>
                <a:gd name="T55" fmla="*/ 184 h 204"/>
                <a:gd name="T56" fmla="*/ 20 w 204"/>
                <a:gd name="T57" fmla="*/ 164 h 204"/>
                <a:gd name="T58" fmla="*/ 20 w 204"/>
                <a:gd name="T59" fmla="*/ 81 h 204"/>
                <a:gd name="T60" fmla="*/ 50 w 204"/>
                <a:gd name="T61" fmla="*/ 81 h 204"/>
                <a:gd name="T62" fmla="*/ 46 w 204"/>
                <a:gd name="T63" fmla="*/ 102 h 204"/>
                <a:gd name="T64" fmla="*/ 102 w 204"/>
                <a:gd name="T65" fmla="*/ 158 h 204"/>
                <a:gd name="T66" fmla="*/ 157 w 204"/>
                <a:gd name="T67" fmla="*/ 102 h 204"/>
                <a:gd name="T68" fmla="*/ 153 w 204"/>
                <a:gd name="T69" fmla="*/ 81 h 204"/>
                <a:gd name="T70" fmla="*/ 184 w 204"/>
                <a:gd name="T71" fmla="*/ 81 h 204"/>
                <a:gd name="T72" fmla="*/ 184 w 204"/>
                <a:gd name="T73" fmla="*/ 164 h 2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204" h="204">
                  <a:moveTo>
                    <a:pt x="164" y="0"/>
                  </a:moveTo>
                  <a:cubicBezTo>
                    <a:pt x="39" y="0"/>
                    <a:pt x="39" y="0"/>
                    <a:pt x="39" y="0"/>
                  </a:cubicBezTo>
                  <a:cubicBezTo>
                    <a:pt x="17" y="0"/>
                    <a:pt x="0" y="18"/>
                    <a:pt x="0" y="39"/>
                  </a:cubicBezTo>
                  <a:cubicBezTo>
                    <a:pt x="0" y="81"/>
                    <a:pt x="0" y="81"/>
                    <a:pt x="0" y="81"/>
                  </a:cubicBezTo>
                  <a:cubicBezTo>
                    <a:pt x="0" y="164"/>
                    <a:pt x="0" y="164"/>
                    <a:pt x="0" y="164"/>
                  </a:cubicBezTo>
                  <a:cubicBezTo>
                    <a:pt x="0" y="186"/>
                    <a:pt x="17" y="204"/>
                    <a:pt x="39" y="204"/>
                  </a:cubicBezTo>
                  <a:cubicBezTo>
                    <a:pt x="164" y="204"/>
                    <a:pt x="164" y="204"/>
                    <a:pt x="164" y="204"/>
                  </a:cubicBezTo>
                  <a:cubicBezTo>
                    <a:pt x="186" y="204"/>
                    <a:pt x="204" y="186"/>
                    <a:pt x="204" y="164"/>
                  </a:cubicBezTo>
                  <a:cubicBezTo>
                    <a:pt x="204" y="81"/>
                    <a:pt x="204" y="81"/>
                    <a:pt x="204" y="81"/>
                  </a:cubicBezTo>
                  <a:cubicBezTo>
                    <a:pt x="204" y="39"/>
                    <a:pt x="204" y="39"/>
                    <a:pt x="204" y="39"/>
                  </a:cubicBezTo>
                  <a:cubicBezTo>
                    <a:pt x="204" y="18"/>
                    <a:pt x="186" y="0"/>
                    <a:pt x="164" y="0"/>
                  </a:cubicBezTo>
                  <a:close/>
                  <a:moveTo>
                    <a:pt x="176" y="23"/>
                  </a:moveTo>
                  <a:cubicBezTo>
                    <a:pt x="180" y="23"/>
                    <a:pt x="180" y="23"/>
                    <a:pt x="180" y="23"/>
                  </a:cubicBezTo>
                  <a:cubicBezTo>
                    <a:pt x="180" y="28"/>
                    <a:pt x="180" y="28"/>
                    <a:pt x="180" y="28"/>
                  </a:cubicBezTo>
                  <a:cubicBezTo>
                    <a:pt x="180" y="58"/>
                    <a:pt x="180" y="58"/>
                    <a:pt x="180" y="58"/>
                  </a:cubicBezTo>
                  <a:cubicBezTo>
                    <a:pt x="146" y="58"/>
                    <a:pt x="146" y="58"/>
                    <a:pt x="146" y="58"/>
                  </a:cubicBezTo>
                  <a:cubicBezTo>
                    <a:pt x="146" y="24"/>
                    <a:pt x="146" y="24"/>
                    <a:pt x="146" y="24"/>
                  </a:cubicBezTo>
                  <a:lnTo>
                    <a:pt x="176" y="23"/>
                  </a:lnTo>
                  <a:close/>
                  <a:moveTo>
                    <a:pt x="73" y="81"/>
                  </a:moveTo>
                  <a:cubicBezTo>
                    <a:pt x="79" y="72"/>
                    <a:pt x="90" y="66"/>
                    <a:pt x="102" y="66"/>
                  </a:cubicBezTo>
                  <a:cubicBezTo>
                    <a:pt x="114" y="66"/>
                    <a:pt x="124" y="72"/>
                    <a:pt x="131" y="81"/>
                  </a:cubicBezTo>
                  <a:cubicBezTo>
                    <a:pt x="135" y="87"/>
                    <a:pt x="138" y="94"/>
                    <a:pt x="138" y="102"/>
                  </a:cubicBezTo>
                  <a:cubicBezTo>
                    <a:pt x="138" y="122"/>
                    <a:pt x="121" y="138"/>
                    <a:pt x="102" y="138"/>
                  </a:cubicBezTo>
                  <a:cubicBezTo>
                    <a:pt x="82" y="138"/>
                    <a:pt x="66" y="122"/>
                    <a:pt x="66" y="102"/>
                  </a:cubicBezTo>
                  <a:cubicBezTo>
                    <a:pt x="66" y="94"/>
                    <a:pt x="68" y="87"/>
                    <a:pt x="73" y="81"/>
                  </a:cubicBezTo>
                  <a:close/>
                  <a:moveTo>
                    <a:pt x="184" y="164"/>
                  </a:moveTo>
                  <a:cubicBezTo>
                    <a:pt x="184" y="175"/>
                    <a:pt x="175" y="184"/>
                    <a:pt x="164" y="184"/>
                  </a:cubicBezTo>
                  <a:cubicBezTo>
                    <a:pt x="39" y="184"/>
                    <a:pt x="39" y="184"/>
                    <a:pt x="39" y="184"/>
                  </a:cubicBezTo>
                  <a:cubicBezTo>
                    <a:pt x="28" y="184"/>
                    <a:pt x="20" y="175"/>
                    <a:pt x="20" y="164"/>
                  </a:cubicBezTo>
                  <a:cubicBezTo>
                    <a:pt x="20" y="81"/>
                    <a:pt x="20" y="81"/>
                    <a:pt x="20" y="81"/>
                  </a:cubicBezTo>
                  <a:cubicBezTo>
                    <a:pt x="50" y="81"/>
                    <a:pt x="50" y="81"/>
                    <a:pt x="50" y="81"/>
                  </a:cubicBezTo>
                  <a:cubicBezTo>
                    <a:pt x="47" y="87"/>
                    <a:pt x="46" y="95"/>
                    <a:pt x="46" y="102"/>
                  </a:cubicBezTo>
                  <a:cubicBezTo>
                    <a:pt x="46" y="133"/>
                    <a:pt x="71" y="158"/>
                    <a:pt x="102" y="158"/>
                  </a:cubicBezTo>
                  <a:cubicBezTo>
                    <a:pt x="132" y="158"/>
                    <a:pt x="157" y="133"/>
                    <a:pt x="157" y="102"/>
                  </a:cubicBezTo>
                  <a:cubicBezTo>
                    <a:pt x="157" y="95"/>
                    <a:pt x="156" y="87"/>
                    <a:pt x="153" y="81"/>
                  </a:cubicBezTo>
                  <a:cubicBezTo>
                    <a:pt x="184" y="81"/>
                    <a:pt x="184" y="81"/>
                    <a:pt x="184" y="81"/>
                  </a:cubicBezTo>
                  <a:lnTo>
                    <a:pt x="184" y="164"/>
                  </a:lnTo>
                  <a:close/>
                </a:path>
              </a:pathLst>
            </a:custGeom>
            <a:solidFill>
              <a:srgbClr val="CCF2EA"/>
            </a:solid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grpSp>
          <p:nvGrpSpPr>
            <p:cNvPr id="114" name="Group 22">
              <a:extLst>
                <a:ext uri="{FF2B5EF4-FFF2-40B4-BE49-F238E27FC236}">
                  <a16:creationId xmlns:a16="http://schemas.microsoft.com/office/drawing/2014/main" id="{846177A2-3A4C-4517-A1C8-0AA6F5F4B122}"/>
                </a:ext>
              </a:extLst>
            </p:cNvPr>
            <p:cNvGrpSpPr/>
            <p:nvPr/>
          </p:nvGrpSpPr>
          <p:grpSpPr>
            <a:xfrm>
              <a:off x="9498323" y="820615"/>
              <a:ext cx="739645" cy="687899"/>
              <a:chOff x="3338513" y="696913"/>
              <a:chExt cx="771525" cy="717550"/>
            </a:xfrm>
            <a:solidFill>
              <a:srgbClr val="CCF2EA"/>
            </a:solidFill>
          </p:grpSpPr>
          <p:sp>
            <p:nvSpPr>
              <p:cNvPr id="133" name="Freeform 23">
                <a:extLst>
                  <a:ext uri="{FF2B5EF4-FFF2-40B4-BE49-F238E27FC236}">
                    <a16:creationId xmlns:a16="http://schemas.microsoft.com/office/drawing/2014/main" id="{EB76D976-0328-4F09-BFB0-B3A2D94D2300}"/>
                  </a:ext>
                </a:extLst>
              </p:cNvPr>
              <p:cNvSpPr/>
              <p:nvPr/>
            </p:nvSpPr>
            <p:spPr bwMode="auto">
              <a:xfrm>
                <a:off x="3586163" y="696913"/>
                <a:ext cx="523875" cy="717550"/>
              </a:xfrm>
              <a:custGeom>
                <a:avLst/>
                <a:gdLst>
                  <a:gd name="T0" fmla="*/ 115 w 125"/>
                  <a:gd name="T1" fmla="*/ 63 h 171"/>
                  <a:gd name="T2" fmla="*/ 69 w 125"/>
                  <a:gd name="T3" fmla="*/ 63 h 171"/>
                  <a:gd name="T4" fmla="*/ 85 w 125"/>
                  <a:gd name="T5" fmla="*/ 32 h 171"/>
                  <a:gd name="T6" fmla="*/ 74 w 125"/>
                  <a:gd name="T7" fmla="*/ 0 h 171"/>
                  <a:gd name="T8" fmla="*/ 61 w 125"/>
                  <a:gd name="T9" fmla="*/ 21 h 171"/>
                  <a:gd name="T10" fmla="*/ 37 w 125"/>
                  <a:gd name="T11" fmla="*/ 53 h 171"/>
                  <a:gd name="T12" fmla="*/ 0 w 125"/>
                  <a:gd name="T13" fmla="*/ 70 h 171"/>
                  <a:gd name="T14" fmla="*/ 0 w 125"/>
                  <a:gd name="T15" fmla="*/ 71 h 171"/>
                  <a:gd name="T16" fmla="*/ 0 w 125"/>
                  <a:gd name="T17" fmla="*/ 148 h 171"/>
                  <a:gd name="T18" fmla="*/ 26 w 125"/>
                  <a:gd name="T19" fmla="*/ 155 h 171"/>
                  <a:gd name="T20" fmla="*/ 76 w 125"/>
                  <a:gd name="T21" fmla="*/ 171 h 171"/>
                  <a:gd name="T22" fmla="*/ 91 w 125"/>
                  <a:gd name="T23" fmla="*/ 147 h 171"/>
                  <a:gd name="T24" fmla="*/ 103 w 125"/>
                  <a:gd name="T25" fmla="*/ 121 h 171"/>
                  <a:gd name="T26" fmla="*/ 107 w 125"/>
                  <a:gd name="T27" fmla="*/ 91 h 171"/>
                  <a:gd name="T28" fmla="*/ 115 w 125"/>
                  <a:gd name="T29" fmla="*/ 63 h 1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25" h="171">
                    <a:moveTo>
                      <a:pt x="115" y="63"/>
                    </a:moveTo>
                    <a:cubicBezTo>
                      <a:pt x="105" y="57"/>
                      <a:pt x="69" y="63"/>
                      <a:pt x="69" y="63"/>
                    </a:cubicBezTo>
                    <a:cubicBezTo>
                      <a:pt x="75" y="59"/>
                      <a:pt x="85" y="38"/>
                      <a:pt x="85" y="32"/>
                    </a:cubicBezTo>
                    <a:cubicBezTo>
                      <a:pt x="86" y="19"/>
                      <a:pt x="83" y="0"/>
                      <a:pt x="74" y="0"/>
                    </a:cubicBezTo>
                    <a:cubicBezTo>
                      <a:pt x="64" y="0"/>
                      <a:pt x="62" y="16"/>
                      <a:pt x="61" y="21"/>
                    </a:cubicBezTo>
                    <a:cubicBezTo>
                      <a:pt x="59" y="35"/>
                      <a:pt x="46" y="48"/>
                      <a:pt x="37" y="53"/>
                    </a:cubicBezTo>
                    <a:cubicBezTo>
                      <a:pt x="25" y="60"/>
                      <a:pt x="16" y="66"/>
                      <a:pt x="0" y="70"/>
                    </a:cubicBezTo>
                    <a:cubicBezTo>
                      <a:pt x="0" y="70"/>
                      <a:pt x="0" y="71"/>
                      <a:pt x="0" y="71"/>
                    </a:cubicBezTo>
                    <a:cubicBezTo>
                      <a:pt x="0" y="148"/>
                      <a:pt x="0" y="148"/>
                      <a:pt x="0" y="148"/>
                    </a:cubicBezTo>
                    <a:cubicBezTo>
                      <a:pt x="9" y="148"/>
                      <a:pt x="18" y="150"/>
                      <a:pt x="26" y="155"/>
                    </a:cubicBezTo>
                    <a:cubicBezTo>
                      <a:pt x="43" y="164"/>
                      <a:pt x="56" y="171"/>
                      <a:pt x="76" y="171"/>
                    </a:cubicBezTo>
                    <a:cubicBezTo>
                      <a:pt x="106" y="171"/>
                      <a:pt x="103" y="148"/>
                      <a:pt x="91" y="147"/>
                    </a:cubicBezTo>
                    <a:cubicBezTo>
                      <a:pt x="115" y="148"/>
                      <a:pt x="117" y="128"/>
                      <a:pt x="103" y="121"/>
                    </a:cubicBezTo>
                    <a:cubicBezTo>
                      <a:pt x="125" y="121"/>
                      <a:pt x="122" y="93"/>
                      <a:pt x="107" y="91"/>
                    </a:cubicBezTo>
                    <a:cubicBezTo>
                      <a:pt x="124" y="92"/>
                      <a:pt x="125" y="70"/>
                      <a:pt x="115" y="63"/>
                    </a:cubicBezTo>
                    <a:close/>
                  </a:path>
                </a:pathLst>
              </a:custGeom>
              <a:grp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sp>
            <p:nvSpPr>
              <p:cNvPr id="134" name="Rectangle 24">
                <a:extLst>
                  <a:ext uri="{FF2B5EF4-FFF2-40B4-BE49-F238E27FC236}">
                    <a16:creationId xmlns:a16="http://schemas.microsoft.com/office/drawing/2014/main" id="{1E3C7671-29E4-4058-9573-3F733BD652BE}"/>
                  </a:ext>
                </a:extLst>
              </p:cNvPr>
              <p:cNvSpPr>
                <a:spLocks noChangeArrowheads="1"/>
              </p:cNvSpPr>
              <p:nvPr/>
            </p:nvSpPr>
            <p:spPr bwMode="auto">
              <a:xfrm>
                <a:off x="3338513" y="960438"/>
                <a:ext cx="163513" cy="390525"/>
              </a:xfrm>
              <a:prstGeom prst="rect">
                <a:avLst/>
              </a:prstGeom>
              <a:grp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grpSp>
        <p:sp>
          <p:nvSpPr>
            <p:cNvPr id="115" name="Freeform 23">
              <a:extLst>
                <a:ext uri="{FF2B5EF4-FFF2-40B4-BE49-F238E27FC236}">
                  <a16:creationId xmlns:a16="http://schemas.microsoft.com/office/drawing/2014/main" id="{D963E7F6-3CD3-4A5E-961A-A4D5EE7A0F4D}"/>
                </a:ext>
              </a:extLst>
            </p:cNvPr>
            <p:cNvSpPr>
              <a:spLocks noEditPoints="1"/>
            </p:cNvSpPr>
            <p:nvPr/>
          </p:nvSpPr>
          <p:spPr bwMode="auto">
            <a:xfrm>
              <a:off x="8448210" y="4477744"/>
              <a:ext cx="334819" cy="289161"/>
            </a:xfrm>
            <a:custGeom>
              <a:avLst/>
              <a:gdLst>
                <a:gd name="T0" fmla="*/ 42 w 83"/>
                <a:gd name="T1" fmla="*/ 0 h 72"/>
                <a:gd name="T2" fmla="*/ 0 w 83"/>
                <a:gd name="T3" fmla="*/ 31 h 72"/>
                <a:gd name="T4" fmla="*/ 14 w 83"/>
                <a:gd name="T5" fmla="*/ 54 h 72"/>
                <a:gd name="T6" fmla="*/ 4 w 83"/>
                <a:gd name="T7" fmla="*/ 72 h 72"/>
                <a:gd name="T8" fmla="*/ 24 w 83"/>
                <a:gd name="T9" fmla="*/ 59 h 72"/>
                <a:gd name="T10" fmla="*/ 42 w 83"/>
                <a:gd name="T11" fmla="*/ 62 h 72"/>
                <a:gd name="T12" fmla="*/ 83 w 83"/>
                <a:gd name="T13" fmla="*/ 31 h 72"/>
                <a:gd name="T14" fmla="*/ 42 w 83"/>
                <a:gd name="T15" fmla="*/ 0 h 72"/>
                <a:gd name="T16" fmla="*/ 42 w 83"/>
                <a:gd name="T17" fmla="*/ 12 h 72"/>
                <a:gd name="T18" fmla="*/ 9 w 83"/>
                <a:gd name="T19" fmla="*/ 23 h 72"/>
                <a:gd name="T20" fmla="*/ 42 w 83"/>
                <a:gd name="T21" fmla="*/ 7 h 72"/>
                <a:gd name="T22" fmla="*/ 75 w 83"/>
                <a:gd name="T23" fmla="*/ 23 h 72"/>
                <a:gd name="T24" fmla="*/ 42 w 83"/>
                <a:gd name="T25" fmla="*/ 12 h 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83" h="72">
                  <a:moveTo>
                    <a:pt x="42" y="0"/>
                  </a:moveTo>
                  <a:cubicBezTo>
                    <a:pt x="19" y="0"/>
                    <a:pt x="0" y="14"/>
                    <a:pt x="0" y="31"/>
                  </a:cubicBezTo>
                  <a:cubicBezTo>
                    <a:pt x="0" y="40"/>
                    <a:pt x="6" y="48"/>
                    <a:pt x="14" y="54"/>
                  </a:cubicBezTo>
                  <a:cubicBezTo>
                    <a:pt x="4" y="72"/>
                    <a:pt x="4" y="72"/>
                    <a:pt x="4" y="72"/>
                  </a:cubicBezTo>
                  <a:cubicBezTo>
                    <a:pt x="24" y="59"/>
                    <a:pt x="24" y="59"/>
                    <a:pt x="24" y="59"/>
                  </a:cubicBezTo>
                  <a:cubicBezTo>
                    <a:pt x="29" y="61"/>
                    <a:pt x="35" y="62"/>
                    <a:pt x="42" y="62"/>
                  </a:cubicBezTo>
                  <a:cubicBezTo>
                    <a:pt x="64" y="62"/>
                    <a:pt x="83" y="48"/>
                    <a:pt x="83" y="31"/>
                  </a:cubicBezTo>
                  <a:cubicBezTo>
                    <a:pt x="83" y="14"/>
                    <a:pt x="64" y="0"/>
                    <a:pt x="42" y="0"/>
                  </a:cubicBezTo>
                  <a:close/>
                  <a:moveTo>
                    <a:pt x="42" y="12"/>
                  </a:moveTo>
                  <a:cubicBezTo>
                    <a:pt x="28" y="12"/>
                    <a:pt x="16" y="16"/>
                    <a:pt x="9" y="23"/>
                  </a:cubicBezTo>
                  <a:cubicBezTo>
                    <a:pt x="12" y="14"/>
                    <a:pt x="26" y="7"/>
                    <a:pt x="42" y="7"/>
                  </a:cubicBezTo>
                  <a:cubicBezTo>
                    <a:pt x="58" y="7"/>
                    <a:pt x="72" y="14"/>
                    <a:pt x="75" y="23"/>
                  </a:cubicBezTo>
                  <a:cubicBezTo>
                    <a:pt x="68" y="16"/>
                    <a:pt x="55" y="12"/>
                    <a:pt x="42" y="12"/>
                  </a:cubicBezTo>
                  <a:close/>
                </a:path>
              </a:pathLst>
            </a:custGeom>
            <a:solidFill>
              <a:srgbClr val="CCF2EA"/>
            </a:solid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grpSp>
          <p:nvGrpSpPr>
            <p:cNvPr id="116" name="Group 24">
              <a:extLst>
                <a:ext uri="{FF2B5EF4-FFF2-40B4-BE49-F238E27FC236}">
                  <a16:creationId xmlns:a16="http://schemas.microsoft.com/office/drawing/2014/main" id="{5FE74B1F-069C-4545-B4E6-490E8282AA7D}"/>
                </a:ext>
              </a:extLst>
            </p:cNvPr>
            <p:cNvGrpSpPr/>
            <p:nvPr/>
          </p:nvGrpSpPr>
          <p:grpSpPr>
            <a:xfrm>
              <a:off x="6819775" y="3311968"/>
              <a:ext cx="1270788" cy="1190127"/>
              <a:chOff x="544513" y="3295650"/>
              <a:chExt cx="1325563" cy="1241425"/>
            </a:xfrm>
            <a:solidFill>
              <a:srgbClr val="CCF2EA"/>
            </a:solidFill>
          </p:grpSpPr>
          <p:sp>
            <p:nvSpPr>
              <p:cNvPr id="130" name="Freeform 26">
                <a:extLst>
                  <a:ext uri="{FF2B5EF4-FFF2-40B4-BE49-F238E27FC236}">
                    <a16:creationId xmlns:a16="http://schemas.microsoft.com/office/drawing/2014/main" id="{5882DEB6-B336-4675-9A3D-EBC7A9AAC960}"/>
                  </a:ext>
                </a:extLst>
              </p:cNvPr>
              <p:cNvSpPr/>
              <p:nvPr/>
            </p:nvSpPr>
            <p:spPr bwMode="auto">
              <a:xfrm>
                <a:off x="692151" y="3351213"/>
                <a:ext cx="1077913" cy="1185862"/>
              </a:xfrm>
              <a:custGeom>
                <a:avLst/>
                <a:gdLst>
                  <a:gd name="T0" fmla="*/ 55 w 257"/>
                  <a:gd name="T1" fmla="*/ 128 h 283"/>
                  <a:gd name="T2" fmla="*/ 49 w 257"/>
                  <a:gd name="T3" fmla="*/ 128 h 283"/>
                  <a:gd name="T4" fmla="*/ 43 w 257"/>
                  <a:gd name="T5" fmla="*/ 129 h 283"/>
                  <a:gd name="T6" fmla="*/ 36 w 257"/>
                  <a:gd name="T7" fmla="*/ 133 h 283"/>
                  <a:gd name="T8" fmla="*/ 9 w 257"/>
                  <a:gd name="T9" fmla="*/ 145 h 283"/>
                  <a:gd name="T10" fmla="*/ 4 w 257"/>
                  <a:gd name="T11" fmla="*/ 167 h 283"/>
                  <a:gd name="T12" fmla="*/ 26 w 257"/>
                  <a:gd name="T13" fmla="*/ 218 h 283"/>
                  <a:gd name="T14" fmla="*/ 46 w 257"/>
                  <a:gd name="T15" fmla="*/ 229 h 283"/>
                  <a:gd name="T16" fmla="*/ 61 w 257"/>
                  <a:gd name="T17" fmla="*/ 223 h 283"/>
                  <a:gd name="T18" fmla="*/ 73 w 257"/>
                  <a:gd name="T19" fmla="*/ 243 h 283"/>
                  <a:gd name="T20" fmla="*/ 77 w 257"/>
                  <a:gd name="T21" fmla="*/ 240 h 283"/>
                  <a:gd name="T22" fmla="*/ 106 w 257"/>
                  <a:gd name="T23" fmla="*/ 273 h 283"/>
                  <a:gd name="T24" fmla="*/ 139 w 257"/>
                  <a:gd name="T25" fmla="*/ 275 h 283"/>
                  <a:gd name="T26" fmla="*/ 141 w 257"/>
                  <a:gd name="T27" fmla="*/ 242 h 283"/>
                  <a:gd name="T28" fmla="*/ 138 w 257"/>
                  <a:gd name="T29" fmla="*/ 239 h 283"/>
                  <a:gd name="T30" fmla="*/ 138 w 257"/>
                  <a:gd name="T31" fmla="*/ 239 h 283"/>
                  <a:gd name="T32" fmla="*/ 112 w 257"/>
                  <a:gd name="T33" fmla="*/ 209 h 283"/>
                  <a:gd name="T34" fmla="*/ 128 w 257"/>
                  <a:gd name="T35" fmla="*/ 194 h 283"/>
                  <a:gd name="T36" fmla="*/ 131 w 257"/>
                  <a:gd name="T37" fmla="*/ 193 h 283"/>
                  <a:gd name="T38" fmla="*/ 257 w 257"/>
                  <a:gd name="T39" fmla="*/ 188 h 283"/>
                  <a:gd name="T40" fmla="*/ 174 w 257"/>
                  <a:gd name="T41" fmla="*/ 0 h 283"/>
                  <a:gd name="T42" fmla="*/ 55 w 257"/>
                  <a:gd name="T43" fmla="*/ 128 h 28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257" h="283">
                    <a:moveTo>
                      <a:pt x="55" y="128"/>
                    </a:moveTo>
                    <a:cubicBezTo>
                      <a:pt x="53" y="127"/>
                      <a:pt x="51" y="127"/>
                      <a:pt x="49" y="128"/>
                    </a:cubicBezTo>
                    <a:cubicBezTo>
                      <a:pt x="47" y="128"/>
                      <a:pt x="45" y="128"/>
                      <a:pt x="43" y="129"/>
                    </a:cubicBezTo>
                    <a:cubicBezTo>
                      <a:pt x="41" y="130"/>
                      <a:pt x="38" y="131"/>
                      <a:pt x="36" y="133"/>
                    </a:cubicBezTo>
                    <a:cubicBezTo>
                      <a:pt x="9" y="145"/>
                      <a:pt x="9" y="145"/>
                      <a:pt x="9" y="145"/>
                    </a:cubicBezTo>
                    <a:cubicBezTo>
                      <a:pt x="2" y="148"/>
                      <a:pt x="0" y="158"/>
                      <a:pt x="4" y="167"/>
                    </a:cubicBezTo>
                    <a:cubicBezTo>
                      <a:pt x="26" y="218"/>
                      <a:pt x="26" y="218"/>
                      <a:pt x="26" y="218"/>
                    </a:cubicBezTo>
                    <a:cubicBezTo>
                      <a:pt x="30" y="227"/>
                      <a:pt x="39" y="232"/>
                      <a:pt x="46" y="229"/>
                    </a:cubicBezTo>
                    <a:cubicBezTo>
                      <a:pt x="61" y="223"/>
                      <a:pt x="61" y="223"/>
                      <a:pt x="61" y="223"/>
                    </a:cubicBezTo>
                    <a:cubicBezTo>
                      <a:pt x="73" y="243"/>
                      <a:pt x="73" y="243"/>
                      <a:pt x="73" y="243"/>
                    </a:cubicBezTo>
                    <a:cubicBezTo>
                      <a:pt x="77" y="240"/>
                      <a:pt x="77" y="240"/>
                      <a:pt x="77" y="240"/>
                    </a:cubicBezTo>
                    <a:cubicBezTo>
                      <a:pt x="106" y="273"/>
                      <a:pt x="106" y="273"/>
                      <a:pt x="106" y="273"/>
                    </a:cubicBezTo>
                    <a:cubicBezTo>
                      <a:pt x="115" y="282"/>
                      <a:pt x="129" y="283"/>
                      <a:pt x="139" y="275"/>
                    </a:cubicBezTo>
                    <a:cubicBezTo>
                      <a:pt x="149" y="266"/>
                      <a:pt x="149" y="251"/>
                      <a:pt x="141" y="242"/>
                    </a:cubicBezTo>
                    <a:cubicBezTo>
                      <a:pt x="138" y="239"/>
                      <a:pt x="138" y="239"/>
                      <a:pt x="138" y="239"/>
                    </a:cubicBezTo>
                    <a:cubicBezTo>
                      <a:pt x="138" y="239"/>
                      <a:pt x="138" y="239"/>
                      <a:pt x="138" y="239"/>
                    </a:cubicBezTo>
                    <a:cubicBezTo>
                      <a:pt x="112" y="209"/>
                      <a:pt x="112" y="209"/>
                      <a:pt x="112" y="209"/>
                    </a:cubicBezTo>
                    <a:cubicBezTo>
                      <a:pt x="128" y="194"/>
                      <a:pt x="128" y="194"/>
                      <a:pt x="128" y="194"/>
                    </a:cubicBezTo>
                    <a:cubicBezTo>
                      <a:pt x="129" y="194"/>
                      <a:pt x="130" y="193"/>
                      <a:pt x="131" y="193"/>
                    </a:cubicBezTo>
                    <a:cubicBezTo>
                      <a:pt x="197" y="178"/>
                      <a:pt x="257" y="188"/>
                      <a:pt x="257" y="188"/>
                    </a:cubicBezTo>
                    <a:cubicBezTo>
                      <a:pt x="174" y="0"/>
                      <a:pt x="174" y="0"/>
                      <a:pt x="174" y="0"/>
                    </a:cubicBezTo>
                    <a:cubicBezTo>
                      <a:pt x="161" y="54"/>
                      <a:pt x="86" y="108"/>
                      <a:pt x="55" y="128"/>
                    </a:cubicBezTo>
                    <a:close/>
                  </a:path>
                </a:pathLst>
              </a:custGeom>
              <a:grp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sp>
            <p:nvSpPr>
              <p:cNvPr id="131" name="Freeform 27">
                <a:extLst>
                  <a:ext uri="{FF2B5EF4-FFF2-40B4-BE49-F238E27FC236}">
                    <a16:creationId xmlns:a16="http://schemas.microsoft.com/office/drawing/2014/main" id="{12AEF703-CCDA-4AB7-B238-A306646F99F6}"/>
                  </a:ext>
                </a:extLst>
              </p:cNvPr>
              <p:cNvSpPr/>
              <p:nvPr/>
            </p:nvSpPr>
            <p:spPr bwMode="auto">
              <a:xfrm>
                <a:off x="1446213" y="3295650"/>
                <a:ext cx="423863" cy="865187"/>
              </a:xfrm>
              <a:custGeom>
                <a:avLst/>
                <a:gdLst>
                  <a:gd name="T0" fmla="*/ 0 w 267"/>
                  <a:gd name="T1" fmla="*/ 16 h 545"/>
                  <a:gd name="T2" fmla="*/ 233 w 267"/>
                  <a:gd name="T3" fmla="*/ 545 h 545"/>
                  <a:gd name="T4" fmla="*/ 267 w 267"/>
                  <a:gd name="T5" fmla="*/ 531 h 545"/>
                  <a:gd name="T6" fmla="*/ 32 w 267"/>
                  <a:gd name="T7" fmla="*/ 0 h 545"/>
                  <a:gd name="T8" fmla="*/ 0 w 267"/>
                  <a:gd name="T9" fmla="*/ 16 h 545"/>
                </a:gdLst>
                <a:ahLst/>
                <a:cxnLst>
                  <a:cxn ang="0">
                    <a:pos x="T0" y="T1"/>
                  </a:cxn>
                  <a:cxn ang="0">
                    <a:pos x="T2" y="T3"/>
                  </a:cxn>
                  <a:cxn ang="0">
                    <a:pos x="T4" y="T5"/>
                  </a:cxn>
                  <a:cxn ang="0">
                    <a:pos x="T6" y="T7"/>
                  </a:cxn>
                  <a:cxn ang="0">
                    <a:pos x="T8" y="T9"/>
                  </a:cxn>
                </a:cxnLst>
                <a:rect l="0" t="0" r="r" b="b"/>
                <a:pathLst>
                  <a:path w="267" h="545">
                    <a:moveTo>
                      <a:pt x="0" y="16"/>
                    </a:moveTo>
                    <a:lnTo>
                      <a:pt x="233" y="545"/>
                    </a:lnTo>
                    <a:lnTo>
                      <a:pt x="267" y="531"/>
                    </a:lnTo>
                    <a:lnTo>
                      <a:pt x="32" y="0"/>
                    </a:lnTo>
                    <a:lnTo>
                      <a:pt x="0" y="16"/>
                    </a:lnTo>
                    <a:close/>
                  </a:path>
                </a:pathLst>
              </a:custGeom>
              <a:grp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sp>
            <p:nvSpPr>
              <p:cNvPr id="132" name="Freeform 28">
                <a:extLst>
                  <a:ext uri="{FF2B5EF4-FFF2-40B4-BE49-F238E27FC236}">
                    <a16:creationId xmlns:a16="http://schemas.microsoft.com/office/drawing/2014/main" id="{4C0D2FCE-C05E-451E-8282-C70D49705A84}"/>
                  </a:ext>
                </a:extLst>
              </p:cNvPr>
              <p:cNvSpPr/>
              <p:nvPr/>
            </p:nvSpPr>
            <p:spPr bwMode="auto">
              <a:xfrm>
                <a:off x="544513" y="4021138"/>
                <a:ext cx="257175" cy="339725"/>
              </a:xfrm>
              <a:custGeom>
                <a:avLst/>
                <a:gdLst>
                  <a:gd name="T0" fmla="*/ 30 w 61"/>
                  <a:gd name="T1" fmla="*/ 10 h 81"/>
                  <a:gd name="T2" fmla="*/ 28 w 61"/>
                  <a:gd name="T3" fmla="*/ 0 h 81"/>
                  <a:gd name="T4" fmla="*/ 17 w 61"/>
                  <a:gd name="T5" fmla="*/ 5 h 81"/>
                  <a:gd name="T6" fmla="*/ 1 w 61"/>
                  <a:gd name="T7" fmla="*/ 32 h 81"/>
                  <a:gd name="T8" fmla="*/ 15 w 61"/>
                  <a:gd name="T9" fmla="*/ 26 h 81"/>
                  <a:gd name="T10" fmla="*/ 21 w 61"/>
                  <a:gd name="T11" fmla="*/ 28 h 81"/>
                  <a:gd name="T12" fmla="*/ 21 w 61"/>
                  <a:gd name="T13" fmla="*/ 29 h 81"/>
                  <a:gd name="T14" fmla="*/ 22 w 61"/>
                  <a:gd name="T15" fmla="*/ 29 h 81"/>
                  <a:gd name="T16" fmla="*/ 19 w 61"/>
                  <a:gd name="T17" fmla="*/ 35 h 81"/>
                  <a:gd name="T18" fmla="*/ 4 w 61"/>
                  <a:gd name="T19" fmla="*/ 42 h 81"/>
                  <a:gd name="T20" fmla="*/ 6 w 61"/>
                  <a:gd name="T21" fmla="*/ 47 h 81"/>
                  <a:gd name="T22" fmla="*/ 21 w 61"/>
                  <a:gd name="T23" fmla="*/ 40 h 81"/>
                  <a:gd name="T24" fmla="*/ 27 w 61"/>
                  <a:gd name="T25" fmla="*/ 42 h 81"/>
                  <a:gd name="T26" fmla="*/ 28 w 61"/>
                  <a:gd name="T27" fmla="*/ 43 h 81"/>
                  <a:gd name="T28" fmla="*/ 28 w 61"/>
                  <a:gd name="T29" fmla="*/ 43 h 81"/>
                  <a:gd name="T30" fmla="*/ 25 w 61"/>
                  <a:gd name="T31" fmla="*/ 49 h 81"/>
                  <a:gd name="T32" fmla="*/ 10 w 61"/>
                  <a:gd name="T33" fmla="*/ 56 h 81"/>
                  <a:gd name="T34" fmla="*/ 12 w 61"/>
                  <a:gd name="T35" fmla="*/ 61 h 81"/>
                  <a:gd name="T36" fmla="*/ 28 w 61"/>
                  <a:gd name="T37" fmla="*/ 54 h 81"/>
                  <a:gd name="T38" fmla="*/ 34 w 61"/>
                  <a:gd name="T39" fmla="*/ 56 h 81"/>
                  <a:gd name="T40" fmla="*/ 34 w 61"/>
                  <a:gd name="T41" fmla="*/ 56 h 81"/>
                  <a:gd name="T42" fmla="*/ 34 w 61"/>
                  <a:gd name="T43" fmla="*/ 57 h 81"/>
                  <a:gd name="T44" fmla="*/ 31 w 61"/>
                  <a:gd name="T45" fmla="*/ 63 h 81"/>
                  <a:gd name="T46" fmla="*/ 17 w 61"/>
                  <a:gd name="T47" fmla="*/ 69 h 81"/>
                  <a:gd name="T48" fmla="*/ 48 w 61"/>
                  <a:gd name="T49" fmla="*/ 76 h 81"/>
                  <a:gd name="T50" fmla="*/ 61 w 61"/>
                  <a:gd name="T51" fmla="*/ 71 h 81"/>
                  <a:gd name="T52" fmla="*/ 53 w 61"/>
                  <a:gd name="T53" fmla="*/ 61 h 81"/>
                  <a:gd name="T54" fmla="*/ 30 w 61"/>
                  <a:gd name="T55" fmla="*/ 10 h 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61" h="81">
                    <a:moveTo>
                      <a:pt x="30" y="10"/>
                    </a:moveTo>
                    <a:cubicBezTo>
                      <a:pt x="29" y="6"/>
                      <a:pt x="28" y="3"/>
                      <a:pt x="28" y="0"/>
                    </a:cubicBezTo>
                    <a:cubicBezTo>
                      <a:pt x="17" y="5"/>
                      <a:pt x="17" y="5"/>
                      <a:pt x="17" y="5"/>
                    </a:cubicBezTo>
                    <a:cubicBezTo>
                      <a:pt x="6" y="10"/>
                      <a:pt x="0" y="21"/>
                      <a:pt x="1" y="32"/>
                    </a:cubicBezTo>
                    <a:cubicBezTo>
                      <a:pt x="15" y="26"/>
                      <a:pt x="15" y="26"/>
                      <a:pt x="15" y="26"/>
                    </a:cubicBezTo>
                    <a:cubicBezTo>
                      <a:pt x="18" y="25"/>
                      <a:pt x="20" y="26"/>
                      <a:pt x="21" y="28"/>
                    </a:cubicBezTo>
                    <a:cubicBezTo>
                      <a:pt x="21" y="29"/>
                      <a:pt x="21" y="29"/>
                      <a:pt x="21" y="29"/>
                    </a:cubicBezTo>
                    <a:cubicBezTo>
                      <a:pt x="21" y="29"/>
                      <a:pt x="22" y="29"/>
                      <a:pt x="22" y="29"/>
                    </a:cubicBezTo>
                    <a:cubicBezTo>
                      <a:pt x="23" y="31"/>
                      <a:pt x="22" y="34"/>
                      <a:pt x="19" y="35"/>
                    </a:cubicBezTo>
                    <a:cubicBezTo>
                      <a:pt x="4" y="42"/>
                      <a:pt x="4" y="42"/>
                      <a:pt x="4" y="42"/>
                    </a:cubicBezTo>
                    <a:cubicBezTo>
                      <a:pt x="6" y="47"/>
                      <a:pt x="6" y="47"/>
                      <a:pt x="6" y="47"/>
                    </a:cubicBezTo>
                    <a:cubicBezTo>
                      <a:pt x="21" y="40"/>
                      <a:pt x="21" y="40"/>
                      <a:pt x="21" y="40"/>
                    </a:cubicBezTo>
                    <a:cubicBezTo>
                      <a:pt x="24" y="39"/>
                      <a:pt x="26" y="40"/>
                      <a:pt x="27" y="42"/>
                    </a:cubicBezTo>
                    <a:cubicBezTo>
                      <a:pt x="27" y="42"/>
                      <a:pt x="27" y="43"/>
                      <a:pt x="28" y="43"/>
                    </a:cubicBezTo>
                    <a:cubicBezTo>
                      <a:pt x="28" y="43"/>
                      <a:pt x="28" y="43"/>
                      <a:pt x="28" y="43"/>
                    </a:cubicBezTo>
                    <a:cubicBezTo>
                      <a:pt x="29" y="45"/>
                      <a:pt x="28" y="48"/>
                      <a:pt x="25" y="49"/>
                    </a:cubicBezTo>
                    <a:cubicBezTo>
                      <a:pt x="10" y="56"/>
                      <a:pt x="10" y="56"/>
                      <a:pt x="10" y="56"/>
                    </a:cubicBezTo>
                    <a:cubicBezTo>
                      <a:pt x="12" y="61"/>
                      <a:pt x="12" y="61"/>
                      <a:pt x="12" y="61"/>
                    </a:cubicBezTo>
                    <a:cubicBezTo>
                      <a:pt x="28" y="54"/>
                      <a:pt x="28" y="54"/>
                      <a:pt x="28" y="54"/>
                    </a:cubicBezTo>
                    <a:cubicBezTo>
                      <a:pt x="30" y="53"/>
                      <a:pt x="33" y="54"/>
                      <a:pt x="34" y="56"/>
                    </a:cubicBezTo>
                    <a:cubicBezTo>
                      <a:pt x="34" y="56"/>
                      <a:pt x="34" y="56"/>
                      <a:pt x="34" y="56"/>
                    </a:cubicBezTo>
                    <a:cubicBezTo>
                      <a:pt x="34" y="57"/>
                      <a:pt x="34" y="57"/>
                      <a:pt x="34" y="57"/>
                    </a:cubicBezTo>
                    <a:cubicBezTo>
                      <a:pt x="35" y="59"/>
                      <a:pt x="34" y="62"/>
                      <a:pt x="31" y="63"/>
                    </a:cubicBezTo>
                    <a:cubicBezTo>
                      <a:pt x="17" y="69"/>
                      <a:pt x="17" y="69"/>
                      <a:pt x="17" y="69"/>
                    </a:cubicBezTo>
                    <a:cubicBezTo>
                      <a:pt x="24" y="78"/>
                      <a:pt x="37" y="81"/>
                      <a:pt x="48" y="76"/>
                    </a:cubicBezTo>
                    <a:cubicBezTo>
                      <a:pt x="61" y="71"/>
                      <a:pt x="61" y="71"/>
                      <a:pt x="61" y="71"/>
                    </a:cubicBezTo>
                    <a:cubicBezTo>
                      <a:pt x="58" y="68"/>
                      <a:pt x="55" y="65"/>
                      <a:pt x="53" y="61"/>
                    </a:cubicBezTo>
                    <a:lnTo>
                      <a:pt x="30" y="10"/>
                    </a:lnTo>
                    <a:close/>
                  </a:path>
                </a:pathLst>
              </a:custGeom>
              <a:grp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grpSp>
        <p:sp>
          <p:nvSpPr>
            <p:cNvPr id="117" name="Freeform 52">
              <a:extLst>
                <a:ext uri="{FF2B5EF4-FFF2-40B4-BE49-F238E27FC236}">
                  <a16:creationId xmlns:a16="http://schemas.microsoft.com/office/drawing/2014/main" id="{E850EA18-A732-4089-BA12-B59CA7CFE2CD}"/>
                </a:ext>
              </a:extLst>
            </p:cNvPr>
            <p:cNvSpPr/>
            <p:nvPr/>
          </p:nvSpPr>
          <p:spPr bwMode="auto">
            <a:xfrm>
              <a:off x="6707155" y="1949866"/>
              <a:ext cx="587454" cy="707684"/>
            </a:xfrm>
            <a:custGeom>
              <a:avLst/>
              <a:gdLst>
                <a:gd name="T0" fmla="*/ 60 w 146"/>
                <a:gd name="T1" fmla="*/ 173 h 176"/>
                <a:gd name="T2" fmla="*/ 40 w 146"/>
                <a:gd name="T3" fmla="*/ 173 h 176"/>
                <a:gd name="T4" fmla="*/ 38 w 146"/>
                <a:gd name="T5" fmla="*/ 172 h 176"/>
                <a:gd name="T6" fmla="*/ 17 w 146"/>
                <a:gd name="T7" fmla="*/ 122 h 176"/>
                <a:gd name="T8" fmla="*/ 40 w 146"/>
                <a:gd name="T9" fmla="*/ 62 h 176"/>
                <a:gd name="T10" fmla="*/ 55 w 146"/>
                <a:gd name="T11" fmla="*/ 24 h 176"/>
                <a:gd name="T12" fmla="*/ 103 w 146"/>
                <a:gd name="T13" fmla="*/ 9 h 176"/>
                <a:gd name="T14" fmla="*/ 141 w 146"/>
                <a:gd name="T15" fmla="*/ 53 h 176"/>
                <a:gd name="T16" fmla="*/ 108 w 146"/>
                <a:gd name="T17" fmla="*/ 142 h 176"/>
                <a:gd name="T18" fmla="*/ 98 w 146"/>
                <a:gd name="T19" fmla="*/ 146 h 176"/>
                <a:gd name="T20" fmla="*/ 94 w 146"/>
                <a:gd name="T21" fmla="*/ 137 h 176"/>
                <a:gd name="T22" fmla="*/ 127 w 146"/>
                <a:gd name="T23" fmla="*/ 49 h 176"/>
                <a:gd name="T24" fmla="*/ 98 w 146"/>
                <a:gd name="T25" fmla="*/ 23 h 176"/>
                <a:gd name="T26" fmla="*/ 69 w 146"/>
                <a:gd name="T27" fmla="*/ 30 h 176"/>
                <a:gd name="T28" fmla="*/ 54 w 146"/>
                <a:gd name="T29" fmla="*/ 67 h 176"/>
                <a:gd name="T30" fmla="*/ 30 w 146"/>
                <a:gd name="T31" fmla="*/ 127 h 176"/>
                <a:gd name="T32" fmla="*/ 44 w 146"/>
                <a:gd name="T33" fmla="*/ 159 h 176"/>
                <a:gd name="T34" fmla="*/ 45 w 146"/>
                <a:gd name="T35" fmla="*/ 159 h 176"/>
                <a:gd name="T36" fmla="*/ 61 w 146"/>
                <a:gd name="T37" fmla="*/ 151 h 176"/>
                <a:gd name="T38" fmla="*/ 67 w 146"/>
                <a:gd name="T39" fmla="*/ 135 h 176"/>
                <a:gd name="T40" fmla="*/ 93 w 146"/>
                <a:gd name="T41" fmla="*/ 68 h 176"/>
                <a:gd name="T42" fmla="*/ 91 w 146"/>
                <a:gd name="T43" fmla="*/ 58 h 176"/>
                <a:gd name="T44" fmla="*/ 82 w 146"/>
                <a:gd name="T45" fmla="*/ 67 h 176"/>
                <a:gd name="T46" fmla="*/ 57 w 146"/>
                <a:gd name="T47" fmla="*/ 130 h 176"/>
                <a:gd name="T48" fmla="*/ 48 w 146"/>
                <a:gd name="T49" fmla="*/ 134 h 176"/>
                <a:gd name="T50" fmla="*/ 44 w 146"/>
                <a:gd name="T51" fmla="*/ 124 h 176"/>
                <a:gd name="T52" fmla="*/ 68 w 146"/>
                <a:gd name="T53" fmla="*/ 62 h 176"/>
                <a:gd name="T54" fmla="*/ 96 w 146"/>
                <a:gd name="T55" fmla="*/ 44 h 176"/>
                <a:gd name="T56" fmla="*/ 107 w 146"/>
                <a:gd name="T57" fmla="*/ 72 h 176"/>
                <a:gd name="T58" fmla="*/ 80 w 146"/>
                <a:gd name="T59" fmla="*/ 141 h 176"/>
                <a:gd name="T60" fmla="*/ 74 w 146"/>
                <a:gd name="T61" fmla="*/ 156 h 176"/>
                <a:gd name="T62" fmla="*/ 60 w 146"/>
                <a:gd name="T63" fmla="*/ 173 h 1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146" h="176">
                  <a:moveTo>
                    <a:pt x="60" y="173"/>
                  </a:moveTo>
                  <a:cubicBezTo>
                    <a:pt x="54" y="176"/>
                    <a:pt x="47" y="176"/>
                    <a:pt x="40" y="173"/>
                  </a:cubicBezTo>
                  <a:cubicBezTo>
                    <a:pt x="38" y="172"/>
                    <a:pt x="38" y="172"/>
                    <a:pt x="38" y="172"/>
                  </a:cubicBezTo>
                  <a:cubicBezTo>
                    <a:pt x="31" y="169"/>
                    <a:pt x="0" y="160"/>
                    <a:pt x="17" y="122"/>
                  </a:cubicBezTo>
                  <a:cubicBezTo>
                    <a:pt x="24" y="106"/>
                    <a:pt x="31" y="84"/>
                    <a:pt x="40" y="62"/>
                  </a:cubicBezTo>
                  <a:cubicBezTo>
                    <a:pt x="45" y="50"/>
                    <a:pt x="50" y="37"/>
                    <a:pt x="55" y="24"/>
                  </a:cubicBezTo>
                  <a:cubicBezTo>
                    <a:pt x="64" y="1"/>
                    <a:pt x="78" y="0"/>
                    <a:pt x="103" y="9"/>
                  </a:cubicBezTo>
                  <a:cubicBezTo>
                    <a:pt x="133" y="20"/>
                    <a:pt x="146" y="39"/>
                    <a:pt x="141" y="53"/>
                  </a:cubicBezTo>
                  <a:cubicBezTo>
                    <a:pt x="135" y="73"/>
                    <a:pt x="109" y="139"/>
                    <a:pt x="108" y="142"/>
                  </a:cubicBezTo>
                  <a:cubicBezTo>
                    <a:pt x="106" y="146"/>
                    <a:pt x="102" y="148"/>
                    <a:pt x="98" y="146"/>
                  </a:cubicBezTo>
                  <a:cubicBezTo>
                    <a:pt x="95" y="145"/>
                    <a:pt x="93" y="141"/>
                    <a:pt x="94" y="137"/>
                  </a:cubicBezTo>
                  <a:cubicBezTo>
                    <a:pt x="94" y="136"/>
                    <a:pt x="121" y="68"/>
                    <a:pt x="127" y="49"/>
                  </a:cubicBezTo>
                  <a:cubicBezTo>
                    <a:pt x="129" y="45"/>
                    <a:pt x="124" y="32"/>
                    <a:pt x="98" y="23"/>
                  </a:cubicBezTo>
                  <a:cubicBezTo>
                    <a:pt x="83" y="17"/>
                    <a:pt x="76" y="10"/>
                    <a:pt x="69" y="30"/>
                  </a:cubicBezTo>
                  <a:cubicBezTo>
                    <a:pt x="64" y="42"/>
                    <a:pt x="59" y="55"/>
                    <a:pt x="54" y="67"/>
                  </a:cubicBezTo>
                  <a:cubicBezTo>
                    <a:pt x="45" y="90"/>
                    <a:pt x="37" y="111"/>
                    <a:pt x="30" y="127"/>
                  </a:cubicBezTo>
                  <a:cubicBezTo>
                    <a:pt x="20" y="152"/>
                    <a:pt x="36" y="155"/>
                    <a:pt x="44" y="159"/>
                  </a:cubicBezTo>
                  <a:cubicBezTo>
                    <a:pt x="45" y="159"/>
                    <a:pt x="45" y="159"/>
                    <a:pt x="45" y="159"/>
                  </a:cubicBezTo>
                  <a:cubicBezTo>
                    <a:pt x="52" y="162"/>
                    <a:pt x="56" y="161"/>
                    <a:pt x="61" y="151"/>
                  </a:cubicBezTo>
                  <a:cubicBezTo>
                    <a:pt x="62" y="148"/>
                    <a:pt x="64" y="142"/>
                    <a:pt x="67" y="135"/>
                  </a:cubicBezTo>
                  <a:cubicBezTo>
                    <a:pt x="75" y="115"/>
                    <a:pt x="91" y="77"/>
                    <a:pt x="93" y="68"/>
                  </a:cubicBezTo>
                  <a:cubicBezTo>
                    <a:pt x="94" y="65"/>
                    <a:pt x="94" y="59"/>
                    <a:pt x="91" y="58"/>
                  </a:cubicBezTo>
                  <a:cubicBezTo>
                    <a:pt x="87" y="56"/>
                    <a:pt x="83" y="65"/>
                    <a:pt x="82" y="67"/>
                  </a:cubicBezTo>
                  <a:cubicBezTo>
                    <a:pt x="72" y="95"/>
                    <a:pt x="58" y="130"/>
                    <a:pt x="57" y="130"/>
                  </a:cubicBezTo>
                  <a:cubicBezTo>
                    <a:pt x="56" y="134"/>
                    <a:pt x="52" y="135"/>
                    <a:pt x="48" y="134"/>
                  </a:cubicBezTo>
                  <a:cubicBezTo>
                    <a:pt x="44" y="132"/>
                    <a:pt x="42" y="128"/>
                    <a:pt x="44" y="124"/>
                  </a:cubicBezTo>
                  <a:cubicBezTo>
                    <a:pt x="44" y="124"/>
                    <a:pt x="58" y="90"/>
                    <a:pt x="68" y="62"/>
                  </a:cubicBezTo>
                  <a:cubicBezTo>
                    <a:pt x="75" y="45"/>
                    <a:pt x="87" y="41"/>
                    <a:pt x="96" y="44"/>
                  </a:cubicBezTo>
                  <a:cubicBezTo>
                    <a:pt x="106" y="47"/>
                    <a:pt x="110" y="62"/>
                    <a:pt x="107" y="72"/>
                  </a:cubicBezTo>
                  <a:cubicBezTo>
                    <a:pt x="105" y="81"/>
                    <a:pt x="93" y="111"/>
                    <a:pt x="80" y="141"/>
                  </a:cubicBezTo>
                  <a:cubicBezTo>
                    <a:pt x="78" y="148"/>
                    <a:pt x="75" y="154"/>
                    <a:pt x="74" y="156"/>
                  </a:cubicBezTo>
                  <a:cubicBezTo>
                    <a:pt x="71" y="165"/>
                    <a:pt x="66" y="171"/>
                    <a:pt x="60" y="173"/>
                  </a:cubicBezTo>
                  <a:close/>
                </a:path>
              </a:pathLst>
            </a:custGeom>
            <a:solidFill>
              <a:srgbClr val="CCF2EA"/>
            </a:solid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sp>
          <p:nvSpPr>
            <p:cNvPr id="118" name="Freeform 52">
              <a:extLst>
                <a:ext uri="{FF2B5EF4-FFF2-40B4-BE49-F238E27FC236}">
                  <a16:creationId xmlns:a16="http://schemas.microsoft.com/office/drawing/2014/main" id="{69E19807-C226-4C5C-BD2B-73F29F5B4888}"/>
                </a:ext>
              </a:extLst>
            </p:cNvPr>
            <p:cNvSpPr/>
            <p:nvPr/>
          </p:nvSpPr>
          <p:spPr bwMode="auto">
            <a:xfrm>
              <a:off x="10195390" y="1259683"/>
              <a:ext cx="587454" cy="707684"/>
            </a:xfrm>
            <a:custGeom>
              <a:avLst/>
              <a:gdLst>
                <a:gd name="T0" fmla="*/ 60 w 146"/>
                <a:gd name="T1" fmla="*/ 173 h 176"/>
                <a:gd name="T2" fmla="*/ 40 w 146"/>
                <a:gd name="T3" fmla="*/ 173 h 176"/>
                <a:gd name="T4" fmla="*/ 38 w 146"/>
                <a:gd name="T5" fmla="*/ 172 h 176"/>
                <a:gd name="T6" fmla="*/ 17 w 146"/>
                <a:gd name="T7" fmla="*/ 122 h 176"/>
                <a:gd name="T8" fmla="*/ 40 w 146"/>
                <a:gd name="T9" fmla="*/ 62 h 176"/>
                <a:gd name="T10" fmla="*/ 55 w 146"/>
                <a:gd name="T11" fmla="*/ 24 h 176"/>
                <a:gd name="T12" fmla="*/ 103 w 146"/>
                <a:gd name="T13" fmla="*/ 9 h 176"/>
                <a:gd name="T14" fmla="*/ 141 w 146"/>
                <a:gd name="T15" fmla="*/ 53 h 176"/>
                <a:gd name="T16" fmla="*/ 108 w 146"/>
                <a:gd name="T17" fmla="*/ 142 h 176"/>
                <a:gd name="T18" fmla="*/ 98 w 146"/>
                <a:gd name="T19" fmla="*/ 146 h 176"/>
                <a:gd name="T20" fmla="*/ 94 w 146"/>
                <a:gd name="T21" fmla="*/ 137 h 176"/>
                <a:gd name="T22" fmla="*/ 127 w 146"/>
                <a:gd name="T23" fmla="*/ 49 h 176"/>
                <a:gd name="T24" fmla="*/ 98 w 146"/>
                <a:gd name="T25" fmla="*/ 23 h 176"/>
                <a:gd name="T26" fmla="*/ 69 w 146"/>
                <a:gd name="T27" fmla="*/ 30 h 176"/>
                <a:gd name="T28" fmla="*/ 54 w 146"/>
                <a:gd name="T29" fmla="*/ 67 h 176"/>
                <a:gd name="T30" fmla="*/ 30 w 146"/>
                <a:gd name="T31" fmla="*/ 127 h 176"/>
                <a:gd name="T32" fmla="*/ 44 w 146"/>
                <a:gd name="T33" fmla="*/ 159 h 176"/>
                <a:gd name="T34" fmla="*/ 45 w 146"/>
                <a:gd name="T35" fmla="*/ 159 h 176"/>
                <a:gd name="T36" fmla="*/ 61 w 146"/>
                <a:gd name="T37" fmla="*/ 151 h 176"/>
                <a:gd name="T38" fmla="*/ 67 w 146"/>
                <a:gd name="T39" fmla="*/ 135 h 176"/>
                <a:gd name="T40" fmla="*/ 93 w 146"/>
                <a:gd name="T41" fmla="*/ 68 h 176"/>
                <a:gd name="T42" fmla="*/ 91 w 146"/>
                <a:gd name="T43" fmla="*/ 58 h 176"/>
                <a:gd name="T44" fmla="*/ 82 w 146"/>
                <a:gd name="T45" fmla="*/ 67 h 176"/>
                <a:gd name="T46" fmla="*/ 57 w 146"/>
                <a:gd name="T47" fmla="*/ 130 h 176"/>
                <a:gd name="T48" fmla="*/ 48 w 146"/>
                <a:gd name="T49" fmla="*/ 134 h 176"/>
                <a:gd name="T50" fmla="*/ 44 w 146"/>
                <a:gd name="T51" fmla="*/ 124 h 176"/>
                <a:gd name="T52" fmla="*/ 68 w 146"/>
                <a:gd name="T53" fmla="*/ 62 h 176"/>
                <a:gd name="T54" fmla="*/ 96 w 146"/>
                <a:gd name="T55" fmla="*/ 44 h 176"/>
                <a:gd name="T56" fmla="*/ 107 w 146"/>
                <a:gd name="T57" fmla="*/ 72 h 176"/>
                <a:gd name="T58" fmla="*/ 80 w 146"/>
                <a:gd name="T59" fmla="*/ 141 h 176"/>
                <a:gd name="T60" fmla="*/ 74 w 146"/>
                <a:gd name="T61" fmla="*/ 156 h 176"/>
                <a:gd name="T62" fmla="*/ 60 w 146"/>
                <a:gd name="T63" fmla="*/ 173 h 1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146" h="176">
                  <a:moveTo>
                    <a:pt x="60" y="173"/>
                  </a:moveTo>
                  <a:cubicBezTo>
                    <a:pt x="54" y="176"/>
                    <a:pt x="47" y="176"/>
                    <a:pt x="40" y="173"/>
                  </a:cubicBezTo>
                  <a:cubicBezTo>
                    <a:pt x="38" y="172"/>
                    <a:pt x="38" y="172"/>
                    <a:pt x="38" y="172"/>
                  </a:cubicBezTo>
                  <a:cubicBezTo>
                    <a:pt x="31" y="169"/>
                    <a:pt x="0" y="160"/>
                    <a:pt x="17" y="122"/>
                  </a:cubicBezTo>
                  <a:cubicBezTo>
                    <a:pt x="24" y="106"/>
                    <a:pt x="31" y="84"/>
                    <a:pt x="40" y="62"/>
                  </a:cubicBezTo>
                  <a:cubicBezTo>
                    <a:pt x="45" y="50"/>
                    <a:pt x="50" y="37"/>
                    <a:pt x="55" y="24"/>
                  </a:cubicBezTo>
                  <a:cubicBezTo>
                    <a:pt x="64" y="1"/>
                    <a:pt x="78" y="0"/>
                    <a:pt x="103" y="9"/>
                  </a:cubicBezTo>
                  <a:cubicBezTo>
                    <a:pt x="133" y="20"/>
                    <a:pt x="146" y="39"/>
                    <a:pt x="141" y="53"/>
                  </a:cubicBezTo>
                  <a:cubicBezTo>
                    <a:pt x="135" y="73"/>
                    <a:pt x="109" y="139"/>
                    <a:pt x="108" y="142"/>
                  </a:cubicBezTo>
                  <a:cubicBezTo>
                    <a:pt x="106" y="146"/>
                    <a:pt x="102" y="148"/>
                    <a:pt x="98" y="146"/>
                  </a:cubicBezTo>
                  <a:cubicBezTo>
                    <a:pt x="95" y="145"/>
                    <a:pt x="93" y="141"/>
                    <a:pt x="94" y="137"/>
                  </a:cubicBezTo>
                  <a:cubicBezTo>
                    <a:pt x="94" y="136"/>
                    <a:pt x="121" y="68"/>
                    <a:pt x="127" y="49"/>
                  </a:cubicBezTo>
                  <a:cubicBezTo>
                    <a:pt x="129" y="45"/>
                    <a:pt x="124" y="32"/>
                    <a:pt x="98" y="23"/>
                  </a:cubicBezTo>
                  <a:cubicBezTo>
                    <a:pt x="83" y="17"/>
                    <a:pt x="76" y="10"/>
                    <a:pt x="69" y="30"/>
                  </a:cubicBezTo>
                  <a:cubicBezTo>
                    <a:pt x="64" y="42"/>
                    <a:pt x="59" y="55"/>
                    <a:pt x="54" y="67"/>
                  </a:cubicBezTo>
                  <a:cubicBezTo>
                    <a:pt x="45" y="90"/>
                    <a:pt x="37" y="111"/>
                    <a:pt x="30" y="127"/>
                  </a:cubicBezTo>
                  <a:cubicBezTo>
                    <a:pt x="20" y="152"/>
                    <a:pt x="36" y="155"/>
                    <a:pt x="44" y="159"/>
                  </a:cubicBezTo>
                  <a:cubicBezTo>
                    <a:pt x="45" y="159"/>
                    <a:pt x="45" y="159"/>
                    <a:pt x="45" y="159"/>
                  </a:cubicBezTo>
                  <a:cubicBezTo>
                    <a:pt x="52" y="162"/>
                    <a:pt x="56" y="161"/>
                    <a:pt x="61" y="151"/>
                  </a:cubicBezTo>
                  <a:cubicBezTo>
                    <a:pt x="62" y="148"/>
                    <a:pt x="64" y="142"/>
                    <a:pt x="67" y="135"/>
                  </a:cubicBezTo>
                  <a:cubicBezTo>
                    <a:pt x="75" y="115"/>
                    <a:pt x="91" y="77"/>
                    <a:pt x="93" y="68"/>
                  </a:cubicBezTo>
                  <a:cubicBezTo>
                    <a:pt x="94" y="65"/>
                    <a:pt x="94" y="59"/>
                    <a:pt x="91" y="58"/>
                  </a:cubicBezTo>
                  <a:cubicBezTo>
                    <a:pt x="87" y="56"/>
                    <a:pt x="83" y="65"/>
                    <a:pt x="82" y="67"/>
                  </a:cubicBezTo>
                  <a:cubicBezTo>
                    <a:pt x="72" y="95"/>
                    <a:pt x="58" y="130"/>
                    <a:pt x="57" y="130"/>
                  </a:cubicBezTo>
                  <a:cubicBezTo>
                    <a:pt x="56" y="134"/>
                    <a:pt x="52" y="135"/>
                    <a:pt x="48" y="134"/>
                  </a:cubicBezTo>
                  <a:cubicBezTo>
                    <a:pt x="44" y="132"/>
                    <a:pt x="42" y="128"/>
                    <a:pt x="44" y="124"/>
                  </a:cubicBezTo>
                  <a:cubicBezTo>
                    <a:pt x="44" y="124"/>
                    <a:pt x="58" y="90"/>
                    <a:pt x="68" y="62"/>
                  </a:cubicBezTo>
                  <a:cubicBezTo>
                    <a:pt x="75" y="45"/>
                    <a:pt x="87" y="41"/>
                    <a:pt x="96" y="44"/>
                  </a:cubicBezTo>
                  <a:cubicBezTo>
                    <a:pt x="106" y="47"/>
                    <a:pt x="110" y="62"/>
                    <a:pt x="107" y="72"/>
                  </a:cubicBezTo>
                  <a:cubicBezTo>
                    <a:pt x="105" y="81"/>
                    <a:pt x="93" y="111"/>
                    <a:pt x="80" y="141"/>
                  </a:cubicBezTo>
                  <a:cubicBezTo>
                    <a:pt x="78" y="148"/>
                    <a:pt x="75" y="154"/>
                    <a:pt x="74" y="156"/>
                  </a:cubicBezTo>
                  <a:cubicBezTo>
                    <a:pt x="71" y="165"/>
                    <a:pt x="66" y="171"/>
                    <a:pt x="60" y="173"/>
                  </a:cubicBezTo>
                  <a:close/>
                </a:path>
              </a:pathLst>
            </a:custGeom>
            <a:solidFill>
              <a:srgbClr val="CCF2EA"/>
            </a:solid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sp>
          <p:nvSpPr>
            <p:cNvPr id="119" name="Freeform 9">
              <a:extLst>
                <a:ext uri="{FF2B5EF4-FFF2-40B4-BE49-F238E27FC236}">
                  <a16:creationId xmlns:a16="http://schemas.microsoft.com/office/drawing/2014/main" id="{270A9B55-82E1-4833-9F0B-D15371B058FA}"/>
                </a:ext>
              </a:extLst>
            </p:cNvPr>
            <p:cNvSpPr>
              <a:spLocks noEditPoints="1"/>
            </p:cNvSpPr>
            <p:nvPr/>
          </p:nvSpPr>
          <p:spPr bwMode="auto">
            <a:xfrm>
              <a:off x="8445167" y="4763862"/>
              <a:ext cx="977061" cy="977061"/>
            </a:xfrm>
            <a:custGeom>
              <a:avLst/>
              <a:gdLst>
                <a:gd name="T0" fmla="*/ 122 w 243"/>
                <a:gd name="T1" fmla="*/ 0 h 243"/>
                <a:gd name="T2" fmla="*/ 0 w 243"/>
                <a:gd name="T3" fmla="*/ 121 h 243"/>
                <a:gd name="T4" fmla="*/ 122 w 243"/>
                <a:gd name="T5" fmla="*/ 243 h 243"/>
                <a:gd name="T6" fmla="*/ 243 w 243"/>
                <a:gd name="T7" fmla="*/ 121 h 243"/>
                <a:gd name="T8" fmla="*/ 122 w 243"/>
                <a:gd name="T9" fmla="*/ 0 h 243"/>
                <a:gd name="T10" fmla="*/ 154 w 243"/>
                <a:gd name="T11" fmla="*/ 121 h 243"/>
                <a:gd name="T12" fmla="*/ 133 w 243"/>
                <a:gd name="T13" fmla="*/ 121 h 243"/>
                <a:gd name="T14" fmla="*/ 133 w 243"/>
                <a:gd name="T15" fmla="*/ 196 h 243"/>
                <a:gd name="T16" fmla="*/ 102 w 243"/>
                <a:gd name="T17" fmla="*/ 196 h 243"/>
                <a:gd name="T18" fmla="*/ 102 w 243"/>
                <a:gd name="T19" fmla="*/ 121 h 243"/>
                <a:gd name="T20" fmla="*/ 87 w 243"/>
                <a:gd name="T21" fmla="*/ 121 h 243"/>
                <a:gd name="T22" fmla="*/ 87 w 243"/>
                <a:gd name="T23" fmla="*/ 94 h 243"/>
                <a:gd name="T24" fmla="*/ 102 w 243"/>
                <a:gd name="T25" fmla="*/ 94 h 243"/>
                <a:gd name="T26" fmla="*/ 102 w 243"/>
                <a:gd name="T27" fmla="*/ 77 h 243"/>
                <a:gd name="T28" fmla="*/ 133 w 243"/>
                <a:gd name="T29" fmla="*/ 46 h 243"/>
                <a:gd name="T30" fmla="*/ 156 w 243"/>
                <a:gd name="T31" fmla="*/ 46 h 243"/>
                <a:gd name="T32" fmla="*/ 156 w 243"/>
                <a:gd name="T33" fmla="*/ 72 h 243"/>
                <a:gd name="T34" fmla="*/ 140 w 243"/>
                <a:gd name="T35" fmla="*/ 72 h 243"/>
                <a:gd name="T36" fmla="*/ 133 w 243"/>
                <a:gd name="T37" fmla="*/ 79 h 243"/>
                <a:gd name="T38" fmla="*/ 133 w 243"/>
                <a:gd name="T39" fmla="*/ 94 h 243"/>
                <a:gd name="T40" fmla="*/ 157 w 243"/>
                <a:gd name="T41" fmla="*/ 94 h 243"/>
                <a:gd name="T42" fmla="*/ 154 w 243"/>
                <a:gd name="T43" fmla="*/ 121 h 2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243" h="243">
                  <a:moveTo>
                    <a:pt x="122" y="0"/>
                  </a:moveTo>
                  <a:cubicBezTo>
                    <a:pt x="55" y="0"/>
                    <a:pt x="0" y="54"/>
                    <a:pt x="0" y="121"/>
                  </a:cubicBezTo>
                  <a:cubicBezTo>
                    <a:pt x="0" y="188"/>
                    <a:pt x="55" y="243"/>
                    <a:pt x="122" y="243"/>
                  </a:cubicBezTo>
                  <a:cubicBezTo>
                    <a:pt x="189" y="243"/>
                    <a:pt x="243" y="188"/>
                    <a:pt x="243" y="121"/>
                  </a:cubicBezTo>
                  <a:cubicBezTo>
                    <a:pt x="243" y="54"/>
                    <a:pt x="189" y="0"/>
                    <a:pt x="122" y="0"/>
                  </a:cubicBezTo>
                  <a:close/>
                  <a:moveTo>
                    <a:pt x="154" y="121"/>
                  </a:moveTo>
                  <a:cubicBezTo>
                    <a:pt x="133" y="121"/>
                    <a:pt x="133" y="121"/>
                    <a:pt x="133" y="121"/>
                  </a:cubicBezTo>
                  <a:cubicBezTo>
                    <a:pt x="133" y="154"/>
                    <a:pt x="133" y="196"/>
                    <a:pt x="133" y="196"/>
                  </a:cubicBezTo>
                  <a:cubicBezTo>
                    <a:pt x="102" y="196"/>
                    <a:pt x="102" y="196"/>
                    <a:pt x="102" y="196"/>
                  </a:cubicBezTo>
                  <a:cubicBezTo>
                    <a:pt x="102" y="196"/>
                    <a:pt x="102" y="155"/>
                    <a:pt x="102" y="121"/>
                  </a:cubicBezTo>
                  <a:cubicBezTo>
                    <a:pt x="87" y="121"/>
                    <a:pt x="87" y="121"/>
                    <a:pt x="87" y="121"/>
                  </a:cubicBezTo>
                  <a:cubicBezTo>
                    <a:pt x="87" y="94"/>
                    <a:pt x="87" y="94"/>
                    <a:pt x="87" y="94"/>
                  </a:cubicBezTo>
                  <a:cubicBezTo>
                    <a:pt x="102" y="94"/>
                    <a:pt x="102" y="94"/>
                    <a:pt x="102" y="94"/>
                  </a:cubicBezTo>
                  <a:cubicBezTo>
                    <a:pt x="102" y="77"/>
                    <a:pt x="102" y="77"/>
                    <a:pt x="102" y="77"/>
                  </a:cubicBezTo>
                  <a:cubicBezTo>
                    <a:pt x="102" y="65"/>
                    <a:pt x="108" y="46"/>
                    <a:pt x="133" y="46"/>
                  </a:cubicBezTo>
                  <a:cubicBezTo>
                    <a:pt x="156" y="46"/>
                    <a:pt x="156" y="46"/>
                    <a:pt x="156" y="46"/>
                  </a:cubicBezTo>
                  <a:cubicBezTo>
                    <a:pt x="156" y="72"/>
                    <a:pt x="156" y="72"/>
                    <a:pt x="156" y="72"/>
                  </a:cubicBezTo>
                  <a:cubicBezTo>
                    <a:pt x="156" y="72"/>
                    <a:pt x="142" y="72"/>
                    <a:pt x="140" y="72"/>
                  </a:cubicBezTo>
                  <a:cubicBezTo>
                    <a:pt x="137" y="72"/>
                    <a:pt x="133" y="73"/>
                    <a:pt x="133" y="79"/>
                  </a:cubicBezTo>
                  <a:cubicBezTo>
                    <a:pt x="133" y="94"/>
                    <a:pt x="133" y="94"/>
                    <a:pt x="133" y="94"/>
                  </a:cubicBezTo>
                  <a:cubicBezTo>
                    <a:pt x="157" y="94"/>
                    <a:pt x="157" y="94"/>
                    <a:pt x="157" y="94"/>
                  </a:cubicBezTo>
                  <a:lnTo>
                    <a:pt x="154" y="121"/>
                  </a:lnTo>
                  <a:close/>
                </a:path>
              </a:pathLst>
            </a:custGeom>
            <a:solidFill>
              <a:srgbClr val="CCF2EA"/>
            </a:solid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sp>
          <p:nvSpPr>
            <p:cNvPr id="120" name="Freeform 36">
              <a:extLst>
                <a:ext uri="{FF2B5EF4-FFF2-40B4-BE49-F238E27FC236}">
                  <a16:creationId xmlns:a16="http://schemas.microsoft.com/office/drawing/2014/main" id="{37FED903-EFCE-48DF-8AA3-EFA99794C512}"/>
                </a:ext>
              </a:extLst>
            </p:cNvPr>
            <p:cNvSpPr/>
            <p:nvPr/>
          </p:nvSpPr>
          <p:spPr bwMode="auto">
            <a:xfrm>
              <a:off x="10218184" y="2794520"/>
              <a:ext cx="566148" cy="751820"/>
            </a:xfrm>
            <a:custGeom>
              <a:avLst/>
              <a:gdLst>
                <a:gd name="T0" fmla="*/ 3 w 141"/>
                <a:gd name="T1" fmla="*/ 157 h 187"/>
                <a:gd name="T2" fmla="*/ 3 w 141"/>
                <a:gd name="T3" fmla="*/ 155 h 187"/>
                <a:gd name="T4" fmla="*/ 36 w 141"/>
                <a:gd name="T5" fmla="*/ 131 h 187"/>
                <a:gd name="T6" fmla="*/ 38 w 141"/>
                <a:gd name="T7" fmla="*/ 130 h 187"/>
                <a:gd name="T8" fmla="*/ 60 w 141"/>
                <a:gd name="T9" fmla="*/ 139 h 187"/>
                <a:gd name="T10" fmla="*/ 87 w 141"/>
                <a:gd name="T11" fmla="*/ 105 h 187"/>
                <a:gd name="T12" fmla="*/ 99 w 141"/>
                <a:gd name="T13" fmla="*/ 65 h 187"/>
                <a:gd name="T14" fmla="*/ 79 w 141"/>
                <a:gd name="T15" fmla="*/ 50 h 187"/>
                <a:gd name="T16" fmla="*/ 80 w 141"/>
                <a:gd name="T17" fmla="*/ 10 h 187"/>
                <a:gd name="T18" fmla="*/ 82 w 141"/>
                <a:gd name="T19" fmla="*/ 8 h 187"/>
                <a:gd name="T20" fmla="*/ 96 w 141"/>
                <a:gd name="T21" fmla="*/ 0 h 187"/>
                <a:gd name="T22" fmla="*/ 100 w 141"/>
                <a:gd name="T23" fmla="*/ 1 h 187"/>
                <a:gd name="T24" fmla="*/ 123 w 141"/>
                <a:gd name="T25" fmla="*/ 15 h 187"/>
                <a:gd name="T26" fmla="*/ 113 w 141"/>
                <a:gd name="T27" fmla="*/ 123 h 187"/>
                <a:gd name="T28" fmla="*/ 32 w 141"/>
                <a:gd name="T29" fmla="*/ 187 h 187"/>
                <a:gd name="T30" fmla="*/ 32 w 141"/>
                <a:gd name="T31" fmla="*/ 187 h 187"/>
                <a:gd name="T32" fmla="*/ 31 w 141"/>
                <a:gd name="T33" fmla="*/ 187 h 187"/>
                <a:gd name="T34" fmla="*/ 7 w 141"/>
                <a:gd name="T35" fmla="*/ 176 h 187"/>
                <a:gd name="T36" fmla="*/ 3 w 141"/>
                <a:gd name="T37" fmla="*/ 157 h 1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41" h="187">
                  <a:moveTo>
                    <a:pt x="3" y="157"/>
                  </a:moveTo>
                  <a:cubicBezTo>
                    <a:pt x="3" y="155"/>
                    <a:pt x="3" y="155"/>
                    <a:pt x="3" y="155"/>
                  </a:cubicBezTo>
                  <a:cubicBezTo>
                    <a:pt x="4" y="148"/>
                    <a:pt x="33" y="131"/>
                    <a:pt x="36" y="131"/>
                  </a:cubicBezTo>
                  <a:cubicBezTo>
                    <a:pt x="38" y="130"/>
                    <a:pt x="38" y="130"/>
                    <a:pt x="38" y="130"/>
                  </a:cubicBezTo>
                  <a:cubicBezTo>
                    <a:pt x="42" y="130"/>
                    <a:pt x="48" y="133"/>
                    <a:pt x="60" y="139"/>
                  </a:cubicBezTo>
                  <a:cubicBezTo>
                    <a:pt x="70" y="132"/>
                    <a:pt x="82" y="114"/>
                    <a:pt x="87" y="105"/>
                  </a:cubicBezTo>
                  <a:cubicBezTo>
                    <a:pt x="92" y="94"/>
                    <a:pt x="99" y="77"/>
                    <a:pt x="99" y="65"/>
                  </a:cubicBezTo>
                  <a:cubicBezTo>
                    <a:pt x="86" y="58"/>
                    <a:pt x="80" y="55"/>
                    <a:pt x="79" y="50"/>
                  </a:cubicBezTo>
                  <a:cubicBezTo>
                    <a:pt x="78" y="48"/>
                    <a:pt x="76" y="14"/>
                    <a:pt x="80" y="10"/>
                  </a:cubicBezTo>
                  <a:cubicBezTo>
                    <a:pt x="82" y="8"/>
                    <a:pt x="82" y="8"/>
                    <a:pt x="82" y="8"/>
                  </a:cubicBezTo>
                  <a:cubicBezTo>
                    <a:pt x="85" y="5"/>
                    <a:pt x="89" y="0"/>
                    <a:pt x="96" y="0"/>
                  </a:cubicBezTo>
                  <a:cubicBezTo>
                    <a:pt x="97" y="0"/>
                    <a:pt x="99" y="0"/>
                    <a:pt x="100" y="1"/>
                  </a:cubicBezTo>
                  <a:cubicBezTo>
                    <a:pt x="105" y="2"/>
                    <a:pt x="117" y="7"/>
                    <a:pt x="123" y="15"/>
                  </a:cubicBezTo>
                  <a:cubicBezTo>
                    <a:pt x="127" y="20"/>
                    <a:pt x="141" y="70"/>
                    <a:pt x="113" y="123"/>
                  </a:cubicBezTo>
                  <a:cubicBezTo>
                    <a:pt x="85" y="174"/>
                    <a:pt x="39" y="187"/>
                    <a:pt x="32" y="187"/>
                  </a:cubicBezTo>
                  <a:cubicBezTo>
                    <a:pt x="32" y="187"/>
                    <a:pt x="32" y="187"/>
                    <a:pt x="32" y="187"/>
                  </a:cubicBezTo>
                  <a:cubicBezTo>
                    <a:pt x="31" y="187"/>
                    <a:pt x="31" y="187"/>
                    <a:pt x="31" y="187"/>
                  </a:cubicBezTo>
                  <a:cubicBezTo>
                    <a:pt x="21" y="186"/>
                    <a:pt x="11" y="179"/>
                    <a:pt x="7" y="176"/>
                  </a:cubicBezTo>
                  <a:cubicBezTo>
                    <a:pt x="0" y="171"/>
                    <a:pt x="2" y="162"/>
                    <a:pt x="3" y="157"/>
                  </a:cubicBezTo>
                  <a:close/>
                </a:path>
              </a:pathLst>
            </a:custGeom>
            <a:solidFill>
              <a:srgbClr val="CCF2EA"/>
            </a:solid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sp>
          <p:nvSpPr>
            <p:cNvPr id="121" name="Freeform 38">
              <a:extLst>
                <a:ext uri="{FF2B5EF4-FFF2-40B4-BE49-F238E27FC236}">
                  <a16:creationId xmlns:a16="http://schemas.microsoft.com/office/drawing/2014/main" id="{67F1EF99-879F-4AF7-9EF4-A0D55DF383D6}"/>
                </a:ext>
              </a:extLst>
            </p:cNvPr>
            <p:cNvSpPr>
              <a:spLocks noEditPoints="1"/>
            </p:cNvSpPr>
            <p:nvPr/>
          </p:nvSpPr>
          <p:spPr bwMode="auto">
            <a:xfrm>
              <a:off x="8477128" y="3316534"/>
              <a:ext cx="783780" cy="795954"/>
            </a:xfrm>
            <a:custGeom>
              <a:avLst/>
              <a:gdLst>
                <a:gd name="T0" fmla="*/ 190 w 195"/>
                <a:gd name="T1" fmla="*/ 120 h 198"/>
                <a:gd name="T2" fmla="*/ 192 w 195"/>
                <a:gd name="T3" fmla="*/ 100 h 198"/>
                <a:gd name="T4" fmla="*/ 99 w 195"/>
                <a:gd name="T5" fmla="*/ 7 h 198"/>
                <a:gd name="T6" fmla="*/ 83 w 195"/>
                <a:gd name="T7" fmla="*/ 8 h 198"/>
                <a:gd name="T8" fmla="*/ 54 w 195"/>
                <a:gd name="T9" fmla="*/ 0 h 198"/>
                <a:gd name="T10" fmla="*/ 0 w 195"/>
                <a:gd name="T11" fmla="*/ 54 h 198"/>
                <a:gd name="T12" fmla="*/ 7 w 195"/>
                <a:gd name="T13" fmla="*/ 81 h 198"/>
                <a:gd name="T14" fmla="*/ 5 w 195"/>
                <a:gd name="T15" fmla="*/ 100 h 198"/>
                <a:gd name="T16" fmla="*/ 99 w 195"/>
                <a:gd name="T17" fmla="*/ 193 h 198"/>
                <a:gd name="T18" fmla="*/ 116 w 195"/>
                <a:gd name="T19" fmla="*/ 192 h 198"/>
                <a:gd name="T20" fmla="*/ 141 w 195"/>
                <a:gd name="T21" fmla="*/ 198 h 198"/>
                <a:gd name="T22" fmla="*/ 195 w 195"/>
                <a:gd name="T23" fmla="*/ 144 h 198"/>
                <a:gd name="T24" fmla="*/ 190 w 195"/>
                <a:gd name="T25" fmla="*/ 120 h 198"/>
                <a:gd name="T26" fmla="*/ 146 w 195"/>
                <a:gd name="T27" fmla="*/ 145 h 198"/>
                <a:gd name="T28" fmla="*/ 127 w 195"/>
                <a:gd name="T29" fmla="*/ 159 h 198"/>
                <a:gd name="T30" fmla="*/ 98 w 195"/>
                <a:gd name="T31" fmla="*/ 164 h 198"/>
                <a:gd name="T32" fmla="*/ 65 w 195"/>
                <a:gd name="T33" fmla="*/ 157 h 198"/>
                <a:gd name="T34" fmla="*/ 49 w 195"/>
                <a:gd name="T35" fmla="*/ 144 h 198"/>
                <a:gd name="T36" fmla="*/ 44 w 195"/>
                <a:gd name="T37" fmla="*/ 127 h 198"/>
                <a:gd name="T38" fmla="*/ 47 w 195"/>
                <a:gd name="T39" fmla="*/ 118 h 198"/>
                <a:gd name="T40" fmla="*/ 57 w 195"/>
                <a:gd name="T41" fmla="*/ 114 h 198"/>
                <a:gd name="T42" fmla="*/ 65 w 195"/>
                <a:gd name="T43" fmla="*/ 117 h 198"/>
                <a:gd name="T44" fmla="*/ 71 w 195"/>
                <a:gd name="T45" fmla="*/ 125 h 198"/>
                <a:gd name="T46" fmla="*/ 76 w 195"/>
                <a:gd name="T47" fmla="*/ 135 h 198"/>
                <a:gd name="T48" fmla="*/ 84 w 195"/>
                <a:gd name="T49" fmla="*/ 141 h 198"/>
                <a:gd name="T50" fmla="*/ 98 w 195"/>
                <a:gd name="T51" fmla="*/ 143 h 198"/>
                <a:gd name="T52" fmla="*/ 116 w 195"/>
                <a:gd name="T53" fmla="*/ 138 h 198"/>
                <a:gd name="T54" fmla="*/ 123 w 195"/>
                <a:gd name="T55" fmla="*/ 127 h 198"/>
                <a:gd name="T56" fmla="*/ 120 w 195"/>
                <a:gd name="T57" fmla="*/ 118 h 198"/>
                <a:gd name="T58" fmla="*/ 110 w 195"/>
                <a:gd name="T59" fmla="*/ 112 h 198"/>
                <a:gd name="T60" fmla="*/ 93 w 195"/>
                <a:gd name="T61" fmla="*/ 108 h 198"/>
                <a:gd name="T62" fmla="*/ 68 w 195"/>
                <a:gd name="T63" fmla="*/ 101 h 198"/>
                <a:gd name="T64" fmla="*/ 52 w 195"/>
                <a:gd name="T65" fmla="*/ 89 h 198"/>
                <a:gd name="T66" fmla="*/ 46 w 195"/>
                <a:gd name="T67" fmla="*/ 70 h 198"/>
                <a:gd name="T68" fmla="*/ 52 w 195"/>
                <a:gd name="T69" fmla="*/ 51 h 198"/>
                <a:gd name="T70" fmla="*/ 71 w 195"/>
                <a:gd name="T71" fmla="*/ 39 h 198"/>
                <a:gd name="T72" fmla="*/ 98 w 195"/>
                <a:gd name="T73" fmla="*/ 35 h 198"/>
                <a:gd name="T74" fmla="*/ 120 w 195"/>
                <a:gd name="T75" fmla="*/ 37 h 198"/>
                <a:gd name="T76" fmla="*/ 135 w 195"/>
                <a:gd name="T77" fmla="*/ 45 h 198"/>
                <a:gd name="T78" fmla="*/ 144 w 195"/>
                <a:gd name="T79" fmla="*/ 55 h 198"/>
                <a:gd name="T80" fmla="*/ 147 w 195"/>
                <a:gd name="T81" fmla="*/ 66 h 198"/>
                <a:gd name="T82" fmla="*/ 143 w 195"/>
                <a:gd name="T83" fmla="*/ 75 h 198"/>
                <a:gd name="T84" fmla="*/ 134 w 195"/>
                <a:gd name="T85" fmla="*/ 79 h 198"/>
                <a:gd name="T86" fmla="*/ 126 w 195"/>
                <a:gd name="T87" fmla="*/ 76 h 198"/>
                <a:gd name="T88" fmla="*/ 120 w 195"/>
                <a:gd name="T89" fmla="*/ 69 h 198"/>
                <a:gd name="T90" fmla="*/ 112 w 195"/>
                <a:gd name="T91" fmla="*/ 59 h 198"/>
                <a:gd name="T92" fmla="*/ 96 w 195"/>
                <a:gd name="T93" fmla="*/ 55 h 198"/>
                <a:gd name="T94" fmla="*/ 80 w 195"/>
                <a:gd name="T95" fmla="*/ 59 h 198"/>
                <a:gd name="T96" fmla="*/ 74 w 195"/>
                <a:gd name="T97" fmla="*/ 68 h 198"/>
                <a:gd name="T98" fmla="*/ 76 w 195"/>
                <a:gd name="T99" fmla="*/ 73 h 198"/>
                <a:gd name="T100" fmla="*/ 82 w 195"/>
                <a:gd name="T101" fmla="*/ 78 h 198"/>
                <a:gd name="T102" fmla="*/ 89 w 195"/>
                <a:gd name="T103" fmla="*/ 81 h 198"/>
                <a:gd name="T104" fmla="*/ 102 w 195"/>
                <a:gd name="T105" fmla="*/ 84 h 198"/>
                <a:gd name="T106" fmla="*/ 123 w 195"/>
                <a:gd name="T107" fmla="*/ 89 h 198"/>
                <a:gd name="T108" fmla="*/ 139 w 195"/>
                <a:gd name="T109" fmla="*/ 96 h 198"/>
                <a:gd name="T110" fmla="*/ 149 w 195"/>
                <a:gd name="T111" fmla="*/ 108 h 198"/>
                <a:gd name="T112" fmla="*/ 153 w 195"/>
                <a:gd name="T113" fmla="*/ 124 h 198"/>
                <a:gd name="T114" fmla="*/ 146 w 195"/>
                <a:gd name="T115" fmla="*/ 145 h 1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195" h="198">
                  <a:moveTo>
                    <a:pt x="190" y="120"/>
                  </a:moveTo>
                  <a:cubicBezTo>
                    <a:pt x="191" y="114"/>
                    <a:pt x="192" y="107"/>
                    <a:pt x="192" y="100"/>
                  </a:cubicBezTo>
                  <a:cubicBezTo>
                    <a:pt x="192" y="49"/>
                    <a:pt x="150" y="7"/>
                    <a:pt x="99" y="7"/>
                  </a:cubicBezTo>
                  <a:cubicBezTo>
                    <a:pt x="93" y="7"/>
                    <a:pt x="88" y="7"/>
                    <a:pt x="83" y="8"/>
                  </a:cubicBezTo>
                  <a:cubicBezTo>
                    <a:pt x="74" y="3"/>
                    <a:pt x="64" y="0"/>
                    <a:pt x="54" y="0"/>
                  </a:cubicBezTo>
                  <a:cubicBezTo>
                    <a:pt x="24" y="0"/>
                    <a:pt x="0" y="24"/>
                    <a:pt x="0" y="54"/>
                  </a:cubicBezTo>
                  <a:cubicBezTo>
                    <a:pt x="0" y="64"/>
                    <a:pt x="2" y="73"/>
                    <a:pt x="7" y="81"/>
                  </a:cubicBezTo>
                  <a:cubicBezTo>
                    <a:pt x="6" y="87"/>
                    <a:pt x="5" y="94"/>
                    <a:pt x="5" y="100"/>
                  </a:cubicBezTo>
                  <a:cubicBezTo>
                    <a:pt x="5" y="152"/>
                    <a:pt x="47" y="193"/>
                    <a:pt x="99" y="193"/>
                  </a:cubicBezTo>
                  <a:cubicBezTo>
                    <a:pt x="104" y="193"/>
                    <a:pt x="110" y="193"/>
                    <a:pt x="116" y="192"/>
                  </a:cubicBezTo>
                  <a:cubicBezTo>
                    <a:pt x="123" y="196"/>
                    <a:pt x="132" y="198"/>
                    <a:pt x="141" y="198"/>
                  </a:cubicBezTo>
                  <a:cubicBezTo>
                    <a:pt x="171" y="198"/>
                    <a:pt x="195" y="174"/>
                    <a:pt x="195" y="144"/>
                  </a:cubicBezTo>
                  <a:cubicBezTo>
                    <a:pt x="195" y="136"/>
                    <a:pt x="193" y="127"/>
                    <a:pt x="190" y="120"/>
                  </a:cubicBezTo>
                  <a:close/>
                  <a:moveTo>
                    <a:pt x="146" y="145"/>
                  </a:moveTo>
                  <a:cubicBezTo>
                    <a:pt x="142" y="151"/>
                    <a:pt x="136" y="156"/>
                    <a:pt x="127" y="159"/>
                  </a:cubicBezTo>
                  <a:cubicBezTo>
                    <a:pt x="119" y="163"/>
                    <a:pt x="109" y="164"/>
                    <a:pt x="98" y="164"/>
                  </a:cubicBezTo>
                  <a:cubicBezTo>
                    <a:pt x="85" y="164"/>
                    <a:pt x="74" y="162"/>
                    <a:pt x="65" y="157"/>
                  </a:cubicBezTo>
                  <a:cubicBezTo>
                    <a:pt x="59" y="154"/>
                    <a:pt x="53" y="149"/>
                    <a:pt x="49" y="144"/>
                  </a:cubicBezTo>
                  <a:cubicBezTo>
                    <a:pt x="46" y="138"/>
                    <a:pt x="44" y="132"/>
                    <a:pt x="44" y="127"/>
                  </a:cubicBezTo>
                  <a:cubicBezTo>
                    <a:pt x="44" y="123"/>
                    <a:pt x="45" y="120"/>
                    <a:pt x="47" y="118"/>
                  </a:cubicBezTo>
                  <a:cubicBezTo>
                    <a:pt x="50" y="116"/>
                    <a:pt x="53" y="114"/>
                    <a:pt x="57" y="114"/>
                  </a:cubicBezTo>
                  <a:cubicBezTo>
                    <a:pt x="60" y="114"/>
                    <a:pt x="63" y="115"/>
                    <a:pt x="65" y="117"/>
                  </a:cubicBezTo>
                  <a:cubicBezTo>
                    <a:pt x="68" y="119"/>
                    <a:pt x="69" y="122"/>
                    <a:pt x="71" y="125"/>
                  </a:cubicBezTo>
                  <a:cubicBezTo>
                    <a:pt x="72" y="129"/>
                    <a:pt x="74" y="132"/>
                    <a:pt x="76" y="135"/>
                  </a:cubicBezTo>
                  <a:cubicBezTo>
                    <a:pt x="78" y="137"/>
                    <a:pt x="81" y="139"/>
                    <a:pt x="84" y="141"/>
                  </a:cubicBezTo>
                  <a:cubicBezTo>
                    <a:pt x="87" y="142"/>
                    <a:pt x="92" y="143"/>
                    <a:pt x="98" y="143"/>
                  </a:cubicBezTo>
                  <a:cubicBezTo>
                    <a:pt x="105" y="143"/>
                    <a:pt x="112" y="142"/>
                    <a:pt x="116" y="138"/>
                  </a:cubicBezTo>
                  <a:cubicBezTo>
                    <a:pt x="121" y="135"/>
                    <a:pt x="123" y="131"/>
                    <a:pt x="123" y="127"/>
                  </a:cubicBezTo>
                  <a:cubicBezTo>
                    <a:pt x="123" y="123"/>
                    <a:pt x="122" y="120"/>
                    <a:pt x="120" y="118"/>
                  </a:cubicBezTo>
                  <a:cubicBezTo>
                    <a:pt x="117" y="115"/>
                    <a:pt x="114" y="114"/>
                    <a:pt x="110" y="112"/>
                  </a:cubicBezTo>
                  <a:cubicBezTo>
                    <a:pt x="105" y="111"/>
                    <a:pt x="100" y="110"/>
                    <a:pt x="93" y="108"/>
                  </a:cubicBezTo>
                  <a:cubicBezTo>
                    <a:pt x="83" y="106"/>
                    <a:pt x="75" y="104"/>
                    <a:pt x="68" y="101"/>
                  </a:cubicBezTo>
                  <a:cubicBezTo>
                    <a:pt x="61" y="98"/>
                    <a:pt x="56" y="94"/>
                    <a:pt x="52" y="89"/>
                  </a:cubicBezTo>
                  <a:cubicBezTo>
                    <a:pt x="48" y="84"/>
                    <a:pt x="46" y="78"/>
                    <a:pt x="46" y="70"/>
                  </a:cubicBezTo>
                  <a:cubicBezTo>
                    <a:pt x="46" y="63"/>
                    <a:pt x="48" y="57"/>
                    <a:pt x="52" y="51"/>
                  </a:cubicBezTo>
                  <a:cubicBezTo>
                    <a:pt x="57" y="46"/>
                    <a:pt x="63" y="42"/>
                    <a:pt x="71" y="39"/>
                  </a:cubicBezTo>
                  <a:cubicBezTo>
                    <a:pt x="78" y="36"/>
                    <a:pt x="87" y="35"/>
                    <a:pt x="98" y="35"/>
                  </a:cubicBezTo>
                  <a:cubicBezTo>
                    <a:pt x="106" y="35"/>
                    <a:pt x="114" y="35"/>
                    <a:pt x="120" y="37"/>
                  </a:cubicBezTo>
                  <a:cubicBezTo>
                    <a:pt x="126" y="39"/>
                    <a:pt x="131" y="42"/>
                    <a:pt x="135" y="45"/>
                  </a:cubicBezTo>
                  <a:cubicBezTo>
                    <a:pt x="139" y="48"/>
                    <a:pt x="142" y="52"/>
                    <a:pt x="144" y="55"/>
                  </a:cubicBezTo>
                  <a:cubicBezTo>
                    <a:pt x="146" y="59"/>
                    <a:pt x="147" y="62"/>
                    <a:pt x="147" y="66"/>
                  </a:cubicBezTo>
                  <a:cubicBezTo>
                    <a:pt x="147" y="69"/>
                    <a:pt x="146" y="72"/>
                    <a:pt x="143" y="75"/>
                  </a:cubicBezTo>
                  <a:cubicBezTo>
                    <a:pt x="141" y="78"/>
                    <a:pt x="137" y="79"/>
                    <a:pt x="134" y="79"/>
                  </a:cubicBezTo>
                  <a:cubicBezTo>
                    <a:pt x="130" y="79"/>
                    <a:pt x="128" y="78"/>
                    <a:pt x="126" y="76"/>
                  </a:cubicBezTo>
                  <a:cubicBezTo>
                    <a:pt x="124" y="75"/>
                    <a:pt x="122" y="72"/>
                    <a:pt x="120" y="69"/>
                  </a:cubicBezTo>
                  <a:cubicBezTo>
                    <a:pt x="118" y="65"/>
                    <a:pt x="115" y="61"/>
                    <a:pt x="112" y="59"/>
                  </a:cubicBezTo>
                  <a:cubicBezTo>
                    <a:pt x="109" y="56"/>
                    <a:pt x="103" y="55"/>
                    <a:pt x="96" y="55"/>
                  </a:cubicBezTo>
                  <a:cubicBezTo>
                    <a:pt x="89" y="55"/>
                    <a:pt x="84" y="56"/>
                    <a:pt x="80" y="59"/>
                  </a:cubicBezTo>
                  <a:cubicBezTo>
                    <a:pt x="76" y="62"/>
                    <a:pt x="74" y="65"/>
                    <a:pt x="74" y="68"/>
                  </a:cubicBezTo>
                  <a:cubicBezTo>
                    <a:pt x="74" y="70"/>
                    <a:pt x="75" y="72"/>
                    <a:pt x="76" y="73"/>
                  </a:cubicBezTo>
                  <a:cubicBezTo>
                    <a:pt x="77" y="75"/>
                    <a:pt x="79" y="76"/>
                    <a:pt x="82" y="78"/>
                  </a:cubicBezTo>
                  <a:cubicBezTo>
                    <a:pt x="84" y="79"/>
                    <a:pt x="87" y="80"/>
                    <a:pt x="89" y="81"/>
                  </a:cubicBezTo>
                  <a:cubicBezTo>
                    <a:pt x="92" y="81"/>
                    <a:pt x="96" y="82"/>
                    <a:pt x="102" y="84"/>
                  </a:cubicBezTo>
                  <a:cubicBezTo>
                    <a:pt x="110" y="85"/>
                    <a:pt x="117" y="87"/>
                    <a:pt x="123" y="89"/>
                  </a:cubicBezTo>
                  <a:cubicBezTo>
                    <a:pt x="129" y="91"/>
                    <a:pt x="134" y="94"/>
                    <a:pt x="139" y="96"/>
                  </a:cubicBezTo>
                  <a:cubicBezTo>
                    <a:pt x="143" y="99"/>
                    <a:pt x="147" y="103"/>
                    <a:pt x="149" y="108"/>
                  </a:cubicBezTo>
                  <a:cubicBezTo>
                    <a:pt x="152" y="112"/>
                    <a:pt x="153" y="118"/>
                    <a:pt x="153" y="124"/>
                  </a:cubicBezTo>
                  <a:cubicBezTo>
                    <a:pt x="153" y="132"/>
                    <a:pt x="151" y="139"/>
                    <a:pt x="146" y="145"/>
                  </a:cubicBezTo>
                  <a:close/>
                </a:path>
              </a:pathLst>
            </a:custGeom>
            <a:solidFill>
              <a:srgbClr val="CCF2EA"/>
            </a:solid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sp>
          <p:nvSpPr>
            <p:cNvPr id="122" name="Freeform 44">
              <a:extLst>
                <a:ext uri="{FF2B5EF4-FFF2-40B4-BE49-F238E27FC236}">
                  <a16:creationId xmlns:a16="http://schemas.microsoft.com/office/drawing/2014/main" id="{D2C54782-1E81-4934-B115-0C1469D6B1B1}"/>
                </a:ext>
              </a:extLst>
            </p:cNvPr>
            <p:cNvSpPr>
              <a:spLocks noEditPoints="1"/>
            </p:cNvSpPr>
            <p:nvPr/>
          </p:nvSpPr>
          <p:spPr bwMode="auto">
            <a:xfrm>
              <a:off x="7294610" y="2211632"/>
              <a:ext cx="776170" cy="779214"/>
            </a:xfrm>
            <a:custGeom>
              <a:avLst/>
              <a:gdLst>
                <a:gd name="T0" fmla="*/ 192 w 193"/>
                <a:gd name="T1" fmla="*/ 81 h 194"/>
                <a:gd name="T2" fmla="*/ 191 w 193"/>
                <a:gd name="T3" fmla="*/ 77 h 194"/>
                <a:gd name="T4" fmla="*/ 188 w 193"/>
                <a:gd name="T5" fmla="*/ 75 h 194"/>
                <a:gd name="T6" fmla="*/ 162 w 193"/>
                <a:gd name="T7" fmla="*/ 71 h 194"/>
                <a:gd name="T8" fmla="*/ 157 w 193"/>
                <a:gd name="T9" fmla="*/ 54 h 194"/>
                <a:gd name="T10" fmla="*/ 151 w 193"/>
                <a:gd name="T11" fmla="*/ 34 h 194"/>
                <a:gd name="T12" fmla="*/ 104 w 193"/>
                <a:gd name="T13" fmla="*/ 0 h 194"/>
                <a:gd name="T14" fmla="*/ 61 w 193"/>
                <a:gd name="T15" fmla="*/ 0 h 194"/>
                <a:gd name="T16" fmla="*/ 0 w 193"/>
                <a:gd name="T17" fmla="*/ 61 h 194"/>
                <a:gd name="T18" fmla="*/ 0 w 193"/>
                <a:gd name="T19" fmla="*/ 133 h 194"/>
                <a:gd name="T20" fmla="*/ 61 w 193"/>
                <a:gd name="T21" fmla="*/ 194 h 194"/>
                <a:gd name="T22" fmla="*/ 131 w 193"/>
                <a:gd name="T23" fmla="*/ 194 h 194"/>
                <a:gd name="T24" fmla="*/ 192 w 193"/>
                <a:gd name="T25" fmla="*/ 133 h 194"/>
                <a:gd name="T26" fmla="*/ 193 w 193"/>
                <a:gd name="T27" fmla="*/ 83 h 194"/>
                <a:gd name="T28" fmla="*/ 192 w 193"/>
                <a:gd name="T29" fmla="*/ 81 h 194"/>
                <a:gd name="T30" fmla="*/ 62 w 193"/>
                <a:gd name="T31" fmla="*/ 50 h 194"/>
                <a:gd name="T32" fmla="*/ 96 w 193"/>
                <a:gd name="T33" fmla="*/ 50 h 194"/>
                <a:gd name="T34" fmla="*/ 108 w 193"/>
                <a:gd name="T35" fmla="*/ 62 h 194"/>
                <a:gd name="T36" fmla="*/ 96 w 193"/>
                <a:gd name="T37" fmla="*/ 73 h 194"/>
                <a:gd name="T38" fmla="*/ 62 w 193"/>
                <a:gd name="T39" fmla="*/ 73 h 194"/>
                <a:gd name="T40" fmla="*/ 50 w 193"/>
                <a:gd name="T41" fmla="*/ 62 h 194"/>
                <a:gd name="T42" fmla="*/ 62 w 193"/>
                <a:gd name="T43" fmla="*/ 50 h 194"/>
                <a:gd name="T44" fmla="*/ 131 w 193"/>
                <a:gd name="T45" fmla="*/ 143 h 194"/>
                <a:gd name="T46" fmla="*/ 62 w 193"/>
                <a:gd name="T47" fmla="*/ 143 h 194"/>
                <a:gd name="T48" fmla="*/ 50 w 193"/>
                <a:gd name="T49" fmla="*/ 132 h 194"/>
                <a:gd name="T50" fmla="*/ 62 w 193"/>
                <a:gd name="T51" fmla="*/ 120 h 194"/>
                <a:gd name="T52" fmla="*/ 131 w 193"/>
                <a:gd name="T53" fmla="*/ 120 h 194"/>
                <a:gd name="T54" fmla="*/ 142 w 193"/>
                <a:gd name="T55" fmla="*/ 132 h 194"/>
                <a:gd name="T56" fmla="*/ 131 w 193"/>
                <a:gd name="T57" fmla="*/ 143 h 1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193" h="194">
                  <a:moveTo>
                    <a:pt x="192" y="81"/>
                  </a:moveTo>
                  <a:cubicBezTo>
                    <a:pt x="191" y="77"/>
                    <a:pt x="191" y="77"/>
                    <a:pt x="191" y="77"/>
                  </a:cubicBezTo>
                  <a:cubicBezTo>
                    <a:pt x="188" y="75"/>
                    <a:pt x="188" y="75"/>
                    <a:pt x="188" y="75"/>
                  </a:cubicBezTo>
                  <a:cubicBezTo>
                    <a:pt x="184" y="72"/>
                    <a:pt x="166" y="75"/>
                    <a:pt x="162" y="71"/>
                  </a:cubicBezTo>
                  <a:cubicBezTo>
                    <a:pt x="158" y="68"/>
                    <a:pt x="158" y="62"/>
                    <a:pt x="157" y="54"/>
                  </a:cubicBezTo>
                  <a:cubicBezTo>
                    <a:pt x="155" y="39"/>
                    <a:pt x="153" y="39"/>
                    <a:pt x="151" y="34"/>
                  </a:cubicBezTo>
                  <a:cubicBezTo>
                    <a:pt x="143" y="16"/>
                    <a:pt x="120" y="2"/>
                    <a:pt x="104" y="0"/>
                  </a:cubicBezTo>
                  <a:cubicBezTo>
                    <a:pt x="61" y="0"/>
                    <a:pt x="61" y="0"/>
                    <a:pt x="61" y="0"/>
                  </a:cubicBezTo>
                  <a:cubicBezTo>
                    <a:pt x="28" y="0"/>
                    <a:pt x="0" y="28"/>
                    <a:pt x="0" y="61"/>
                  </a:cubicBezTo>
                  <a:cubicBezTo>
                    <a:pt x="0" y="133"/>
                    <a:pt x="0" y="133"/>
                    <a:pt x="0" y="133"/>
                  </a:cubicBezTo>
                  <a:cubicBezTo>
                    <a:pt x="0" y="166"/>
                    <a:pt x="28" y="194"/>
                    <a:pt x="61" y="194"/>
                  </a:cubicBezTo>
                  <a:cubicBezTo>
                    <a:pt x="131" y="194"/>
                    <a:pt x="131" y="194"/>
                    <a:pt x="131" y="194"/>
                  </a:cubicBezTo>
                  <a:cubicBezTo>
                    <a:pt x="165" y="194"/>
                    <a:pt x="192" y="166"/>
                    <a:pt x="192" y="133"/>
                  </a:cubicBezTo>
                  <a:cubicBezTo>
                    <a:pt x="193" y="83"/>
                    <a:pt x="193" y="83"/>
                    <a:pt x="193" y="83"/>
                  </a:cubicBezTo>
                  <a:lnTo>
                    <a:pt x="192" y="81"/>
                  </a:lnTo>
                  <a:close/>
                  <a:moveTo>
                    <a:pt x="62" y="50"/>
                  </a:moveTo>
                  <a:cubicBezTo>
                    <a:pt x="96" y="50"/>
                    <a:pt x="96" y="50"/>
                    <a:pt x="96" y="50"/>
                  </a:cubicBezTo>
                  <a:cubicBezTo>
                    <a:pt x="102" y="50"/>
                    <a:pt x="108" y="55"/>
                    <a:pt x="108" y="62"/>
                  </a:cubicBezTo>
                  <a:cubicBezTo>
                    <a:pt x="108" y="68"/>
                    <a:pt x="102" y="73"/>
                    <a:pt x="96" y="73"/>
                  </a:cubicBezTo>
                  <a:cubicBezTo>
                    <a:pt x="62" y="73"/>
                    <a:pt x="62" y="73"/>
                    <a:pt x="62" y="73"/>
                  </a:cubicBezTo>
                  <a:cubicBezTo>
                    <a:pt x="56" y="73"/>
                    <a:pt x="50" y="68"/>
                    <a:pt x="50" y="62"/>
                  </a:cubicBezTo>
                  <a:cubicBezTo>
                    <a:pt x="50" y="55"/>
                    <a:pt x="56" y="50"/>
                    <a:pt x="62" y="50"/>
                  </a:cubicBezTo>
                  <a:close/>
                  <a:moveTo>
                    <a:pt x="131" y="143"/>
                  </a:moveTo>
                  <a:cubicBezTo>
                    <a:pt x="62" y="143"/>
                    <a:pt x="62" y="143"/>
                    <a:pt x="62" y="143"/>
                  </a:cubicBezTo>
                  <a:cubicBezTo>
                    <a:pt x="56" y="143"/>
                    <a:pt x="50" y="138"/>
                    <a:pt x="50" y="132"/>
                  </a:cubicBezTo>
                  <a:cubicBezTo>
                    <a:pt x="50" y="125"/>
                    <a:pt x="56" y="120"/>
                    <a:pt x="62" y="120"/>
                  </a:cubicBezTo>
                  <a:cubicBezTo>
                    <a:pt x="131" y="120"/>
                    <a:pt x="131" y="120"/>
                    <a:pt x="131" y="120"/>
                  </a:cubicBezTo>
                  <a:cubicBezTo>
                    <a:pt x="137" y="120"/>
                    <a:pt x="142" y="125"/>
                    <a:pt x="142" y="132"/>
                  </a:cubicBezTo>
                  <a:cubicBezTo>
                    <a:pt x="142" y="138"/>
                    <a:pt x="137" y="143"/>
                    <a:pt x="131" y="143"/>
                  </a:cubicBezTo>
                  <a:close/>
                </a:path>
              </a:pathLst>
            </a:custGeom>
            <a:solidFill>
              <a:srgbClr val="CCF2EA"/>
            </a:solid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grpSp>
          <p:nvGrpSpPr>
            <p:cNvPr id="123" name="Group 12">
              <a:extLst>
                <a:ext uri="{FF2B5EF4-FFF2-40B4-BE49-F238E27FC236}">
                  <a16:creationId xmlns:a16="http://schemas.microsoft.com/office/drawing/2014/main" id="{83789201-32A4-4E9A-BD8C-2A04DC4F0DD6}"/>
                </a:ext>
              </a:extLst>
            </p:cNvPr>
            <p:cNvGrpSpPr/>
            <p:nvPr/>
          </p:nvGrpSpPr>
          <p:grpSpPr>
            <a:xfrm>
              <a:off x="8396467" y="668424"/>
              <a:ext cx="937492" cy="931403"/>
              <a:chOff x="2189163" y="538163"/>
              <a:chExt cx="977900" cy="971549"/>
            </a:xfrm>
            <a:solidFill>
              <a:srgbClr val="CCF2EA"/>
            </a:solidFill>
          </p:grpSpPr>
          <p:sp>
            <p:nvSpPr>
              <p:cNvPr id="128" name="Freeform 50">
                <a:extLst>
                  <a:ext uri="{FF2B5EF4-FFF2-40B4-BE49-F238E27FC236}">
                    <a16:creationId xmlns:a16="http://schemas.microsoft.com/office/drawing/2014/main" id="{994BA7DD-3B4D-4D8C-BBED-A1A31E2FFB3C}"/>
                  </a:ext>
                </a:extLst>
              </p:cNvPr>
              <p:cNvSpPr/>
              <p:nvPr/>
            </p:nvSpPr>
            <p:spPr bwMode="auto">
              <a:xfrm>
                <a:off x="2189163" y="538163"/>
                <a:ext cx="733425" cy="677862"/>
              </a:xfrm>
              <a:custGeom>
                <a:avLst/>
                <a:gdLst>
                  <a:gd name="T0" fmla="*/ 75 w 175"/>
                  <a:gd name="T1" fmla="*/ 162 h 162"/>
                  <a:gd name="T2" fmla="*/ 87 w 175"/>
                  <a:gd name="T3" fmla="*/ 152 h 162"/>
                  <a:gd name="T4" fmla="*/ 76 w 175"/>
                  <a:gd name="T5" fmla="*/ 142 h 162"/>
                  <a:gd name="T6" fmla="*/ 69 w 175"/>
                  <a:gd name="T7" fmla="*/ 142 h 162"/>
                  <a:gd name="T8" fmla="*/ 37 w 175"/>
                  <a:gd name="T9" fmla="*/ 109 h 162"/>
                  <a:gd name="T10" fmla="*/ 70 w 175"/>
                  <a:gd name="T11" fmla="*/ 78 h 162"/>
                  <a:gd name="T12" fmla="*/ 114 w 175"/>
                  <a:gd name="T13" fmla="*/ 78 h 162"/>
                  <a:gd name="T14" fmla="*/ 146 w 175"/>
                  <a:gd name="T15" fmla="*/ 110 h 162"/>
                  <a:gd name="T16" fmla="*/ 146 w 175"/>
                  <a:gd name="T17" fmla="*/ 151 h 162"/>
                  <a:gd name="T18" fmla="*/ 158 w 175"/>
                  <a:gd name="T19" fmla="*/ 162 h 162"/>
                  <a:gd name="T20" fmla="*/ 163 w 175"/>
                  <a:gd name="T21" fmla="*/ 162 h 162"/>
                  <a:gd name="T22" fmla="*/ 175 w 175"/>
                  <a:gd name="T23" fmla="*/ 151 h 162"/>
                  <a:gd name="T24" fmla="*/ 175 w 175"/>
                  <a:gd name="T25" fmla="*/ 15 h 162"/>
                  <a:gd name="T26" fmla="*/ 117 w 175"/>
                  <a:gd name="T27" fmla="*/ 0 h 162"/>
                  <a:gd name="T28" fmla="*/ 0 w 175"/>
                  <a:gd name="T29" fmla="*/ 116 h 162"/>
                  <a:gd name="T30" fmla="*/ 10 w 175"/>
                  <a:gd name="T31" fmla="*/ 162 h 162"/>
                  <a:gd name="T32" fmla="*/ 75 w 175"/>
                  <a:gd name="T33" fmla="*/ 162 h 1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75" h="162">
                    <a:moveTo>
                      <a:pt x="75" y="162"/>
                    </a:moveTo>
                    <a:cubicBezTo>
                      <a:pt x="82" y="162"/>
                      <a:pt x="87" y="158"/>
                      <a:pt x="87" y="152"/>
                    </a:cubicBezTo>
                    <a:cubicBezTo>
                      <a:pt x="87" y="147"/>
                      <a:pt x="82" y="143"/>
                      <a:pt x="76" y="142"/>
                    </a:cubicBezTo>
                    <a:cubicBezTo>
                      <a:pt x="69" y="142"/>
                      <a:pt x="69" y="142"/>
                      <a:pt x="69" y="142"/>
                    </a:cubicBezTo>
                    <a:cubicBezTo>
                      <a:pt x="52" y="141"/>
                      <a:pt x="37" y="126"/>
                      <a:pt x="37" y="109"/>
                    </a:cubicBezTo>
                    <a:cubicBezTo>
                      <a:pt x="37" y="92"/>
                      <a:pt x="52" y="78"/>
                      <a:pt x="70" y="78"/>
                    </a:cubicBezTo>
                    <a:cubicBezTo>
                      <a:pt x="114" y="78"/>
                      <a:pt x="114" y="78"/>
                      <a:pt x="114" y="78"/>
                    </a:cubicBezTo>
                    <a:cubicBezTo>
                      <a:pt x="132" y="78"/>
                      <a:pt x="146" y="92"/>
                      <a:pt x="146" y="110"/>
                    </a:cubicBezTo>
                    <a:cubicBezTo>
                      <a:pt x="146" y="151"/>
                      <a:pt x="146" y="151"/>
                      <a:pt x="146" y="151"/>
                    </a:cubicBezTo>
                    <a:cubicBezTo>
                      <a:pt x="146" y="157"/>
                      <a:pt x="152" y="162"/>
                      <a:pt x="158" y="162"/>
                    </a:cubicBezTo>
                    <a:cubicBezTo>
                      <a:pt x="163" y="162"/>
                      <a:pt x="163" y="162"/>
                      <a:pt x="163" y="162"/>
                    </a:cubicBezTo>
                    <a:cubicBezTo>
                      <a:pt x="169" y="162"/>
                      <a:pt x="175" y="157"/>
                      <a:pt x="175" y="151"/>
                    </a:cubicBezTo>
                    <a:cubicBezTo>
                      <a:pt x="175" y="15"/>
                      <a:pt x="175" y="15"/>
                      <a:pt x="175" y="15"/>
                    </a:cubicBezTo>
                    <a:cubicBezTo>
                      <a:pt x="158" y="5"/>
                      <a:pt x="138" y="0"/>
                      <a:pt x="117" y="0"/>
                    </a:cubicBezTo>
                    <a:cubicBezTo>
                      <a:pt x="52" y="0"/>
                      <a:pt x="0" y="52"/>
                      <a:pt x="0" y="116"/>
                    </a:cubicBezTo>
                    <a:cubicBezTo>
                      <a:pt x="0" y="132"/>
                      <a:pt x="4" y="148"/>
                      <a:pt x="10" y="162"/>
                    </a:cubicBezTo>
                    <a:lnTo>
                      <a:pt x="75" y="162"/>
                    </a:lnTo>
                    <a:close/>
                  </a:path>
                </a:pathLst>
              </a:custGeom>
              <a:grp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sp>
            <p:nvSpPr>
              <p:cNvPr id="129" name="Freeform 51">
                <a:extLst>
                  <a:ext uri="{FF2B5EF4-FFF2-40B4-BE49-F238E27FC236}">
                    <a16:creationId xmlns:a16="http://schemas.microsoft.com/office/drawing/2014/main" id="{5519C717-A922-45D1-A21E-4AAA92ACBB02}"/>
                  </a:ext>
                </a:extLst>
              </p:cNvPr>
              <p:cNvSpPr/>
              <p:nvPr/>
            </p:nvSpPr>
            <p:spPr bwMode="auto">
              <a:xfrm>
                <a:off x="2281238" y="666750"/>
                <a:ext cx="885825" cy="842962"/>
              </a:xfrm>
              <a:custGeom>
                <a:avLst/>
                <a:gdLst>
                  <a:gd name="T0" fmla="*/ 174 w 211"/>
                  <a:gd name="T1" fmla="*/ 0 h 201"/>
                  <a:gd name="T2" fmla="*/ 174 w 211"/>
                  <a:gd name="T3" fmla="*/ 120 h 201"/>
                  <a:gd name="T4" fmla="*/ 141 w 211"/>
                  <a:gd name="T5" fmla="*/ 152 h 201"/>
                  <a:gd name="T6" fmla="*/ 136 w 211"/>
                  <a:gd name="T7" fmla="*/ 152 h 201"/>
                  <a:gd name="T8" fmla="*/ 103 w 211"/>
                  <a:gd name="T9" fmla="*/ 120 h 201"/>
                  <a:gd name="T10" fmla="*/ 103 w 211"/>
                  <a:gd name="T11" fmla="*/ 79 h 201"/>
                  <a:gd name="T12" fmla="*/ 92 w 211"/>
                  <a:gd name="T13" fmla="*/ 67 h 201"/>
                  <a:gd name="T14" fmla="*/ 48 w 211"/>
                  <a:gd name="T15" fmla="*/ 67 h 201"/>
                  <a:gd name="T16" fmla="*/ 36 w 211"/>
                  <a:gd name="T17" fmla="*/ 78 h 201"/>
                  <a:gd name="T18" fmla="*/ 48 w 211"/>
                  <a:gd name="T19" fmla="*/ 90 h 201"/>
                  <a:gd name="T20" fmla="*/ 55 w 211"/>
                  <a:gd name="T21" fmla="*/ 90 h 201"/>
                  <a:gd name="T22" fmla="*/ 86 w 211"/>
                  <a:gd name="T23" fmla="*/ 122 h 201"/>
                  <a:gd name="T24" fmla="*/ 53 w 211"/>
                  <a:gd name="T25" fmla="*/ 152 h 201"/>
                  <a:gd name="T26" fmla="*/ 0 w 211"/>
                  <a:gd name="T27" fmla="*/ 152 h 201"/>
                  <a:gd name="T28" fmla="*/ 95 w 211"/>
                  <a:gd name="T29" fmla="*/ 201 h 201"/>
                  <a:gd name="T30" fmla="*/ 211 w 211"/>
                  <a:gd name="T31" fmla="*/ 85 h 201"/>
                  <a:gd name="T32" fmla="*/ 174 w 211"/>
                  <a:gd name="T33" fmla="*/ 0 h 2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211" h="201">
                    <a:moveTo>
                      <a:pt x="174" y="0"/>
                    </a:moveTo>
                    <a:cubicBezTo>
                      <a:pt x="174" y="120"/>
                      <a:pt x="174" y="120"/>
                      <a:pt x="174" y="120"/>
                    </a:cubicBezTo>
                    <a:cubicBezTo>
                      <a:pt x="174" y="138"/>
                      <a:pt x="159" y="152"/>
                      <a:pt x="141" y="152"/>
                    </a:cubicBezTo>
                    <a:cubicBezTo>
                      <a:pt x="136" y="152"/>
                      <a:pt x="136" y="152"/>
                      <a:pt x="136" y="152"/>
                    </a:cubicBezTo>
                    <a:cubicBezTo>
                      <a:pt x="118" y="152"/>
                      <a:pt x="103" y="138"/>
                      <a:pt x="103" y="120"/>
                    </a:cubicBezTo>
                    <a:cubicBezTo>
                      <a:pt x="103" y="79"/>
                      <a:pt x="103" y="79"/>
                      <a:pt x="103" y="79"/>
                    </a:cubicBezTo>
                    <a:cubicBezTo>
                      <a:pt x="103" y="73"/>
                      <a:pt x="98" y="67"/>
                      <a:pt x="92" y="67"/>
                    </a:cubicBezTo>
                    <a:cubicBezTo>
                      <a:pt x="48" y="67"/>
                      <a:pt x="48" y="67"/>
                      <a:pt x="48" y="67"/>
                    </a:cubicBezTo>
                    <a:cubicBezTo>
                      <a:pt x="42" y="67"/>
                      <a:pt x="36" y="72"/>
                      <a:pt x="36" y="78"/>
                    </a:cubicBezTo>
                    <a:cubicBezTo>
                      <a:pt x="36" y="84"/>
                      <a:pt x="42" y="90"/>
                      <a:pt x="48" y="90"/>
                    </a:cubicBezTo>
                    <a:cubicBezTo>
                      <a:pt x="55" y="90"/>
                      <a:pt x="55" y="90"/>
                      <a:pt x="55" y="90"/>
                    </a:cubicBezTo>
                    <a:cubicBezTo>
                      <a:pt x="73" y="91"/>
                      <a:pt x="87" y="106"/>
                      <a:pt x="86" y="122"/>
                    </a:cubicBezTo>
                    <a:cubicBezTo>
                      <a:pt x="86" y="139"/>
                      <a:pt x="71" y="152"/>
                      <a:pt x="53" y="152"/>
                    </a:cubicBezTo>
                    <a:cubicBezTo>
                      <a:pt x="0" y="152"/>
                      <a:pt x="0" y="152"/>
                      <a:pt x="0" y="152"/>
                    </a:cubicBezTo>
                    <a:cubicBezTo>
                      <a:pt x="21" y="182"/>
                      <a:pt x="55" y="201"/>
                      <a:pt x="95" y="201"/>
                    </a:cubicBezTo>
                    <a:cubicBezTo>
                      <a:pt x="159" y="201"/>
                      <a:pt x="211" y="149"/>
                      <a:pt x="211" y="85"/>
                    </a:cubicBezTo>
                    <a:cubicBezTo>
                      <a:pt x="211" y="51"/>
                      <a:pt x="197" y="21"/>
                      <a:pt x="174" y="0"/>
                    </a:cubicBezTo>
                    <a:close/>
                  </a:path>
                </a:pathLst>
              </a:custGeom>
              <a:grp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grpSp>
        <p:grpSp>
          <p:nvGrpSpPr>
            <p:cNvPr id="124" name="Group 13">
              <a:extLst>
                <a:ext uri="{FF2B5EF4-FFF2-40B4-BE49-F238E27FC236}">
                  <a16:creationId xmlns:a16="http://schemas.microsoft.com/office/drawing/2014/main" id="{34FD3206-B95C-405F-8B03-0B75AED7A2E9}"/>
                </a:ext>
              </a:extLst>
            </p:cNvPr>
            <p:cNvGrpSpPr/>
            <p:nvPr/>
          </p:nvGrpSpPr>
          <p:grpSpPr>
            <a:xfrm>
              <a:off x="7684216" y="4511744"/>
              <a:ext cx="600555" cy="562067"/>
              <a:chOff x="7904163" y="-96838"/>
              <a:chExt cx="1436687" cy="1344613"/>
            </a:xfrm>
            <a:solidFill>
              <a:srgbClr val="CCF2EA"/>
            </a:solidFill>
          </p:grpSpPr>
          <p:sp>
            <p:nvSpPr>
              <p:cNvPr id="126" name="Freeform 31">
                <a:extLst>
                  <a:ext uri="{FF2B5EF4-FFF2-40B4-BE49-F238E27FC236}">
                    <a16:creationId xmlns:a16="http://schemas.microsoft.com/office/drawing/2014/main" id="{39F0DCF7-1754-4FA8-A863-66464DF00950}"/>
                  </a:ext>
                </a:extLst>
              </p:cNvPr>
              <p:cNvSpPr/>
              <p:nvPr/>
            </p:nvSpPr>
            <p:spPr bwMode="auto">
              <a:xfrm>
                <a:off x="8097838" y="1054100"/>
                <a:ext cx="1050925" cy="193675"/>
              </a:xfrm>
              <a:custGeom>
                <a:avLst/>
                <a:gdLst>
                  <a:gd name="T0" fmla="*/ 273 w 278"/>
                  <a:gd name="T1" fmla="*/ 0 h 51"/>
                  <a:gd name="T2" fmla="*/ 5 w 278"/>
                  <a:gd name="T3" fmla="*/ 0 h 51"/>
                  <a:gd name="T4" fmla="*/ 0 w 278"/>
                  <a:gd name="T5" fmla="*/ 5 h 51"/>
                  <a:gd name="T6" fmla="*/ 0 w 278"/>
                  <a:gd name="T7" fmla="*/ 46 h 51"/>
                  <a:gd name="T8" fmla="*/ 5 w 278"/>
                  <a:gd name="T9" fmla="*/ 51 h 51"/>
                  <a:gd name="T10" fmla="*/ 273 w 278"/>
                  <a:gd name="T11" fmla="*/ 51 h 51"/>
                  <a:gd name="T12" fmla="*/ 278 w 278"/>
                  <a:gd name="T13" fmla="*/ 46 h 51"/>
                  <a:gd name="T14" fmla="*/ 278 w 278"/>
                  <a:gd name="T15" fmla="*/ 5 h 51"/>
                  <a:gd name="T16" fmla="*/ 273 w 278"/>
                  <a:gd name="T17" fmla="*/ 0 h 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78" h="51">
                    <a:moveTo>
                      <a:pt x="273" y="0"/>
                    </a:moveTo>
                    <a:cubicBezTo>
                      <a:pt x="5" y="0"/>
                      <a:pt x="5" y="0"/>
                      <a:pt x="5" y="0"/>
                    </a:cubicBezTo>
                    <a:cubicBezTo>
                      <a:pt x="2" y="0"/>
                      <a:pt x="0" y="2"/>
                      <a:pt x="0" y="5"/>
                    </a:cubicBezTo>
                    <a:cubicBezTo>
                      <a:pt x="0" y="46"/>
                      <a:pt x="0" y="46"/>
                      <a:pt x="0" y="46"/>
                    </a:cubicBezTo>
                    <a:cubicBezTo>
                      <a:pt x="0" y="48"/>
                      <a:pt x="2" y="51"/>
                      <a:pt x="5" y="51"/>
                    </a:cubicBezTo>
                    <a:cubicBezTo>
                      <a:pt x="273" y="51"/>
                      <a:pt x="273" y="51"/>
                      <a:pt x="273" y="51"/>
                    </a:cubicBezTo>
                    <a:cubicBezTo>
                      <a:pt x="276" y="51"/>
                      <a:pt x="278" y="48"/>
                      <a:pt x="278" y="46"/>
                    </a:cubicBezTo>
                    <a:cubicBezTo>
                      <a:pt x="278" y="5"/>
                      <a:pt x="278" y="5"/>
                      <a:pt x="278" y="5"/>
                    </a:cubicBezTo>
                    <a:cubicBezTo>
                      <a:pt x="278" y="2"/>
                      <a:pt x="276" y="0"/>
                      <a:pt x="273" y="0"/>
                    </a:cubicBezTo>
                    <a:close/>
                  </a:path>
                </a:pathLst>
              </a:custGeom>
              <a:grp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sp>
            <p:nvSpPr>
              <p:cNvPr id="127" name="Freeform 32">
                <a:extLst>
                  <a:ext uri="{FF2B5EF4-FFF2-40B4-BE49-F238E27FC236}">
                    <a16:creationId xmlns:a16="http://schemas.microsoft.com/office/drawing/2014/main" id="{1BF2EDA4-2F9F-40F8-84B0-3C43F199A337}"/>
                  </a:ext>
                </a:extLst>
              </p:cNvPr>
              <p:cNvSpPr/>
              <p:nvPr/>
            </p:nvSpPr>
            <p:spPr bwMode="auto">
              <a:xfrm>
                <a:off x="7904163" y="-96838"/>
                <a:ext cx="1436687" cy="1055688"/>
              </a:xfrm>
              <a:custGeom>
                <a:avLst/>
                <a:gdLst>
                  <a:gd name="T0" fmla="*/ 380 w 380"/>
                  <a:gd name="T1" fmla="*/ 38 h 279"/>
                  <a:gd name="T2" fmla="*/ 342 w 380"/>
                  <a:gd name="T3" fmla="*/ 0 h 279"/>
                  <a:gd name="T4" fmla="*/ 304 w 380"/>
                  <a:gd name="T5" fmla="*/ 38 h 279"/>
                  <a:gd name="T6" fmla="*/ 320 w 380"/>
                  <a:gd name="T7" fmla="*/ 69 h 279"/>
                  <a:gd name="T8" fmla="*/ 253 w 380"/>
                  <a:gd name="T9" fmla="*/ 203 h 279"/>
                  <a:gd name="T10" fmla="*/ 209 w 380"/>
                  <a:gd name="T11" fmla="*/ 71 h 279"/>
                  <a:gd name="T12" fmla="*/ 228 w 380"/>
                  <a:gd name="T13" fmla="*/ 38 h 279"/>
                  <a:gd name="T14" fmla="*/ 190 w 380"/>
                  <a:gd name="T15" fmla="*/ 0 h 279"/>
                  <a:gd name="T16" fmla="*/ 152 w 380"/>
                  <a:gd name="T17" fmla="*/ 38 h 279"/>
                  <a:gd name="T18" fmla="*/ 171 w 380"/>
                  <a:gd name="T19" fmla="*/ 71 h 279"/>
                  <a:gd name="T20" fmla="*/ 127 w 380"/>
                  <a:gd name="T21" fmla="*/ 203 h 279"/>
                  <a:gd name="T22" fmla="*/ 60 w 380"/>
                  <a:gd name="T23" fmla="*/ 69 h 279"/>
                  <a:gd name="T24" fmla="*/ 76 w 380"/>
                  <a:gd name="T25" fmla="*/ 38 h 279"/>
                  <a:gd name="T26" fmla="*/ 38 w 380"/>
                  <a:gd name="T27" fmla="*/ 0 h 279"/>
                  <a:gd name="T28" fmla="*/ 0 w 380"/>
                  <a:gd name="T29" fmla="*/ 38 h 279"/>
                  <a:gd name="T30" fmla="*/ 28 w 380"/>
                  <a:gd name="T31" fmla="*/ 74 h 279"/>
                  <a:gd name="T32" fmla="*/ 51 w 380"/>
                  <a:gd name="T33" fmla="*/ 279 h 279"/>
                  <a:gd name="T34" fmla="*/ 329 w 380"/>
                  <a:gd name="T35" fmla="*/ 279 h 279"/>
                  <a:gd name="T36" fmla="*/ 352 w 380"/>
                  <a:gd name="T37" fmla="*/ 74 h 279"/>
                  <a:gd name="T38" fmla="*/ 380 w 380"/>
                  <a:gd name="T39" fmla="*/ 38 h 2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380" h="279">
                    <a:moveTo>
                      <a:pt x="380" y="38"/>
                    </a:moveTo>
                    <a:cubicBezTo>
                      <a:pt x="380" y="17"/>
                      <a:pt x="363" y="0"/>
                      <a:pt x="342" y="0"/>
                    </a:cubicBezTo>
                    <a:cubicBezTo>
                      <a:pt x="321" y="0"/>
                      <a:pt x="304" y="17"/>
                      <a:pt x="304" y="38"/>
                    </a:cubicBezTo>
                    <a:cubicBezTo>
                      <a:pt x="304" y="51"/>
                      <a:pt x="310" y="62"/>
                      <a:pt x="320" y="69"/>
                    </a:cubicBezTo>
                    <a:cubicBezTo>
                      <a:pt x="253" y="203"/>
                      <a:pt x="253" y="203"/>
                      <a:pt x="253" y="203"/>
                    </a:cubicBezTo>
                    <a:cubicBezTo>
                      <a:pt x="209" y="71"/>
                      <a:pt x="209" y="71"/>
                      <a:pt x="209" y="71"/>
                    </a:cubicBezTo>
                    <a:cubicBezTo>
                      <a:pt x="220" y="64"/>
                      <a:pt x="228" y="52"/>
                      <a:pt x="228" y="38"/>
                    </a:cubicBezTo>
                    <a:cubicBezTo>
                      <a:pt x="228" y="17"/>
                      <a:pt x="211" y="0"/>
                      <a:pt x="190" y="0"/>
                    </a:cubicBezTo>
                    <a:cubicBezTo>
                      <a:pt x="169" y="0"/>
                      <a:pt x="152" y="17"/>
                      <a:pt x="152" y="38"/>
                    </a:cubicBezTo>
                    <a:cubicBezTo>
                      <a:pt x="152" y="52"/>
                      <a:pt x="160" y="64"/>
                      <a:pt x="171" y="71"/>
                    </a:cubicBezTo>
                    <a:cubicBezTo>
                      <a:pt x="127" y="203"/>
                      <a:pt x="127" y="203"/>
                      <a:pt x="127" y="203"/>
                    </a:cubicBezTo>
                    <a:cubicBezTo>
                      <a:pt x="60" y="69"/>
                      <a:pt x="60" y="69"/>
                      <a:pt x="60" y="69"/>
                    </a:cubicBezTo>
                    <a:cubicBezTo>
                      <a:pt x="70" y="62"/>
                      <a:pt x="76" y="51"/>
                      <a:pt x="76" y="38"/>
                    </a:cubicBezTo>
                    <a:cubicBezTo>
                      <a:pt x="76" y="17"/>
                      <a:pt x="59" y="0"/>
                      <a:pt x="38" y="0"/>
                    </a:cubicBezTo>
                    <a:cubicBezTo>
                      <a:pt x="17" y="0"/>
                      <a:pt x="0" y="17"/>
                      <a:pt x="0" y="38"/>
                    </a:cubicBezTo>
                    <a:cubicBezTo>
                      <a:pt x="0" y="55"/>
                      <a:pt x="12" y="70"/>
                      <a:pt x="28" y="74"/>
                    </a:cubicBezTo>
                    <a:cubicBezTo>
                      <a:pt x="51" y="279"/>
                      <a:pt x="51" y="279"/>
                      <a:pt x="51" y="279"/>
                    </a:cubicBezTo>
                    <a:cubicBezTo>
                      <a:pt x="329" y="279"/>
                      <a:pt x="329" y="279"/>
                      <a:pt x="329" y="279"/>
                    </a:cubicBezTo>
                    <a:cubicBezTo>
                      <a:pt x="352" y="74"/>
                      <a:pt x="352" y="74"/>
                      <a:pt x="352" y="74"/>
                    </a:cubicBezTo>
                    <a:cubicBezTo>
                      <a:pt x="368" y="70"/>
                      <a:pt x="380" y="55"/>
                      <a:pt x="380" y="38"/>
                    </a:cubicBezTo>
                    <a:close/>
                  </a:path>
                </a:pathLst>
              </a:custGeom>
              <a:grp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grpSp>
        <p:sp>
          <p:nvSpPr>
            <p:cNvPr id="125" name="Freeform 36">
              <a:extLst>
                <a:ext uri="{FF2B5EF4-FFF2-40B4-BE49-F238E27FC236}">
                  <a16:creationId xmlns:a16="http://schemas.microsoft.com/office/drawing/2014/main" id="{97CA84E6-811A-4800-A936-0B6DCB1A703D}"/>
                </a:ext>
              </a:extLst>
            </p:cNvPr>
            <p:cNvSpPr/>
            <p:nvPr/>
          </p:nvSpPr>
          <p:spPr bwMode="auto">
            <a:xfrm>
              <a:off x="9389896" y="1811869"/>
              <a:ext cx="737351" cy="672183"/>
            </a:xfrm>
            <a:custGeom>
              <a:avLst/>
              <a:gdLst>
                <a:gd name="T0" fmla="*/ 189 w 255"/>
                <a:gd name="T1" fmla="*/ 10 h 233"/>
                <a:gd name="T2" fmla="*/ 104 w 255"/>
                <a:gd name="T3" fmla="*/ 16 h 233"/>
                <a:gd name="T4" fmla="*/ 18 w 255"/>
                <a:gd name="T5" fmla="*/ 30 h 233"/>
                <a:gd name="T6" fmla="*/ 6 w 255"/>
                <a:gd name="T7" fmla="*/ 30 h 233"/>
                <a:gd name="T8" fmla="*/ 3 w 255"/>
                <a:gd name="T9" fmla="*/ 46 h 233"/>
                <a:gd name="T10" fmla="*/ 115 w 255"/>
                <a:gd name="T11" fmla="*/ 228 h 233"/>
                <a:gd name="T12" fmla="*/ 124 w 255"/>
                <a:gd name="T13" fmla="*/ 233 h 233"/>
                <a:gd name="T14" fmla="*/ 130 w 255"/>
                <a:gd name="T15" fmla="*/ 231 h 233"/>
                <a:gd name="T16" fmla="*/ 134 w 255"/>
                <a:gd name="T17" fmla="*/ 216 h 233"/>
                <a:gd name="T18" fmla="*/ 84 w 255"/>
                <a:gd name="T19" fmla="*/ 135 h 233"/>
                <a:gd name="T20" fmla="*/ 170 w 255"/>
                <a:gd name="T21" fmla="*/ 121 h 233"/>
                <a:gd name="T22" fmla="*/ 255 w 255"/>
                <a:gd name="T23" fmla="*/ 115 h 233"/>
                <a:gd name="T24" fmla="*/ 189 w 255"/>
                <a:gd name="T25" fmla="*/ 10 h 2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55" h="233">
                  <a:moveTo>
                    <a:pt x="189" y="10"/>
                  </a:moveTo>
                  <a:cubicBezTo>
                    <a:pt x="189" y="10"/>
                    <a:pt x="146" y="31"/>
                    <a:pt x="104" y="16"/>
                  </a:cubicBezTo>
                  <a:cubicBezTo>
                    <a:pt x="58" y="0"/>
                    <a:pt x="37" y="6"/>
                    <a:pt x="18" y="30"/>
                  </a:cubicBezTo>
                  <a:cubicBezTo>
                    <a:pt x="14" y="28"/>
                    <a:pt x="10" y="28"/>
                    <a:pt x="6" y="30"/>
                  </a:cubicBezTo>
                  <a:cubicBezTo>
                    <a:pt x="1" y="33"/>
                    <a:pt x="0" y="40"/>
                    <a:pt x="3" y="46"/>
                  </a:cubicBezTo>
                  <a:cubicBezTo>
                    <a:pt x="115" y="228"/>
                    <a:pt x="115" y="228"/>
                    <a:pt x="115" y="228"/>
                  </a:cubicBezTo>
                  <a:cubicBezTo>
                    <a:pt x="117" y="231"/>
                    <a:pt x="121" y="233"/>
                    <a:pt x="124" y="233"/>
                  </a:cubicBezTo>
                  <a:cubicBezTo>
                    <a:pt x="126" y="233"/>
                    <a:pt x="128" y="232"/>
                    <a:pt x="130" y="231"/>
                  </a:cubicBezTo>
                  <a:cubicBezTo>
                    <a:pt x="135" y="228"/>
                    <a:pt x="137" y="221"/>
                    <a:pt x="134" y="216"/>
                  </a:cubicBezTo>
                  <a:cubicBezTo>
                    <a:pt x="84" y="135"/>
                    <a:pt x="84" y="135"/>
                    <a:pt x="84" y="135"/>
                  </a:cubicBezTo>
                  <a:cubicBezTo>
                    <a:pt x="104" y="111"/>
                    <a:pt x="124" y="105"/>
                    <a:pt x="170" y="121"/>
                  </a:cubicBezTo>
                  <a:cubicBezTo>
                    <a:pt x="213" y="135"/>
                    <a:pt x="255" y="115"/>
                    <a:pt x="255" y="115"/>
                  </a:cubicBezTo>
                  <a:lnTo>
                    <a:pt x="189" y="10"/>
                  </a:lnTo>
                  <a:close/>
                </a:path>
              </a:pathLst>
            </a:custGeom>
            <a:solidFill>
              <a:srgbClr val="CCF2EA"/>
            </a:solid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grpSp>
      <p:pic>
        <p:nvPicPr>
          <p:cNvPr id="154" name="图片 153">
            <a:extLst>
              <a:ext uri="{FF2B5EF4-FFF2-40B4-BE49-F238E27FC236}">
                <a16:creationId xmlns:a16="http://schemas.microsoft.com/office/drawing/2014/main" id="{E09BBB7E-EB82-4EF3-87AC-D64054536CF2}"/>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flipV="1">
            <a:off x="-95250" y="9525"/>
            <a:ext cx="2166551" cy="1175480"/>
          </a:xfrm>
          <a:prstGeom prst="rect">
            <a:avLst/>
          </a:prstGeom>
        </p:spPr>
      </p:pic>
    </p:spTree>
    <p:extLst>
      <p:ext uri="{BB962C8B-B14F-4D97-AF65-F5344CB8AC3E}">
        <p14:creationId xmlns:p14="http://schemas.microsoft.com/office/powerpoint/2010/main" val="2497538546"/>
      </p:ext>
    </p:extLst>
  </p:cSld>
  <p:clrMapOvr>
    <a:masterClrMapping/>
  </p:clrMapOvr>
  <mc:AlternateContent xmlns:mc="http://schemas.openxmlformats.org/markup-compatibility/2006" xmlns:p14="http://schemas.microsoft.com/office/powerpoint/2010/main">
    <mc:Choice Requires="p14">
      <p:transition spd="slow" p14:dur="1500" advTm="2000">
        <p:random/>
      </p:transition>
    </mc:Choice>
    <mc:Fallback xmlns="">
      <p:transition spd="slow" advTm="2000">
        <p:random/>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 name="文本框 98">
            <a:extLst>
              <a:ext uri="{FF2B5EF4-FFF2-40B4-BE49-F238E27FC236}">
                <a16:creationId xmlns:a16="http://schemas.microsoft.com/office/drawing/2014/main" id="{9821D379-1BF2-4F6F-8FB1-652F2212D4B8}"/>
              </a:ext>
            </a:extLst>
          </p:cNvPr>
          <p:cNvSpPr txBox="1"/>
          <p:nvPr/>
        </p:nvSpPr>
        <p:spPr>
          <a:xfrm>
            <a:off x="427798" y="1034176"/>
            <a:ext cx="7419239" cy="5195397"/>
          </a:xfrm>
          <a:prstGeom prst="rect">
            <a:avLst/>
          </a:prstGeom>
          <a:noFill/>
        </p:spPr>
        <p:txBody>
          <a:bodyPr wrap="square">
            <a:spAutoFit/>
          </a:bodyPr>
          <a:lstStyle/>
          <a:p>
            <a:pPr indent="457200">
              <a:lnSpc>
                <a:spcPct val="150000"/>
              </a:lnSpc>
            </a:pPr>
            <a:r>
              <a:rPr lang="zh-CN" altLang="en-US" sz="2800" dirty="0">
                <a:solidFill>
                  <a:schemeClr val="accent1">
                    <a:lumMod val="50000"/>
                  </a:schemeClr>
                </a:solidFill>
                <a:latin typeface="思源黑体 CN Medium" panose="020B0600000000000000" pitchFamily="34" charset="-122"/>
                <a:ea typeface="思源黑体 CN Medium" panose="020B0600000000000000" pitchFamily="34" charset="-122"/>
              </a:rPr>
              <a:t>自动控制理论尤其对于国家的高精尖技术发展、大国重器的设计与制造尤为重要，我们今天的</a:t>
            </a:r>
            <a:r>
              <a:rPr lang="en-US" altLang="zh-CN" sz="2800" dirty="0">
                <a:solidFill>
                  <a:schemeClr val="accent1">
                    <a:lumMod val="50000"/>
                  </a:schemeClr>
                </a:solidFill>
                <a:latin typeface="思源黑体 CN Medium" panose="020B0600000000000000" pitchFamily="34" charset="-122"/>
                <a:ea typeface="思源黑体 CN Medium" panose="020B0600000000000000" pitchFamily="34" charset="-122"/>
              </a:rPr>
              <a:t>J20</a:t>
            </a:r>
            <a:r>
              <a:rPr lang="zh-CN" altLang="en-US" sz="2800" dirty="0">
                <a:solidFill>
                  <a:schemeClr val="accent1">
                    <a:lumMod val="50000"/>
                  </a:schemeClr>
                </a:solidFill>
                <a:latin typeface="思源黑体 CN Medium" panose="020B0600000000000000" pitchFamily="34" charset="-122"/>
                <a:ea typeface="思源黑体 CN Medium" panose="020B0600000000000000" pitchFamily="34" charset="-122"/>
              </a:rPr>
              <a:t>飞控系统（包括大疆无人机的飞控系统）、各种先进的导弹（如</a:t>
            </a:r>
            <a:r>
              <a:rPr lang="en-US" altLang="zh-CN" sz="2800" dirty="0">
                <a:solidFill>
                  <a:schemeClr val="accent1">
                    <a:lumMod val="50000"/>
                  </a:schemeClr>
                </a:solidFill>
                <a:latin typeface="思源黑体 CN Medium" panose="020B0600000000000000" pitchFamily="34" charset="-122"/>
                <a:ea typeface="思源黑体 CN Medium" panose="020B0600000000000000" pitchFamily="34" charset="-122"/>
              </a:rPr>
              <a:t>DF17</a:t>
            </a:r>
            <a:r>
              <a:rPr lang="zh-CN" altLang="en-US" sz="2800" dirty="0">
                <a:solidFill>
                  <a:schemeClr val="accent1">
                    <a:lumMod val="50000"/>
                  </a:schemeClr>
                </a:solidFill>
                <a:latin typeface="思源黑体 CN Medium" panose="020B0600000000000000" pitchFamily="34" charset="-122"/>
                <a:ea typeface="思源黑体 CN Medium" panose="020B0600000000000000" pitchFamily="34" charset="-122"/>
              </a:rPr>
              <a:t>）、可回收重复利用火箭、神州飞船返回舱、天问火星探测、嫦娥探月工程（</a:t>
            </a:r>
            <a:r>
              <a:rPr lang="en-US" altLang="zh-CN" sz="2800" dirty="0">
                <a:solidFill>
                  <a:schemeClr val="accent1">
                    <a:lumMod val="50000"/>
                  </a:schemeClr>
                </a:solidFill>
                <a:latin typeface="思源黑体 CN Medium" panose="020B0600000000000000" pitchFamily="34" charset="-122"/>
                <a:ea typeface="思源黑体 CN Medium" panose="020B0600000000000000" pitchFamily="34" charset="-122"/>
              </a:rPr>
              <a:t>5</a:t>
            </a:r>
            <a:r>
              <a:rPr lang="zh-CN" altLang="en-US" sz="2800" dirty="0">
                <a:solidFill>
                  <a:schemeClr val="accent1">
                    <a:lumMod val="50000"/>
                  </a:schemeClr>
                </a:solidFill>
                <a:latin typeface="思源黑体 CN Medium" panose="020B0600000000000000" pitchFamily="34" charset="-122"/>
                <a:ea typeface="思源黑体 CN Medium" panose="020B0600000000000000" pitchFamily="34" charset="-122"/>
              </a:rPr>
              <a:t>号、</a:t>
            </a:r>
            <a:r>
              <a:rPr lang="en-US" altLang="zh-CN" sz="2800" dirty="0">
                <a:solidFill>
                  <a:schemeClr val="accent1">
                    <a:lumMod val="50000"/>
                  </a:schemeClr>
                </a:solidFill>
                <a:latin typeface="思源黑体 CN Medium" panose="020B0600000000000000" pitchFamily="34" charset="-122"/>
                <a:ea typeface="思源黑体 CN Medium" panose="020B0600000000000000" pitchFamily="34" charset="-122"/>
              </a:rPr>
              <a:t>6</a:t>
            </a:r>
            <a:r>
              <a:rPr lang="zh-CN" altLang="en-US" sz="2800" dirty="0">
                <a:solidFill>
                  <a:schemeClr val="accent1">
                    <a:lumMod val="50000"/>
                  </a:schemeClr>
                </a:solidFill>
                <a:latin typeface="思源黑体 CN Medium" panose="020B0600000000000000" pitchFamily="34" charset="-122"/>
                <a:ea typeface="思源黑体 CN Medium" panose="020B0600000000000000" pitchFamily="34" charset="-122"/>
              </a:rPr>
              <a:t>号）空间站等都大量体现着自动控制技术；我们不但要有自豪感，更要有使命感，学好自动控制技术，强我中华。</a:t>
            </a:r>
          </a:p>
        </p:txBody>
      </p:sp>
      <p:grpSp>
        <p:nvGrpSpPr>
          <p:cNvPr id="100" name="组合 99">
            <a:extLst>
              <a:ext uri="{FF2B5EF4-FFF2-40B4-BE49-F238E27FC236}">
                <a16:creationId xmlns:a16="http://schemas.microsoft.com/office/drawing/2014/main" id="{D7BB6442-9529-4A26-90D2-05DF8247E194}"/>
              </a:ext>
            </a:extLst>
          </p:cNvPr>
          <p:cNvGrpSpPr/>
          <p:nvPr/>
        </p:nvGrpSpPr>
        <p:grpSpPr>
          <a:xfrm>
            <a:off x="7751763" y="1333499"/>
            <a:ext cx="4389180" cy="5524501"/>
            <a:chOff x="6507787" y="668424"/>
            <a:chExt cx="5118156" cy="6189576"/>
          </a:xfrm>
        </p:grpSpPr>
        <p:sp>
          <p:nvSpPr>
            <p:cNvPr id="101" name="Freeform 6">
              <a:extLst>
                <a:ext uri="{FF2B5EF4-FFF2-40B4-BE49-F238E27FC236}">
                  <a16:creationId xmlns:a16="http://schemas.microsoft.com/office/drawing/2014/main" id="{147028EC-2426-456E-B034-39A22D93117F}"/>
                </a:ext>
              </a:extLst>
            </p:cNvPr>
            <p:cNvSpPr/>
            <p:nvPr/>
          </p:nvSpPr>
          <p:spPr bwMode="auto">
            <a:xfrm>
              <a:off x="10592571" y="2412523"/>
              <a:ext cx="0" cy="0"/>
            </a:xfrm>
            <a:custGeom>
              <a:avLst/>
              <a:gdLst/>
              <a:ahLst/>
              <a:cxnLst>
                <a:cxn ang="0">
                  <a:pos x="0" y="0"/>
                </a:cxn>
                <a:cxn ang="0">
                  <a:pos x="0" y="0"/>
                </a:cxn>
                <a:cxn ang="0">
                  <a:pos x="0" y="0"/>
                </a:cxn>
              </a:cxnLst>
              <a:rect l="0" t="0" r="r" b="b"/>
              <a:pathLst>
                <a:path>
                  <a:moveTo>
                    <a:pt x="0" y="0"/>
                  </a:moveTo>
                  <a:cubicBezTo>
                    <a:pt x="0" y="0"/>
                    <a:pt x="0" y="0"/>
                    <a:pt x="0" y="0"/>
                  </a:cubicBezTo>
                  <a:cubicBezTo>
                    <a:pt x="0" y="0"/>
                    <a:pt x="0" y="0"/>
                    <a:pt x="0" y="0"/>
                  </a:cubicBezTo>
                  <a:close/>
                </a:path>
              </a:pathLst>
            </a:custGeom>
            <a:solidFill>
              <a:srgbClr val="CCF2EA"/>
            </a:solid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sp>
          <p:nvSpPr>
            <p:cNvPr id="102" name="Freeform 20">
              <a:extLst>
                <a:ext uri="{FF2B5EF4-FFF2-40B4-BE49-F238E27FC236}">
                  <a16:creationId xmlns:a16="http://schemas.microsoft.com/office/drawing/2014/main" id="{40A813A7-0F7A-4F4E-A156-88D2B3B354A1}"/>
                </a:ext>
              </a:extLst>
            </p:cNvPr>
            <p:cNvSpPr/>
            <p:nvPr/>
          </p:nvSpPr>
          <p:spPr bwMode="auto">
            <a:xfrm>
              <a:off x="6507787" y="3020832"/>
              <a:ext cx="851505" cy="693649"/>
            </a:xfrm>
            <a:custGeom>
              <a:avLst/>
              <a:gdLst>
                <a:gd name="T0" fmla="*/ 280 w 280"/>
                <a:gd name="T1" fmla="*/ 27 h 228"/>
                <a:gd name="T2" fmla="*/ 247 w 280"/>
                <a:gd name="T3" fmla="*/ 36 h 228"/>
                <a:gd name="T4" fmla="*/ 272 w 280"/>
                <a:gd name="T5" fmla="*/ 5 h 228"/>
                <a:gd name="T6" fmla="*/ 236 w 280"/>
                <a:gd name="T7" fmla="*/ 19 h 228"/>
                <a:gd name="T8" fmla="*/ 194 w 280"/>
                <a:gd name="T9" fmla="*/ 0 h 228"/>
                <a:gd name="T10" fmla="*/ 136 w 280"/>
                <a:gd name="T11" fmla="*/ 58 h 228"/>
                <a:gd name="T12" fmla="*/ 138 w 280"/>
                <a:gd name="T13" fmla="*/ 71 h 228"/>
                <a:gd name="T14" fmla="*/ 19 w 280"/>
                <a:gd name="T15" fmla="*/ 11 h 228"/>
                <a:gd name="T16" fmla="*/ 12 w 280"/>
                <a:gd name="T17" fmla="*/ 40 h 228"/>
                <a:gd name="T18" fmla="*/ 37 w 280"/>
                <a:gd name="T19" fmla="*/ 88 h 228"/>
                <a:gd name="T20" fmla="*/ 11 w 280"/>
                <a:gd name="T21" fmla="*/ 80 h 228"/>
                <a:gd name="T22" fmla="*/ 11 w 280"/>
                <a:gd name="T23" fmla="*/ 81 h 228"/>
                <a:gd name="T24" fmla="*/ 57 w 280"/>
                <a:gd name="T25" fmla="*/ 138 h 228"/>
                <a:gd name="T26" fmla="*/ 42 w 280"/>
                <a:gd name="T27" fmla="*/ 140 h 228"/>
                <a:gd name="T28" fmla="*/ 31 w 280"/>
                <a:gd name="T29" fmla="*/ 139 h 228"/>
                <a:gd name="T30" fmla="*/ 85 w 280"/>
                <a:gd name="T31" fmla="*/ 178 h 228"/>
                <a:gd name="T32" fmla="*/ 14 w 280"/>
                <a:gd name="T33" fmla="*/ 203 h 228"/>
                <a:gd name="T34" fmla="*/ 0 w 280"/>
                <a:gd name="T35" fmla="*/ 202 h 228"/>
                <a:gd name="T36" fmla="*/ 88 w 280"/>
                <a:gd name="T37" fmla="*/ 228 h 228"/>
                <a:gd name="T38" fmla="*/ 251 w 280"/>
                <a:gd name="T39" fmla="*/ 65 h 228"/>
                <a:gd name="T40" fmla="*/ 251 w 280"/>
                <a:gd name="T41" fmla="*/ 57 h 228"/>
                <a:gd name="T42" fmla="*/ 280 w 280"/>
                <a:gd name="T43" fmla="*/ 27 h 2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280" h="228">
                  <a:moveTo>
                    <a:pt x="280" y="27"/>
                  </a:moveTo>
                  <a:cubicBezTo>
                    <a:pt x="270" y="32"/>
                    <a:pt x="259" y="35"/>
                    <a:pt x="247" y="36"/>
                  </a:cubicBezTo>
                  <a:cubicBezTo>
                    <a:pt x="259" y="29"/>
                    <a:pt x="268" y="18"/>
                    <a:pt x="272" y="5"/>
                  </a:cubicBezTo>
                  <a:cubicBezTo>
                    <a:pt x="261" y="11"/>
                    <a:pt x="249" y="16"/>
                    <a:pt x="236" y="19"/>
                  </a:cubicBezTo>
                  <a:cubicBezTo>
                    <a:pt x="225" y="7"/>
                    <a:pt x="210" y="0"/>
                    <a:pt x="194" y="0"/>
                  </a:cubicBezTo>
                  <a:cubicBezTo>
                    <a:pt x="162" y="0"/>
                    <a:pt x="136" y="26"/>
                    <a:pt x="136" y="58"/>
                  </a:cubicBezTo>
                  <a:cubicBezTo>
                    <a:pt x="136" y="62"/>
                    <a:pt x="137" y="67"/>
                    <a:pt x="138" y="71"/>
                  </a:cubicBezTo>
                  <a:cubicBezTo>
                    <a:pt x="90" y="69"/>
                    <a:pt x="48" y="46"/>
                    <a:pt x="19" y="11"/>
                  </a:cubicBezTo>
                  <a:cubicBezTo>
                    <a:pt x="14" y="19"/>
                    <a:pt x="12" y="29"/>
                    <a:pt x="12" y="40"/>
                  </a:cubicBezTo>
                  <a:cubicBezTo>
                    <a:pt x="12" y="60"/>
                    <a:pt x="22" y="77"/>
                    <a:pt x="37" y="88"/>
                  </a:cubicBezTo>
                  <a:cubicBezTo>
                    <a:pt x="28" y="87"/>
                    <a:pt x="19" y="85"/>
                    <a:pt x="11" y="80"/>
                  </a:cubicBezTo>
                  <a:cubicBezTo>
                    <a:pt x="11" y="81"/>
                    <a:pt x="11" y="81"/>
                    <a:pt x="11" y="81"/>
                  </a:cubicBezTo>
                  <a:cubicBezTo>
                    <a:pt x="11" y="109"/>
                    <a:pt x="31" y="132"/>
                    <a:pt x="57" y="138"/>
                  </a:cubicBezTo>
                  <a:cubicBezTo>
                    <a:pt x="52" y="139"/>
                    <a:pt x="47" y="140"/>
                    <a:pt x="42" y="140"/>
                  </a:cubicBezTo>
                  <a:cubicBezTo>
                    <a:pt x="38" y="140"/>
                    <a:pt x="35" y="139"/>
                    <a:pt x="31" y="139"/>
                  </a:cubicBezTo>
                  <a:cubicBezTo>
                    <a:pt x="39" y="161"/>
                    <a:pt x="60" y="178"/>
                    <a:pt x="85" y="178"/>
                  </a:cubicBezTo>
                  <a:cubicBezTo>
                    <a:pt x="65" y="194"/>
                    <a:pt x="40" y="203"/>
                    <a:pt x="14" y="203"/>
                  </a:cubicBezTo>
                  <a:cubicBezTo>
                    <a:pt x="9" y="203"/>
                    <a:pt x="4" y="203"/>
                    <a:pt x="0" y="202"/>
                  </a:cubicBezTo>
                  <a:cubicBezTo>
                    <a:pt x="25" y="219"/>
                    <a:pt x="55" y="228"/>
                    <a:pt x="88" y="228"/>
                  </a:cubicBezTo>
                  <a:cubicBezTo>
                    <a:pt x="194" y="228"/>
                    <a:pt x="251" y="140"/>
                    <a:pt x="251" y="65"/>
                  </a:cubicBezTo>
                  <a:cubicBezTo>
                    <a:pt x="251" y="62"/>
                    <a:pt x="251" y="60"/>
                    <a:pt x="251" y="57"/>
                  </a:cubicBezTo>
                  <a:cubicBezTo>
                    <a:pt x="263" y="49"/>
                    <a:pt x="272" y="39"/>
                    <a:pt x="280" y="27"/>
                  </a:cubicBezTo>
                  <a:close/>
                </a:path>
              </a:pathLst>
            </a:custGeom>
            <a:solidFill>
              <a:srgbClr val="CCF2EA"/>
            </a:solid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sp>
          <p:nvSpPr>
            <p:cNvPr id="103" name="Freeform 37">
              <a:extLst>
                <a:ext uri="{FF2B5EF4-FFF2-40B4-BE49-F238E27FC236}">
                  <a16:creationId xmlns:a16="http://schemas.microsoft.com/office/drawing/2014/main" id="{EF044AF6-8481-45F5-8E95-1A0682D432B8}"/>
                </a:ext>
              </a:extLst>
            </p:cNvPr>
            <p:cNvSpPr/>
            <p:nvPr/>
          </p:nvSpPr>
          <p:spPr bwMode="auto">
            <a:xfrm>
              <a:off x="7906414" y="2797564"/>
              <a:ext cx="2363514" cy="4060436"/>
            </a:xfrm>
            <a:custGeom>
              <a:avLst/>
              <a:gdLst>
                <a:gd name="T0" fmla="*/ 470 w 588"/>
                <a:gd name="T1" fmla="*/ 274 h 1010"/>
                <a:gd name="T2" fmla="*/ 543 w 588"/>
                <a:gd name="T3" fmla="*/ 164 h 1010"/>
                <a:gd name="T4" fmla="*/ 588 w 588"/>
                <a:gd name="T5" fmla="*/ 13 h 1010"/>
                <a:gd name="T6" fmla="*/ 580 w 588"/>
                <a:gd name="T7" fmla="*/ 9 h 1010"/>
                <a:gd name="T8" fmla="*/ 531 w 588"/>
                <a:gd name="T9" fmla="*/ 143 h 1010"/>
                <a:gd name="T10" fmla="*/ 456 w 588"/>
                <a:gd name="T11" fmla="*/ 237 h 1010"/>
                <a:gd name="T12" fmla="*/ 454 w 588"/>
                <a:gd name="T13" fmla="*/ 238 h 1010"/>
                <a:gd name="T14" fmla="*/ 310 w 588"/>
                <a:gd name="T15" fmla="*/ 0 h 1010"/>
                <a:gd name="T16" fmla="*/ 272 w 588"/>
                <a:gd name="T17" fmla="*/ 25 h 1010"/>
                <a:gd name="T18" fmla="*/ 401 w 588"/>
                <a:gd name="T19" fmla="*/ 434 h 1010"/>
                <a:gd name="T20" fmla="*/ 234 w 588"/>
                <a:gd name="T21" fmla="*/ 365 h 1010"/>
                <a:gd name="T22" fmla="*/ 106 w 588"/>
                <a:gd name="T23" fmla="*/ 257 h 1010"/>
                <a:gd name="T24" fmla="*/ 12 w 588"/>
                <a:gd name="T25" fmla="*/ 95 h 1010"/>
                <a:gd name="T26" fmla="*/ 0 w 588"/>
                <a:gd name="T27" fmla="*/ 101 h 1010"/>
                <a:gd name="T28" fmla="*/ 90 w 588"/>
                <a:gd name="T29" fmla="*/ 284 h 1010"/>
                <a:gd name="T30" fmla="*/ 218 w 588"/>
                <a:gd name="T31" fmla="*/ 413 h 1010"/>
                <a:gd name="T32" fmla="*/ 406 w 588"/>
                <a:gd name="T33" fmla="*/ 511 h 1010"/>
                <a:gd name="T34" fmla="*/ 331 w 588"/>
                <a:gd name="T35" fmla="*/ 1010 h 1010"/>
                <a:gd name="T36" fmla="*/ 557 w 588"/>
                <a:gd name="T37" fmla="*/ 1010 h 1010"/>
                <a:gd name="T38" fmla="*/ 546 w 588"/>
                <a:gd name="T39" fmla="*/ 509 h 1010"/>
                <a:gd name="T40" fmla="*/ 470 w 588"/>
                <a:gd name="T41" fmla="*/ 274 h 10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588" h="1010">
                  <a:moveTo>
                    <a:pt x="470" y="274"/>
                  </a:moveTo>
                  <a:cubicBezTo>
                    <a:pt x="498" y="243"/>
                    <a:pt x="523" y="207"/>
                    <a:pt x="543" y="164"/>
                  </a:cubicBezTo>
                  <a:cubicBezTo>
                    <a:pt x="564" y="120"/>
                    <a:pt x="581" y="71"/>
                    <a:pt x="588" y="13"/>
                  </a:cubicBezTo>
                  <a:cubicBezTo>
                    <a:pt x="580" y="9"/>
                    <a:pt x="580" y="9"/>
                    <a:pt x="580" y="9"/>
                  </a:cubicBezTo>
                  <a:cubicBezTo>
                    <a:pt x="571" y="60"/>
                    <a:pt x="552" y="106"/>
                    <a:pt x="531" y="143"/>
                  </a:cubicBezTo>
                  <a:cubicBezTo>
                    <a:pt x="509" y="181"/>
                    <a:pt x="483" y="212"/>
                    <a:pt x="456" y="237"/>
                  </a:cubicBezTo>
                  <a:cubicBezTo>
                    <a:pt x="455" y="238"/>
                    <a:pt x="455" y="238"/>
                    <a:pt x="454" y="238"/>
                  </a:cubicBezTo>
                  <a:cubicBezTo>
                    <a:pt x="415" y="153"/>
                    <a:pt x="366" y="73"/>
                    <a:pt x="310" y="0"/>
                  </a:cubicBezTo>
                  <a:cubicBezTo>
                    <a:pt x="272" y="25"/>
                    <a:pt x="272" y="25"/>
                    <a:pt x="272" y="25"/>
                  </a:cubicBezTo>
                  <a:cubicBezTo>
                    <a:pt x="346" y="158"/>
                    <a:pt x="386" y="295"/>
                    <a:pt x="401" y="434"/>
                  </a:cubicBezTo>
                  <a:cubicBezTo>
                    <a:pt x="344" y="419"/>
                    <a:pt x="287" y="397"/>
                    <a:pt x="234" y="365"/>
                  </a:cubicBezTo>
                  <a:cubicBezTo>
                    <a:pt x="188" y="337"/>
                    <a:pt x="145" y="301"/>
                    <a:pt x="106" y="257"/>
                  </a:cubicBezTo>
                  <a:cubicBezTo>
                    <a:pt x="68" y="212"/>
                    <a:pt x="32" y="157"/>
                    <a:pt x="12" y="95"/>
                  </a:cubicBezTo>
                  <a:cubicBezTo>
                    <a:pt x="0" y="101"/>
                    <a:pt x="0" y="101"/>
                    <a:pt x="0" y="101"/>
                  </a:cubicBezTo>
                  <a:cubicBezTo>
                    <a:pt x="18" y="172"/>
                    <a:pt x="52" y="232"/>
                    <a:pt x="90" y="284"/>
                  </a:cubicBezTo>
                  <a:cubicBezTo>
                    <a:pt x="128" y="335"/>
                    <a:pt x="172" y="378"/>
                    <a:pt x="218" y="413"/>
                  </a:cubicBezTo>
                  <a:cubicBezTo>
                    <a:pt x="278" y="457"/>
                    <a:pt x="341" y="489"/>
                    <a:pt x="406" y="511"/>
                  </a:cubicBezTo>
                  <a:cubicBezTo>
                    <a:pt x="412" y="679"/>
                    <a:pt x="383" y="847"/>
                    <a:pt x="331" y="1010"/>
                  </a:cubicBezTo>
                  <a:cubicBezTo>
                    <a:pt x="557" y="1010"/>
                    <a:pt x="557" y="1010"/>
                    <a:pt x="557" y="1010"/>
                  </a:cubicBezTo>
                  <a:cubicBezTo>
                    <a:pt x="583" y="820"/>
                    <a:pt x="587" y="695"/>
                    <a:pt x="546" y="509"/>
                  </a:cubicBezTo>
                  <a:cubicBezTo>
                    <a:pt x="528" y="428"/>
                    <a:pt x="503" y="349"/>
                    <a:pt x="470" y="274"/>
                  </a:cubicBezTo>
                  <a:close/>
                </a:path>
              </a:pathLst>
            </a:custGeom>
            <a:solidFill>
              <a:srgbClr val="93B0C1"/>
            </a:solid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sp>
          <p:nvSpPr>
            <p:cNvPr id="104" name="Freeform 32">
              <a:extLst>
                <a:ext uri="{FF2B5EF4-FFF2-40B4-BE49-F238E27FC236}">
                  <a16:creationId xmlns:a16="http://schemas.microsoft.com/office/drawing/2014/main" id="{5229701E-95C6-43AA-B9FC-725B46D7034F}"/>
                </a:ext>
              </a:extLst>
            </p:cNvPr>
            <p:cNvSpPr>
              <a:spLocks noEditPoints="1"/>
            </p:cNvSpPr>
            <p:nvPr/>
          </p:nvSpPr>
          <p:spPr bwMode="auto">
            <a:xfrm>
              <a:off x="10346023" y="2207066"/>
              <a:ext cx="459615" cy="458092"/>
            </a:xfrm>
            <a:custGeom>
              <a:avLst/>
              <a:gdLst>
                <a:gd name="T0" fmla="*/ 106 w 114"/>
                <a:gd name="T1" fmla="*/ 0 h 114"/>
                <a:gd name="T2" fmla="*/ 8 w 114"/>
                <a:gd name="T3" fmla="*/ 0 h 114"/>
                <a:gd name="T4" fmla="*/ 0 w 114"/>
                <a:gd name="T5" fmla="*/ 8 h 114"/>
                <a:gd name="T6" fmla="*/ 0 w 114"/>
                <a:gd name="T7" fmla="*/ 106 h 114"/>
                <a:gd name="T8" fmla="*/ 8 w 114"/>
                <a:gd name="T9" fmla="*/ 114 h 114"/>
                <a:gd name="T10" fmla="*/ 106 w 114"/>
                <a:gd name="T11" fmla="*/ 114 h 114"/>
                <a:gd name="T12" fmla="*/ 114 w 114"/>
                <a:gd name="T13" fmla="*/ 106 h 114"/>
                <a:gd name="T14" fmla="*/ 114 w 114"/>
                <a:gd name="T15" fmla="*/ 8 h 114"/>
                <a:gd name="T16" fmla="*/ 106 w 114"/>
                <a:gd name="T17" fmla="*/ 0 h 114"/>
                <a:gd name="T18" fmla="*/ 35 w 114"/>
                <a:gd name="T19" fmla="*/ 96 h 114"/>
                <a:gd name="T20" fmla="*/ 17 w 114"/>
                <a:gd name="T21" fmla="*/ 96 h 114"/>
                <a:gd name="T22" fmla="*/ 17 w 114"/>
                <a:gd name="T23" fmla="*/ 44 h 114"/>
                <a:gd name="T24" fmla="*/ 35 w 114"/>
                <a:gd name="T25" fmla="*/ 44 h 114"/>
                <a:gd name="T26" fmla="*/ 35 w 114"/>
                <a:gd name="T27" fmla="*/ 96 h 114"/>
                <a:gd name="T28" fmla="*/ 26 w 114"/>
                <a:gd name="T29" fmla="*/ 37 h 114"/>
                <a:gd name="T30" fmla="*/ 26 w 114"/>
                <a:gd name="T31" fmla="*/ 37 h 114"/>
                <a:gd name="T32" fmla="*/ 16 w 114"/>
                <a:gd name="T33" fmla="*/ 28 h 114"/>
                <a:gd name="T34" fmla="*/ 26 w 114"/>
                <a:gd name="T35" fmla="*/ 19 h 114"/>
                <a:gd name="T36" fmla="*/ 36 w 114"/>
                <a:gd name="T37" fmla="*/ 28 h 114"/>
                <a:gd name="T38" fmla="*/ 26 w 114"/>
                <a:gd name="T39" fmla="*/ 37 h 114"/>
                <a:gd name="T40" fmla="*/ 97 w 114"/>
                <a:gd name="T41" fmla="*/ 96 h 114"/>
                <a:gd name="T42" fmla="*/ 80 w 114"/>
                <a:gd name="T43" fmla="*/ 96 h 114"/>
                <a:gd name="T44" fmla="*/ 80 w 114"/>
                <a:gd name="T45" fmla="*/ 68 h 114"/>
                <a:gd name="T46" fmla="*/ 71 w 114"/>
                <a:gd name="T47" fmla="*/ 56 h 114"/>
                <a:gd name="T48" fmla="*/ 62 w 114"/>
                <a:gd name="T49" fmla="*/ 63 h 114"/>
                <a:gd name="T50" fmla="*/ 61 w 114"/>
                <a:gd name="T51" fmla="*/ 67 h 114"/>
                <a:gd name="T52" fmla="*/ 61 w 114"/>
                <a:gd name="T53" fmla="*/ 96 h 114"/>
                <a:gd name="T54" fmla="*/ 44 w 114"/>
                <a:gd name="T55" fmla="*/ 96 h 114"/>
                <a:gd name="T56" fmla="*/ 44 w 114"/>
                <a:gd name="T57" fmla="*/ 44 h 114"/>
                <a:gd name="T58" fmla="*/ 61 w 114"/>
                <a:gd name="T59" fmla="*/ 44 h 114"/>
                <a:gd name="T60" fmla="*/ 61 w 114"/>
                <a:gd name="T61" fmla="*/ 51 h 114"/>
                <a:gd name="T62" fmla="*/ 77 w 114"/>
                <a:gd name="T63" fmla="*/ 43 h 114"/>
                <a:gd name="T64" fmla="*/ 97 w 114"/>
                <a:gd name="T65" fmla="*/ 66 h 114"/>
                <a:gd name="T66" fmla="*/ 97 w 114"/>
                <a:gd name="T67" fmla="*/ 96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14" h="114">
                  <a:moveTo>
                    <a:pt x="106" y="0"/>
                  </a:moveTo>
                  <a:cubicBezTo>
                    <a:pt x="8" y="0"/>
                    <a:pt x="8" y="0"/>
                    <a:pt x="8" y="0"/>
                  </a:cubicBezTo>
                  <a:cubicBezTo>
                    <a:pt x="4" y="0"/>
                    <a:pt x="0" y="3"/>
                    <a:pt x="0" y="8"/>
                  </a:cubicBezTo>
                  <a:cubicBezTo>
                    <a:pt x="0" y="106"/>
                    <a:pt x="0" y="106"/>
                    <a:pt x="0" y="106"/>
                  </a:cubicBezTo>
                  <a:cubicBezTo>
                    <a:pt x="0" y="111"/>
                    <a:pt x="4" y="114"/>
                    <a:pt x="8" y="114"/>
                  </a:cubicBezTo>
                  <a:cubicBezTo>
                    <a:pt x="106" y="114"/>
                    <a:pt x="106" y="114"/>
                    <a:pt x="106" y="114"/>
                  </a:cubicBezTo>
                  <a:cubicBezTo>
                    <a:pt x="110" y="114"/>
                    <a:pt x="114" y="111"/>
                    <a:pt x="114" y="106"/>
                  </a:cubicBezTo>
                  <a:cubicBezTo>
                    <a:pt x="114" y="8"/>
                    <a:pt x="114" y="8"/>
                    <a:pt x="114" y="8"/>
                  </a:cubicBezTo>
                  <a:cubicBezTo>
                    <a:pt x="114" y="3"/>
                    <a:pt x="110" y="0"/>
                    <a:pt x="106" y="0"/>
                  </a:cubicBezTo>
                  <a:close/>
                  <a:moveTo>
                    <a:pt x="35" y="96"/>
                  </a:moveTo>
                  <a:cubicBezTo>
                    <a:pt x="17" y="96"/>
                    <a:pt x="17" y="96"/>
                    <a:pt x="17" y="96"/>
                  </a:cubicBezTo>
                  <a:cubicBezTo>
                    <a:pt x="17" y="44"/>
                    <a:pt x="17" y="44"/>
                    <a:pt x="17" y="44"/>
                  </a:cubicBezTo>
                  <a:cubicBezTo>
                    <a:pt x="35" y="44"/>
                    <a:pt x="35" y="44"/>
                    <a:pt x="35" y="44"/>
                  </a:cubicBezTo>
                  <a:lnTo>
                    <a:pt x="35" y="96"/>
                  </a:lnTo>
                  <a:close/>
                  <a:moveTo>
                    <a:pt x="26" y="37"/>
                  </a:moveTo>
                  <a:cubicBezTo>
                    <a:pt x="26" y="37"/>
                    <a:pt x="26" y="37"/>
                    <a:pt x="26" y="37"/>
                  </a:cubicBezTo>
                  <a:cubicBezTo>
                    <a:pt x="20" y="37"/>
                    <a:pt x="16" y="33"/>
                    <a:pt x="16" y="28"/>
                  </a:cubicBezTo>
                  <a:cubicBezTo>
                    <a:pt x="16" y="23"/>
                    <a:pt x="20" y="19"/>
                    <a:pt x="26" y="19"/>
                  </a:cubicBezTo>
                  <a:cubicBezTo>
                    <a:pt x="32" y="19"/>
                    <a:pt x="36" y="23"/>
                    <a:pt x="36" y="28"/>
                  </a:cubicBezTo>
                  <a:cubicBezTo>
                    <a:pt x="36" y="33"/>
                    <a:pt x="32" y="37"/>
                    <a:pt x="26" y="37"/>
                  </a:cubicBezTo>
                  <a:close/>
                  <a:moveTo>
                    <a:pt x="97" y="96"/>
                  </a:moveTo>
                  <a:cubicBezTo>
                    <a:pt x="80" y="96"/>
                    <a:pt x="80" y="96"/>
                    <a:pt x="80" y="96"/>
                  </a:cubicBezTo>
                  <a:cubicBezTo>
                    <a:pt x="80" y="68"/>
                    <a:pt x="80" y="68"/>
                    <a:pt x="80" y="68"/>
                  </a:cubicBezTo>
                  <a:cubicBezTo>
                    <a:pt x="80" y="61"/>
                    <a:pt x="77" y="56"/>
                    <a:pt x="71" y="56"/>
                  </a:cubicBezTo>
                  <a:cubicBezTo>
                    <a:pt x="66" y="56"/>
                    <a:pt x="63" y="59"/>
                    <a:pt x="62" y="63"/>
                  </a:cubicBezTo>
                  <a:cubicBezTo>
                    <a:pt x="61" y="64"/>
                    <a:pt x="61" y="65"/>
                    <a:pt x="61" y="67"/>
                  </a:cubicBezTo>
                  <a:cubicBezTo>
                    <a:pt x="61" y="96"/>
                    <a:pt x="61" y="96"/>
                    <a:pt x="61" y="96"/>
                  </a:cubicBezTo>
                  <a:cubicBezTo>
                    <a:pt x="44" y="96"/>
                    <a:pt x="44" y="96"/>
                    <a:pt x="44" y="96"/>
                  </a:cubicBezTo>
                  <a:cubicBezTo>
                    <a:pt x="44" y="96"/>
                    <a:pt x="44" y="49"/>
                    <a:pt x="44" y="44"/>
                  </a:cubicBezTo>
                  <a:cubicBezTo>
                    <a:pt x="61" y="44"/>
                    <a:pt x="61" y="44"/>
                    <a:pt x="61" y="44"/>
                  </a:cubicBezTo>
                  <a:cubicBezTo>
                    <a:pt x="61" y="51"/>
                    <a:pt x="61" y="51"/>
                    <a:pt x="61" y="51"/>
                  </a:cubicBezTo>
                  <a:cubicBezTo>
                    <a:pt x="64" y="48"/>
                    <a:pt x="68" y="43"/>
                    <a:pt x="77" y="43"/>
                  </a:cubicBezTo>
                  <a:cubicBezTo>
                    <a:pt x="88" y="43"/>
                    <a:pt x="97" y="50"/>
                    <a:pt x="97" y="66"/>
                  </a:cubicBezTo>
                  <a:lnTo>
                    <a:pt x="97" y="96"/>
                  </a:lnTo>
                  <a:close/>
                </a:path>
              </a:pathLst>
            </a:custGeom>
            <a:solidFill>
              <a:srgbClr val="CCF2EA"/>
            </a:solid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grpSp>
          <p:nvGrpSpPr>
            <p:cNvPr id="105" name="Group 33">
              <a:extLst>
                <a:ext uri="{FF2B5EF4-FFF2-40B4-BE49-F238E27FC236}">
                  <a16:creationId xmlns:a16="http://schemas.microsoft.com/office/drawing/2014/main" id="{F40E2DBB-2826-4D26-9100-2B449FCC0C0D}"/>
                </a:ext>
              </a:extLst>
            </p:cNvPr>
            <p:cNvGrpSpPr/>
            <p:nvPr/>
          </p:nvGrpSpPr>
          <p:grpSpPr>
            <a:xfrm>
              <a:off x="10254709" y="4173364"/>
              <a:ext cx="872050" cy="872049"/>
              <a:chOff x="4127501" y="4194175"/>
              <a:chExt cx="909638" cy="909637"/>
            </a:xfrm>
            <a:solidFill>
              <a:srgbClr val="CCF2EA"/>
            </a:solidFill>
          </p:grpSpPr>
          <p:sp>
            <p:nvSpPr>
              <p:cNvPr id="146" name="Freeform 11">
                <a:extLst>
                  <a:ext uri="{FF2B5EF4-FFF2-40B4-BE49-F238E27FC236}">
                    <a16:creationId xmlns:a16="http://schemas.microsoft.com/office/drawing/2014/main" id="{47DED638-66FF-4675-AEBD-523840F251E8}"/>
                  </a:ext>
                </a:extLst>
              </p:cNvPr>
              <p:cNvSpPr/>
              <p:nvPr/>
            </p:nvSpPr>
            <p:spPr bwMode="auto">
              <a:xfrm>
                <a:off x="4386263" y="4659313"/>
                <a:ext cx="96838" cy="192087"/>
              </a:xfrm>
              <a:custGeom>
                <a:avLst/>
                <a:gdLst>
                  <a:gd name="T0" fmla="*/ 0 w 61"/>
                  <a:gd name="T1" fmla="*/ 18 h 121"/>
                  <a:gd name="T2" fmla="*/ 22 w 61"/>
                  <a:gd name="T3" fmla="*/ 18 h 121"/>
                  <a:gd name="T4" fmla="*/ 22 w 61"/>
                  <a:gd name="T5" fmla="*/ 121 h 121"/>
                  <a:gd name="T6" fmla="*/ 40 w 61"/>
                  <a:gd name="T7" fmla="*/ 121 h 121"/>
                  <a:gd name="T8" fmla="*/ 40 w 61"/>
                  <a:gd name="T9" fmla="*/ 18 h 121"/>
                  <a:gd name="T10" fmla="*/ 61 w 61"/>
                  <a:gd name="T11" fmla="*/ 18 h 121"/>
                  <a:gd name="T12" fmla="*/ 61 w 61"/>
                  <a:gd name="T13" fmla="*/ 0 h 121"/>
                  <a:gd name="T14" fmla="*/ 0 w 61"/>
                  <a:gd name="T15" fmla="*/ 0 h 121"/>
                  <a:gd name="T16" fmla="*/ 0 w 61"/>
                  <a:gd name="T17" fmla="*/ 18 h 1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1" h="121">
                    <a:moveTo>
                      <a:pt x="0" y="18"/>
                    </a:moveTo>
                    <a:lnTo>
                      <a:pt x="22" y="18"/>
                    </a:lnTo>
                    <a:lnTo>
                      <a:pt x="22" y="121"/>
                    </a:lnTo>
                    <a:lnTo>
                      <a:pt x="40" y="121"/>
                    </a:lnTo>
                    <a:lnTo>
                      <a:pt x="40" y="18"/>
                    </a:lnTo>
                    <a:lnTo>
                      <a:pt x="61" y="18"/>
                    </a:lnTo>
                    <a:lnTo>
                      <a:pt x="61" y="0"/>
                    </a:lnTo>
                    <a:lnTo>
                      <a:pt x="0" y="0"/>
                    </a:lnTo>
                    <a:lnTo>
                      <a:pt x="0" y="18"/>
                    </a:lnTo>
                    <a:close/>
                  </a:path>
                </a:pathLst>
              </a:custGeom>
              <a:grp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sp>
            <p:nvSpPr>
              <p:cNvPr id="147" name="Freeform 12">
                <a:extLst>
                  <a:ext uri="{FF2B5EF4-FFF2-40B4-BE49-F238E27FC236}">
                    <a16:creationId xmlns:a16="http://schemas.microsoft.com/office/drawing/2014/main" id="{7DDCC8C2-DB87-4CEA-A97F-6A63CF8E1C06}"/>
                  </a:ext>
                </a:extLst>
              </p:cNvPr>
              <p:cNvSpPr/>
              <p:nvPr/>
            </p:nvSpPr>
            <p:spPr bwMode="auto">
              <a:xfrm>
                <a:off x="4572001" y="4440238"/>
                <a:ext cx="25400" cy="109537"/>
              </a:xfrm>
              <a:custGeom>
                <a:avLst/>
                <a:gdLst>
                  <a:gd name="T0" fmla="*/ 3 w 6"/>
                  <a:gd name="T1" fmla="*/ 26 h 26"/>
                  <a:gd name="T2" fmla="*/ 5 w 6"/>
                  <a:gd name="T3" fmla="*/ 25 h 26"/>
                  <a:gd name="T4" fmla="*/ 6 w 6"/>
                  <a:gd name="T5" fmla="*/ 23 h 26"/>
                  <a:gd name="T6" fmla="*/ 6 w 6"/>
                  <a:gd name="T7" fmla="*/ 3 h 26"/>
                  <a:gd name="T8" fmla="*/ 5 w 6"/>
                  <a:gd name="T9" fmla="*/ 1 h 26"/>
                  <a:gd name="T10" fmla="*/ 3 w 6"/>
                  <a:gd name="T11" fmla="*/ 0 h 26"/>
                  <a:gd name="T12" fmla="*/ 0 w 6"/>
                  <a:gd name="T13" fmla="*/ 1 h 26"/>
                  <a:gd name="T14" fmla="*/ 0 w 6"/>
                  <a:gd name="T15" fmla="*/ 3 h 26"/>
                  <a:gd name="T16" fmla="*/ 0 w 6"/>
                  <a:gd name="T17" fmla="*/ 23 h 26"/>
                  <a:gd name="T18" fmla="*/ 0 w 6"/>
                  <a:gd name="T19" fmla="*/ 25 h 26"/>
                  <a:gd name="T20" fmla="*/ 3 w 6"/>
                  <a:gd name="T21" fmla="*/ 26 h 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6" h="26">
                    <a:moveTo>
                      <a:pt x="3" y="26"/>
                    </a:moveTo>
                    <a:cubicBezTo>
                      <a:pt x="4" y="26"/>
                      <a:pt x="5" y="26"/>
                      <a:pt x="5" y="25"/>
                    </a:cubicBezTo>
                    <a:cubicBezTo>
                      <a:pt x="6" y="25"/>
                      <a:pt x="6" y="24"/>
                      <a:pt x="6" y="23"/>
                    </a:cubicBezTo>
                    <a:cubicBezTo>
                      <a:pt x="6" y="3"/>
                      <a:pt x="6" y="3"/>
                      <a:pt x="6" y="3"/>
                    </a:cubicBezTo>
                    <a:cubicBezTo>
                      <a:pt x="6" y="2"/>
                      <a:pt x="6" y="1"/>
                      <a:pt x="5" y="1"/>
                    </a:cubicBezTo>
                    <a:cubicBezTo>
                      <a:pt x="5" y="0"/>
                      <a:pt x="4" y="0"/>
                      <a:pt x="3" y="0"/>
                    </a:cubicBezTo>
                    <a:cubicBezTo>
                      <a:pt x="2" y="0"/>
                      <a:pt x="1" y="0"/>
                      <a:pt x="0" y="1"/>
                    </a:cubicBezTo>
                    <a:cubicBezTo>
                      <a:pt x="0" y="1"/>
                      <a:pt x="0" y="2"/>
                      <a:pt x="0" y="3"/>
                    </a:cubicBezTo>
                    <a:cubicBezTo>
                      <a:pt x="0" y="23"/>
                      <a:pt x="0" y="23"/>
                      <a:pt x="0" y="23"/>
                    </a:cubicBezTo>
                    <a:cubicBezTo>
                      <a:pt x="0" y="24"/>
                      <a:pt x="0" y="25"/>
                      <a:pt x="0" y="25"/>
                    </a:cubicBezTo>
                    <a:cubicBezTo>
                      <a:pt x="1" y="26"/>
                      <a:pt x="2" y="26"/>
                      <a:pt x="3" y="26"/>
                    </a:cubicBezTo>
                    <a:close/>
                  </a:path>
                </a:pathLst>
              </a:custGeom>
              <a:grp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sp>
            <p:nvSpPr>
              <p:cNvPr id="148" name="Freeform 13">
                <a:extLst>
                  <a:ext uri="{FF2B5EF4-FFF2-40B4-BE49-F238E27FC236}">
                    <a16:creationId xmlns:a16="http://schemas.microsoft.com/office/drawing/2014/main" id="{0754DEB5-29DC-4442-9D87-1DB0018E811A}"/>
                  </a:ext>
                </a:extLst>
              </p:cNvPr>
              <p:cNvSpPr>
                <a:spLocks noEditPoints="1"/>
              </p:cNvSpPr>
              <p:nvPr/>
            </p:nvSpPr>
            <p:spPr bwMode="auto">
              <a:xfrm>
                <a:off x="4600576" y="4659313"/>
                <a:ext cx="79375" cy="192087"/>
              </a:xfrm>
              <a:custGeom>
                <a:avLst/>
                <a:gdLst>
                  <a:gd name="T0" fmla="*/ 13 w 19"/>
                  <a:gd name="T1" fmla="*/ 12 h 46"/>
                  <a:gd name="T2" fmla="*/ 9 w 19"/>
                  <a:gd name="T3" fmla="*/ 12 h 46"/>
                  <a:gd name="T4" fmla="*/ 6 w 19"/>
                  <a:gd name="T5" fmla="*/ 15 h 46"/>
                  <a:gd name="T6" fmla="*/ 6 w 19"/>
                  <a:gd name="T7" fmla="*/ 0 h 46"/>
                  <a:gd name="T8" fmla="*/ 0 w 19"/>
                  <a:gd name="T9" fmla="*/ 0 h 46"/>
                  <a:gd name="T10" fmla="*/ 0 w 19"/>
                  <a:gd name="T11" fmla="*/ 46 h 46"/>
                  <a:gd name="T12" fmla="*/ 6 w 19"/>
                  <a:gd name="T13" fmla="*/ 46 h 46"/>
                  <a:gd name="T14" fmla="*/ 6 w 19"/>
                  <a:gd name="T15" fmla="*/ 43 h 46"/>
                  <a:gd name="T16" fmla="*/ 9 w 19"/>
                  <a:gd name="T17" fmla="*/ 45 h 46"/>
                  <a:gd name="T18" fmla="*/ 13 w 19"/>
                  <a:gd name="T19" fmla="*/ 46 h 46"/>
                  <a:gd name="T20" fmla="*/ 18 w 19"/>
                  <a:gd name="T21" fmla="*/ 44 h 46"/>
                  <a:gd name="T22" fmla="*/ 19 w 19"/>
                  <a:gd name="T23" fmla="*/ 39 h 46"/>
                  <a:gd name="T24" fmla="*/ 19 w 19"/>
                  <a:gd name="T25" fmla="*/ 20 h 46"/>
                  <a:gd name="T26" fmla="*/ 17 w 19"/>
                  <a:gd name="T27" fmla="*/ 14 h 46"/>
                  <a:gd name="T28" fmla="*/ 13 w 19"/>
                  <a:gd name="T29" fmla="*/ 12 h 46"/>
                  <a:gd name="T30" fmla="*/ 12 w 19"/>
                  <a:gd name="T31" fmla="*/ 38 h 46"/>
                  <a:gd name="T32" fmla="*/ 12 w 19"/>
                  <a:gd name="T33" fmla="*/ 40 h 46"/>
                  <a:gd name="T34" fmla="*/ 10 w 19"/>
                  <a:gd name="T35" fmla="*/ 41 h 46"/>
                  <a:gd name="T36" fmla="*/ 8 w 19"/>
                  <a:gd name="T37" fmla="*/ 41 h 46"/>
                  <a:gd name="T38" fmla="*/ 6 w 19"/>
                  <a:gd name="T39" fmla="*/ 39 h 46"/>
                  <a:gd name="T40" fmla="*/ 6 w 19"/>
                  <a:gd name="T41" fmla="*/ 18 h 46"/>
                  <a:gd name="T42" fmla="*/ 8 w 19"/>
                  <a:gd name="T43" fmla="*/ 17 h 46"/>
                  <a:gd name="T44" fmla="*/ 9 w 19"/>
                  <a:gd name="T45" fmla="*/ 17 h 46"/>
                  <a:gd name="T46" fmla="*/ 11 w 19"/>
                  <a:gd name="T47" fmla="*/ 18 h 46"/>
                  <a:gd name="T48" fmla="*/ 12 w 19"/>
                  <a:gd name="T49" fmla="*/ 20 h 46"/>
                  <a:gd name="T50" fmla="*/ 12 w 19"/>
                  <a:gd name="T51" fmla="*/ 38 h 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9" h="46">
                    <a:moveTo>
                      <a:pt x="13" y="12"/>
                    </a:moveTo>
                    <a:cubicBezTo>
                      <a:pt x="11" y="12"/>
                      <a:pt x="10" y="12"/>
                      <a:pt x="9" y="12"/>
                    </a:cubicBezTo>
                    <a:cubicBezTo>
                      <a:pt x="8" y="13"/>
                      <a:pt x="7" y="14"/>
                      <a:pt x="6" y="15"/>
                    </a:cubicBezTo>
                    <a:cubicBezTo>
                      <a:pt x="6" y="0"/>
                      <a:pt x="6" y="0"/>
                      <a:pt x="6" y="0"/>
                    </a:cubicBezTo>
                    <a:cubicBezTo>
                      <a:pt x="0" y="0"/>
                      <a:pt x="0" y="0"/>
                      <a:pt x="0" y="0"/>
                    </a:cubicBezTo>
                    <a:cubicBezTo>
                      <a:pt x="0" y="46"/>
                      <a:pt x="0" y="46"/>
                      <a:pt x="0" y="46"/>
                    </a:cubicBezTo>
                    <a:cubicBezTo>
                      <a:pt x="6" y="46"/>
                      <a:pt x="6" y="46"/>
                      <a:pt x="6" y="46"/>
                    </a:cubicBezTo>
                    <a:cubicBezTo>
                      <a:pt x="6" y="43"/>
                      <a:pt x="6" y="43"/>
                      <a:pt x="6" y="43"/>
                    </a:cubicBezTo>
                    <a:cubicBezTo>
                      <a:pt x="7" y="44"/>
                      <a:pt x="8" y="45"/>
                      <a:pt x="9" y="45"/>
                    </a:cubicBezTo>
                    <a:cubicBezTo>
                      <a:pt x="10" y="46"/>
                      <a:pt x="12" y="46"/>
                      <a:pt x="13" y="46"/>
                    </a:cubicBezTo>
                    <a:cubicBezTo>
                      <a:pt x="15" y="46"/>
                      <a:pt x="16" y="46"/>
                      <a:pt x="18" y="44"/>
                    </a:cubicBezTo>
                    <a:cubicBezTo>
                      <a:pt x="19" y="43"/>
                      <a:pt x="19" y="41"/>
                      <a:pt x="19" y="39"/>
                    </a:cubicBezTo>
                    <a:cubicBezTo>
                      <a:pt x="19" y="20"/>
                      <a:pt x="19" y="20"/>
                      <a:pt x="19" y="20"/>
                    </a:cubicBezTo>
                    <a:cubicBezTo>
                      <a:pt x="19" y="17"/>
                      <a:pt x="19" y="15"/>
                      <a:pt x="17" y="14"/>
                    </a:cubicBezTo>
                    <a:cubicBezTo>
                      <a:pt x="16" y="12"/>
                      <a:pt x="15" y="12"/>
                      <a:pt x="13" y="12"/>
                    </a:cubicBezTo>
                    <a:close/>
                    <a:moveTo>
                      <a:pt x="12" y="38"/>
                    </a:moveTo>
                    <a:cubicBezTo>
                      <a:pt x="12" y="39"/>
                      <a:pt x="12" y="40"/>
                      <a:pt x="12" y="40"/>
                    </a:cubicBezTo>
                    <a:cubicBezTo>
                      <a:pt x="11" y="41"/>
                      <a:pt x="11" y="41"/>
                      <a:pt x="10" y="41"/>
                    </a:cubicBezTo>
                    <a:cubicBezTo>
                      <a:pt x="9" y="41"/>
                      <a:pt x="9" y="41"/>
                      <a:pt x="8" y="41"/>
                    </a:cubicBezTo>
                    <a:cubicBezTo>
                      <a:pt x="8" y="40"/>
                      <a:pt x="7" y="40"/>
                      <a:pt x="6" y="39"/>
                    </a:cubicBezTo>
                    <a:cubicBezTo>
                      <a:pt x="6" y="18"/>
                      <a:pt x="6" y="18"/>
                      <a:pt x="6" y="18"/>
                    </a:cubicBezTo>
                    <a:cubicBezTo>
                      <a:pt x="7" y="18"/>
                      <a:pt x="7" y="17"/>
                      <a:pt x="8" y="17"/>
                    </a:cubicBezTo>
                    <a:cubicBezTo>
                      <a:pt x="8" y="17"/>
                      <a:pt x="9" y="17"/>
                      <a:pt x="9" y="17"/>
                    </a:cubicBezTo>
                    <a:cubicBezTo>
                      <a:pt x="10" y="17"/>
                      <a:pt x="11" y="17"/>
                      <a:pt x="11" y="18"/>
                    </a:cubicBezTo>
                    <a:cubicBezTo>
                      <a:pt x="12" y="18"/>
                      <a:pt x="12" y="19"/>
                      <a:pt x="12" y="20"/>
                    </a:cubicBezTo>
                    <a:lnTo>
                      <a:pt x="12" y="38"/>
                    </a:lnTo>
                    <a:close/>
                  </a:path>
                </a:pathLst>
              </a:custGeom>
              <a:grp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sp>
            <p:nvSpPr>
              <p:cNvPr id="149" name="Freeform 14">
                <a:extLst>
                  <a:ext uri="{FF2B5EF4-FFF2-40B4-BE49-F238E27FC236}">
                    <a16:creationId xmlns:a16="http://schemas.microsoft.com/office/drawing/2014/main" id="{ECD32930-D2B6-4304-9993-DE78843DEBBE}"/>
                  </a:ext>
                </a:extLst>
              </p:cNvPr>
              <p:cNvSpPr/>
              <p:nvPr/>
            </p:nvSpPr>
            <p:spPr bwMode="auto">
              <a:xfrm>
                <a:off x="4495801" y="4710113"/>
                <a:ext cx="84138" cy="141287"/>
              </a:xfrm>
              <a:custGeom>
                <a:avLst/>
                <a:gdLst>
                  <a:gd name="T0" fmla="*/ 13 w 20"/>
                  <a:gd name="T1" fmla="*/ 26 h 34"/>
                  <a:gd name="T2" fmla="*/ 11 w 20"/>
                  <a:gd name="T3" fmla="*/ 27 h 34"/>
                  <a:gd name="T4" fmla="*/ 9 w 20"/>
                  <a:gd name="T5" fmla="*/ 28 h 34"/>
                  <a:gd name="T6" fmla="*/ 7 w 20"/>
                  <a:gd name="T7" fmla="*/ 28 h 34"/>
                  <a:gd name="T8" fmla="*/ 7 w 20"/>
                  <a:gd name="T9" fmla="*/ 26 h 34"/>
                  <a:gd name="T10" fmla="*/ 7 w 20"/>
                  <a:gd name="T11" fmla="*/ 0 h 34"/>
                  <a:gd name="T12" fmla="*/ 0 w 20"/>
                  <a:gd name="T13" fmla="*/ 0 h 34"/>
                  <a:gd name="T14" fmla="*/ 0 w 20"/>
                  <a:gd name="T15" fmla="*/ 28 h 34"/>
                  <a:gd name="T16" fmla="*/ 1 w 20"/>
                  <a:gd name="T17" fmla="*/ 33 h 34"/>
                  <a:gd name="T18" fmla="*/ 5 w 20"/>
                  <a:gd name="T19" fmla="*/ 34 h 34"/>
                  <a:gd name="T20" fmla="*/ 9 w 20"/>
                  <a:gd name="T21" fmla="*/ 33 h 34"/>
                  <a:gd name="T22" fmla="*/ 13 w 20"/>
                  <a:gd name="T23" fmla="*/ 30 h 34"/>
                  <a:gd name="T24" fmla="*/ 13 w 20"/>
                  <a:gd name="T25" fmla="*/ 34 h 34"/>
                  <a:gd name="T26" fmla="*/ 20 w 20"/>
                  <a:gd name="T27" fmla="*/ 34 h 34"/>
                  <a:gd name="T28" fmla="*/ 20 w 20"/>
                  <a:gd name="T29" fmla="*/ 0 h 34"/>
                  <a:gd name="T30" fmla="*/ 13 w 20"/>
                  <a:gd name="T31" fmla="*/ 0 h 34"/>
                  <a:gd name="T32" fmla="*/ 13 w 20"/>
                  <a:gd name="T33" fmla="*/ 26 h 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20" h="34">
                    <a:moveTo>
                      <a:pt x="13" y="26"/>
                    </a:moveTo>
                    <a:cubicBezTo>
                      <a:pt x="12" y="26"/>
                      <a:pt x="11" y="27"/>
                      <a:pt x="11" y="27"/>
                    </a:cubicBezTo>
                    <a:cubicBezTo>
                      <a:pt x="10" y="28"/>
                      <a:pt x="9" y="28"/>
                      <a:pt x="9" y="28"/>
                    </a:cubicBezTo>
                    <a:cubicBezTo>
                      <a:pt x="8" y="28"/>
                      <a:pt x="8" y="28"/>
                      <a:pt x="7" y="28"/>
                    </a:cubicBezTo>
                    <a:cubicBezTo>
                      <a:pt x="7" y="27"/>
                      <a:pt x="7" y="27"/>
                      <a:pt x="7" y="26"/>
                    </a:cubicBezTo>
                    <a:cubicBezTo>
                      <a:pt x="7" y="0"/>
                      <a:pt x="7" y="0"/>
                      <a:pt x="7" y="0"/>
                    </a:cubicBezTo>
                    <a:cubicBezTo>
                      <a:pt x="0" y="0"/>
                      <a:pt x="0" y="0"/>
                      <a:pt x="0" y="0"/>
                    </a:cubicBezTo>
                    <a:cubicBezTo>
                      <a:pt x="0" y="28"/>
                      <a:pt x="0" y="28"/>
                      <a:pt x="0" y="28"/>
                    </a:cubicBezTo>
                    <a:cubicBezTo>
                      <a:pt x="0" y="30"/>
                      <a:pt x="1" y="32"/>
                      <a:pt x="1" y="33"/>
                    </a:cubicBezTo>
                    <a:cubicBezTo>
                      <a:pt x="2" y="34"/>
                      <a:pt x="3" y="34"/>
                      <a:pt x="5" y="34"/>
                    </a:cubicBezTo>
                    <a:cubicBezTo>
                      <a:pt x="6" y="34"/>
                      <a:pt x="8" y="34"/>
                      <a:pt x="9" y="33"/>
                    </a:cubicBezTo>
                    <a:cubicBezTo>
                      <a:pt x="10" y="32"/>
                      <a:pt x="12" y="31"/>
                      <a:pt x="13" y="30"/>
                    </a:cubicBezTo>
                    <a:cubicBezTo>
                      <a:pt x="13" y="34"/>
                      <a:pt x="13" y="34"/>
                      <a:pt x="13" y="34"/>
                    </a:cubicBezTo>
                    <a:cubicBezTo>
                      <a:pt x="20" y="34"/>
                      <a:pt x="20" y="34"/>
                      <a:pt x="20" y="34"/>
                    </a:cubicBezTo>
                    <a:cubicBezTo>
                      <a:pt x="20" y="0"/>
                      <a:pt x="20" y="0"/>
                      <a:pt x="20" y="0"/>
                    </a:cubicBezTo>
                    <a:cubicBezTo>
                      <a:pt x="13" y="0"/>
                      <a:pt x="13" y="0"/>
                      <a:pt x="13" y="0"/>
                    </a:cubicBezTo>
                    <a:lnTo>
                      <a:pt x="13" y="26"/>
                    </a:lnTo>
                    <a:close/>
                  </a:path>
                </a:pathLst>
              </a:custGeom>
              <a:grp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sp>
            <p:nvSpPr>
              <p:cNvPr id="150" name="Freeform 15">
                <a:extLst>
                  <a:ext uri="{FF2B5EF4-FFF2-40B4-BE49-F238E27FC236}">
                    <a16:creationId xmlns:a16="http://schemas.microsoft.com/office/drawing/2014/main" id="{72256BC5-FE76-4EA7-917B-F1F5AA02EAA7}"/>
                  </a:ext>
                </a:extLst>
              </p:cNvPr>
              <p:cNvSpPr>
                <a:spLocks noEditPoints="1"/>
              </p:cNvSpPr>
              <p:nvPr/>
            </p:nvSpPr>
            <p:spPr bwMode="auto">
              <a:xfrm>
                <a:off x="4127501" y="4194175"/>
                <a:ext cx="909638" cy="909637"/>
              </a:xfrm>
              <a:custGeom>
                <a:avLst/>
                <a:gdLst>
                  <a:gd name="T0" fmla="*/ 108 w 217"/>
                  <a:gd name="T1" fmla="*/ 0 h 217"/>
                  <a:gd name="T2" fmla="*/ 0 w 217"/>
                  <a:gd name="T3" fmla="*/ 108 h 217"/>
                  <a:gd name="T4" fmla="*/ 108 w 217"/>
                  <a:gd name="T5" fmla="*/ 217 h 217"/>
                  <a:gd name="T6" fmla="*/ 217 w 217"/>
                  <a:gd name="T7" fmla="*/ 108 h 217"/>
                  <a:gd name="T8" fmla="*/ 108 w 217"/>
                  <a:gd name="T9" fmla="*/ 0 h 217"/>
                  <a:gd name="T10" fmla="*/ 126 w 217"/>
                  <a:gd name="T11" fmla="*/ 53 h 217"/>
                  <a:gd name="T12" fmla="*/ 134 w 217"/>
                  <a:gd name="T13" fmla="*/ 53 h 217"/>
                  <a:gd name="T14" fmla="*/ 134 w 217"/>
                  <a:gd name="T15" fmla="*/ 82 h 217"/>
                  <a:gd name="T16" fmla="*/ 134 w 217"/>
                  <a:gd name="T17" fmla="*/ 84 h 217"/>
                  <a:gd name="T18" fmla="*/ 136 w 217"/>
                  <a:gd name="T19" fmla="*/ 84 h 217"/>
                  <a:gd name="T20" fmla="*/ 138 w 217"/>
                  <a:gd name="T21" fmla="*/ 84 h 217"/>
                  <a:gd name="T22" fmla="*/ 140 w 217"/>
                  <a:gd name="T23" fmla="*/ 82 h 217"/>
                  <a:gd name="T24" fmla="*/ 140 w 217"/>
                  <a:gd name="T25" fmla="*/ 53 h 217"/>
                  <a:gd name="T26" fmla="*/ 148 w 217"/>
                  <a:gd name="T27" fmla="*/ 53 h 217"/>
                  <a:gd name="T28" fmla="*/ 148 w 217"/>
                  <a:gd name="T29" fmla="*/ 91 h 217"/>
                  <a:gd name="T30" fmla="*/ 140 w 217"/>
                  <a:gd name="T31" fmla="*/ 91 h 217"/>
                  <a:gd name="T32" fmla="*/ 140 w 217"/>
                  <a:gd name="T33" fmla="*/ 86 h 217"/>
                  <a:gd name="T34" fmla="*/ 136 w 217"/>
                  <a:gd name="T35" fmla="*/ 90 h 217"/>
                  <a:gd name="T36" fmla="*/ 131 w 217"/>
                  <a:gd name="T37" fmla="*/ 91 h 217"/>
                  <a:gd name="T38" fmla="*/ 127 w 217"/>
                  <a:gd name="T39" fmla="*/ 89 h 217"/>
                  <a:gd name="T40" fmla="*/ 126 w 217"/>
                  <a:gd name="T41" fmla="*/ 84 h 217"/>
                  <a:gd name="T42" fmla="*/ 126 w 217"/>
                  <a:gd name="T43" fmla="*/ 53 h 217"/>
                  <a:gd name="T44" fmla="*/ 98 w 217"/>
                  <a:gd name="T45" fmla="*/ 62 h 217"/>
                  <a:gd name="T46" fmla="*/ 101 w 217"/>
                  <a:gd name="T47" fmla="*/ 55 h 217"/>
                  <a:gd name="T48" fmla="*/ 109 w 217"/>
                  <a:gd name="T49" fmla="*/ 52 h 217"/>
                  <a:gd name="T50" fmla="*/ 117 w 217"/>
                  <a:gd name="T51" fmla="*/ 55 h 217"/>
                  <a:gd name="T52" fmla="*/ 120 w 217"/>
                  <a:gd name="T53" fmla="*/ 62 h 217"/>
                  <a:gd name="T54" fmla="*/ 120 w 217"/>
                  <a:gd name="T55" fmla="*/ 81 h 217"/>
                  <a:gd name="T56" fmla="*/ 117 w 217"/>
                  <a:gd name="T57" fmla="*/ 89 h 217"/>
                  <a:gd name="T58" fmla="*/ 109 w 217"/>
                  <a:gd name="T59" fmla="*/ 91 h 217"/>
                  <a:gd name="T60" fmla="*/ 101 w 217"/>
                  <a:gd name="T61" fmla="*/ 89 h 217"/>
                  <a:gd name="T62" fmla="*/ 98 w 217"/>
                  <a:gd name="T63" fmla="*/ 81 h 217"/>
                  <a:gd name="T64" fmla="*/ 98 w 217"/>
                  <a:gd name="T65" fmla="*/ 62 h 217"/>
                  <a:gd name="T66" fmla="*/ 77 w 217"/>
                  <a:gd name="T67" fmla="*/ 40 h 217"/>
                  <a:gd name="T68" fmla="*/ 83 w 217"/>
                  <a:gd name="T69" fmla="*/ 60 h 217"/>
                  <a:gd name="T70" fmla="*/ 83 w 217"/>
                  <a:gd name="T71" fmla="*/ 60 h 217"/>
                  <a:gd name="T72" fmla="*/ 88 w 217"/>
                  <a:gd name="T73" fmla="*/ 40 h 217"/>
                  <a:gd name="T74" fmla="*/ 97 w 217"/>
                  <a:gd name="T75" fmla="*/ 40 h 217"/>
                  <a:gd name="T76" fmla="*/ 87 w 217"/>
                  <a:gd name="T77" fmla="*/ 70 h 217"/>
                  <a:gd name="T78" fmla="*/ 87 w 217"/>
                  <a:gd name="T79" fmla="*/ 91 h 217"/>
                  <a:gd name="T80" fmla="*/ 79 w 217"/>
                  <a:gd name="T81" fmla="*/ 91 h 217"/>
                  <a:gd name="T82" fmla="*/ 79 w 217"/>
                  <a:gd name="T83" fmla="*/ 71 h 217"/>
                  <a:gd name="T84" fmla="*/ 68 w 217"/>
                  <a:gd name="T85" fmla="*/ 40 h 217"/>
                  <a:gd name="T86" fmla="*/ 77 w 217"/>
                  <a:gd name="T87" fmla="*/ 40 h 217"/>
                  <a:gd name="T88" fmla="*/ 177 w 217"/>
                  <a:gd name="T89" fmla="*/ 146 h 217"/>
                  <a:gd name="T90" fmla="*/ 152 w 217"/>
                  <a:gd name="T91" fmla="*/ 171 h 217"/>
                  <a:gd name="T92" fmla="*/ 68 w 217"/>
                  <a:gd name="T93" fmla="*/ 171 h 217"/>
                  <a:gd name="T94" fmla="*/ 43 w 217"/>
                  <a:gd name="T95" fmla="*/ 146 h 217"/>
                  <a:gd name="T96" fmla="*/ 43 w 217"/>
                  <a:gd name="T97" fmla="*/ 127 h 217"/>
                  <a:gd name="T98" fmla="*/ 68 w 217"/>
                  <a:gd name="T99" fmla="*/ 102 h 217"/>
                  <a:gd name="T100" fmla="*/ 152 w 217"/>
                  <a:gd name="T101" fmla="*/ 102 h 217"/>
                  <a:gd name="T102" fmla="*/ 177 w 217"/>
                  <a:gd name="T103" fmla="*/ 127 h 217"/>
                  <a:gd name="T104" fmla="*/ 177 w 217"/>
                  <a:gd name="T105" fmla="*/ 146 h 2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217" h="217">
                    <a:moveTo>
                      <a:pt x="108" y="0"/>
                    </a:moveTo>
                    <a:cubicBezTo>
                      <a:pt x="48" y="0"/>
                      <a:pt x="0" y="48"/>
                      <a:pt x="0" y="108"/>
                    </a:cubicBezTo>
                    <a:cubicBezTo>
                      <a:pt x="0" y="169"/>
                      <a:pt x="48" y="217"/>
                      <a:pt x="108" y="217"/>
                    </a:cubicBezTo>
                    <a:cubicBezTo>
                      <a:pt x="169" y="217"/>
                      <a:pt x="217" y="169"/>
                      <a:pt x="217" y="108"/>
                    </a:cubicBezTo>
                    <a:cubicBezTo>
                      <a:pt x="217" y="48"/>
                      <a:pt x="169" y="0"/>
                      <a:pt x="108" y="0"/>
                    </a:cubicBezTo>
                    <a:close/>
                    <a:moveTo>
                      <a:pt x="126" y="53"/>
                    </a:moveTo>
                    <a:cubicBezTo>
                      <a:pt x="134" y="53"/>
                      <a:pt x="134" y="53"/>
                      <a:pt x="134" y="53"/>
                    </a:cubicBezTo>
                    <a:cubicBezTo>
                      <a:pt x="134" y="82"/>
                      <a:pt x="134" y="82"/>
                      <a:pt x="134" y="82"/>
                    </a:cubicBezTo>
                    <a:cubicBezTo>
                      <a:pt x="134" y="83"/>
                      <a:pt x="134" y="83"/>
                      <a:pt x="134" y="84"/>
                    </a:cubicBezTo>
                    <a:cubicBezTo>
                      <a:pt x="134" y="84"/>
                      <a:pt x="135" y="84"/>
                      <a:pt x="136" y="84"/>
                    </a:cubicBezTo>
                    <a:cubicBezTo>
                      <a:pt x="136" y="84"/>
                      <a:pt x="137" y="84"/>
                      <a:pt x="138" y="84"/>
                    </a:cubicBezTo>
                    <a:cubicBezTo>
                      <a:pt x="139" y="83"/>
                      <a:pt x="139" y="82"/>
                      <a:pt x="140" y="82"/>
                    </a:cubicBezTo>
                    <a:cubicBezTo>
                      <a:pt x="140" y="53"/>
                      <a:pt x="140" y="53"/>
                      <a:pt x="140" y="53"/>
                    </a:cubicBezTo>
                    <a:cubicBezTo>
                      <a:pt x="148" y="53"/>
                      <a:pt x="148" y="53"/>
                      <a:pt x="148" y="53"/>
                    </a:cubicBezTo>
                    <a:cubicBezTo>
                      <a:pt x="148" y="91"/>
                      <a:pt x="148" y="91"/>
                      <a:pt x="148" y="91"/>
                    </a:cubicBezTo>
                    <a:cubicBezTo>
                      <a:pt x="140" y="91"/>
                      <a:pt x="140" y="91"/>
                      <a:pt x="140" y="91"/>
                    </a:cubicBezTo>
                    <a:cubicBezTo>
                      <a:pt x="140" y="86"/>
                      <a:pt x="140" y="86"/>
                      <a:pt x="140" y="86"/>
                    </a:cubicBezTo>
                    <a:cubicBezTo>
                      <a:pt x="139" y="88"/>
                      <a:pt x="137" y="89"/>
                      <a:pt x="136" y="90"/>
                    </a:cubicBezTo>
                    <a:cubicBezTo>
                      <a:pt x="134" y="91"/>
                      <a:pt x="133" y="91"/>
                      <a:pt x="131" y="91"/>
                    </a:cubicBezTo>
                    <a:cubicBezTo>
                      <a:pt x="130" y="91"/>
                      <a:pt x="128" y="91"/>
                      <a:pt x="127" y="89"/>
                    </a:cubicBezTo>
                    <a:cubicBezTo>
                      <a:pt x="126" y="88"/>
                      <a:pt x="126" y="87"/>
                      <a:pt x="126" y="84"/>
                    </a:cubicBezTo>
                    <a:lnTo>
                      <a:pt x="126" y="53"/>
                    </a:lnTo>
                    <a:close/>
                    <a:moveTo>
                      <a:pt x="98" y="62"/>
                    </a:moveTo>
                    <a:cubicBezTo>
                      <a:pt x="98" y="59"/>
                      <a:pt x="99" y="57"/>
                      <a:pt x="101" y="55"/>
                    </a:cubicBezTo>
                    <a:cubicBezTo>
                      <a:pt x="103" y="53"/>
                      <a:pt x="106" y="52"/>
                      <a:pt x="109" y="52"/>
                    </a:cubicBezTo>
                    <a:cubicBezTo>
                      <a:pt x="112" y="52"/>
                      <a:pt x="115" y="53"/>
                      <a:pt x="117" y="55"/>
                    </a:cubicBezTo>
                    <a:cubicBezTo>
                      <a:pt x="119" y="57"/>
                      <a:pt x="120" y="59"/>
                      <a:pt x="120" y="62"/>
                    </a:cubicBezTo>
                    <a:cubicBezTo>
                      <a:pt x="120" y="81"/>
                      <a:pt x="120" y="81"/>
                      <a:pt x="120" y="81"/>
                    </a:cubicBezTo>
                    <a:cubicBezTo>
                      <a:pt x="120" y="84"/>
                      <a:pt x="119" y="87"/>
                      <a:pt x="117" y="89"/>
                    </a:cubicBezTo>
                    <a:cubicBezTo>
                      <a:pt x="115" y="91"/>
                      <a:pt x="112" y="91"/>
                      <a:pt x="109" y="91"/>
                    </a:cubicBezTo>
                    <a:cubicBezTo>
                      <a:pt x="105" y="91"/>
                      <a:pt x="103" y="91"/>
                      <a:pt x="101" y="89"/>
                    </a:cubicBezTo>
                    <a:cubicBezTo>
                      <a:pt x="99" y="87"/>
                      <a:pt x="98" y="84"/>
                      <a:pt x="98" y="81"/>
                    </a:cubicBezTo>
                    <a:lnTo>
                      <a:pt x="98" y="62"/>
                    </a:lnTo>
                    <a:close/>
                    <a:moveTo>
                      <a:pt x="77" y="40"/>
                    </a:moveTo>
                    <a:cubicBezTo>
                      <a:pt x="83" y="60"/>
                      <a:pt x="83" y="60"/>
                      <a:pt x="83" y="60"/>
                    </a:cubicBezTo>
                    <a:cubicBezTo>
                      <a:pt x="83" y="60"/>
                      <a:pt x="83" y="60"/>
                      <a:pt x="83" y="60"/>
                    </a:cubicBezTo>
                    <a:cubicBezTo>
                      <a:pt x="88" y="40"/>
                      <a:pt x="88" y="40"/>
                      <a:pt x="88" y="40"/>
                    </a:cubicBezTo>
                    <a:cubicBezTo>
                      <a:pt x="97" y="40"/>
                      <a:pt x="97" y="40"/>
                      <a:pt x="97" y="40"/>
                    </a:cubicBezTo>
                    <a:cubicBezTo>
                      <a:pt x="87" y="70"/>
                      <a:pt x="87" y="70"/>
                      <a:pt x="87" y="70"/>
                    </a:cubicBezTo>
                    <a:cubicBezTo>
                      <a:pt x="87" y="91"/>
                      <a:pt x="87" y="91"/>
                      <a:pt x="87" y="91"/>
                    </a:cubicBezTo>
                    <a:cubicBezTo>
                      <a:pt x="79" y="91"/>
                      <a:pt x="79" y="91"/>
                      <a:pt x="79" y="91"/>
                    </a:cubicBezTo>
                    <a:cubicBezTo>
                      <a:pt x="79" y="71"/>
                      <a:pt x="79" y="71"/>
                      <a:pt x="79" y="71"/>
                    </a:cubicBezTo>
                    <a:cubicBezTo>
                      <a:pt x="68" y="40"/>
                      <a:pt x="68" y="40"/>
                      <a:pt x="68" y="40"/>
                    </a:cubicBezTo>
                    <a:lnTo>
                      <a:pt x="77" y="40"/>
                    </a:lnTo>
                    <a:close/>
                    <a:moveTo>
                      <a:pt x="177" y="146"/>
                    </a:moveTo>
                    <a:cubicBezTo>
                      <a:pt x="177" y="160"/>
                      <a:pt x="166" y="171"/>
                      <a:pt x="152" y="171"/>
                    </a:cubicBezTo>
                    <a:cubicBezTo>
                      <a:pt x="68" y="171"/>
                      <a:pt x="68" y="171"/>
                      <a:pt x="68" y="171"/>
                    </a:cubicBezTo>
                    <a:cubicBezTo>
                      <a:pt x="54" y="171"/>
                      <a:pt x="43" y="160"/>
                      <a:pt x="43" y="146"/>
                    </a:cubicBezTo>
                    <a:cubicBezTo>
                      <a:pt x="43" y="127"/>
                      <a:pt x="43" y="127"/>
                      <a:pt x="43" y="127"/>
                    </a:cubicBezTo>
                    <a:cubicBezTo>
                      <a:pt x="43" y="113"/>
                      <a:pt x="54" y="102"/>
                      <a:pt x="68" y="102"/>
                    </a:cubicBezTo>
                    <a:cubicBezTo>
                      <a:pt x="152" y="102"/>
                      <a:pt x="152" y="102"/>
                      <a:pt x="152" y="102"/>
                    </a:cubicBezTo>
                    <a:cubicBezTo>
                      <a:pt x="166" y="102"/>
                      <a:pt x="177" y="113"/>
                      <a:pt x="177" y="127"/>
                    </a:cubicBezTo>
                    <a:lnTo>
                      <a:pt x="177" y="146"/>
                    </a:lnTo>
                    <a:close/>
                  </a:path>
                </a:pathLst>
              </a:custGeom>
              <a:grp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sp>
            <p:nvSpPr>
              <p:cNvPr id="151" name="Freeform 16">
                <a:extLst>
                  <a:ext uri="{FF2B5EF4-FFF2-40B4-BE49-F238E27FC236}">
                    <a16:creationId xmlns:a16="http://schemas.microsoft.com/office/drawing/2014/main" id="{6E7CA396-8E84-4EBB-B506-260E687A5D9E}"/>
                  </a:ext>
                </a:extLst>
              </p:cNvPr>
              <p:cNvSpPr>
                <a:spLocks noEditPoints="1"/>
              </p:cNvSpPr>
              <p:nvPr/>
            </p:nvSpPr>
            <p:spPr bwMode="auto">
              <a:xfrm>
                <a:off x="4697413" y="4705350"/>
                <a:ext cx="84138" cy="150812"/>
              </a:xfrm>
              <a:custGeom>
                <a:avLst/>
                <a:gdLst>
                  <a:gd name="T0" fmla="*/ 10 w 20"/>
                  <a:gd name="T1" fmla="*/ 0 h 36"/>
                  <a:gd name="T2" fmla="*/ 3 w 20"/>
                  <a:gd name="T3" fmla="*/ 3 h 36"/>
                  <a:gd name="T4" fmla="*/ 0 w 20"/>
                  <a:gd name="T5" fmla="*/ 10 h 36"/>
                  <a:gd name="T6" fmla="*/ 0 w 20"/>
                  <a:gd name="T7" fmla="*/ 25 h 36"/>
                  <a:gd name="T8" fmla="*/ 2 w 20"/>
                  <a:gd name="T9" fmla="*/ 33 h 36"/>
                  <a:gd name="T10" fmla="*/ 9 w 20"/>
                  <a:gd name="T11" fmla="*/ 36 h 36"/>
                  <a:gd name="T12" fmla="*/ 17 w 20"/>
                  <a:gd name="T13" fmla="*/ 33 h 36"/>
                  <a:gd name="T14" fmla="*/ 20 w 20"/>
                  <a:gd name="T15" fmla="*/ 25 h 36"/>
                  <a:gd name="T16" fmla="*/ 20 w 20"/>
                  <a:gd name="T17" fmla="*/ 23 h 36"/>
                  <a:gd name="T18" fmla="*/ 13 w 20"/>
                  <a:gd name="T19" fmla="*/ 23 h 36"/>
                  <a:gd name="T20" fmla="*/ 13 w 20"/>
                  <a:gd name="T21" fmla="*/ 25 h 36"/>
                  <a:gd name="T22" fmla="*/ 12 w 20"/>
                  <a:gd name="T23" fmla="*/ 29 h 36"/>
                  <a:gd name="T24" fmla="*/ 10 w 20"/>
                  <a:gd name="T25" fmla="*/ 30 h 36"/>
                  <a:gd name="T26" fmla="*/ 7 w 20"/>
                  <a:gd name="T27" fmla="*/ 29 h 36"/>
                  <a:gd name="T28" fmla="*/ 7 w 20"/>
                  <a:gd name="T29" fmla="*/ 25 h 36"/>
                  <a:gd name="T30" fmla="*/ 7 w 20"/>
                  <a:gd name="T31" fmla="*/ 19 h 36"/>
                  <a:gd name="T32" fmla="*/ 20 w 20"/>
                  <a:gd name="T33" fmla="*/ 19 h 36"/>
                  <a:gd name="T34" fmla="*/ 20 w 20"/>
                  <a:gd name="T35" fmla="*/ 10 h 36"/>
                  <a:gd name="T36" fmla="*/ 17 w 20"/>
                  <a:gd name="T37" fmla="*/ 3 h 36"/>
                  <a:gd name="T38" fmla="*/ 10 w 20"/>
                  <a:gd name="T39" fmla="*/ 0 h 36"/>
                  <a:gd name="T40" fmla="*/ 13 w 20"/>
                  <a:gd name="T41" fmla="*/ 13 h 36"/>
                  <a:gd name="T42" fmla="*/ 7 w 20"/>
                  <a:gd name="T43" fmla="*/ 13 h 36"/>
                  <a:gd name="T44" fmla="*/ 7 w 20"/>
                  <a:gd name="T45" fmla="*/ 10 h 36"/>
                  <a:gd name="T46" fmla="*/ 7 w 20"/>
                  <a:gd name="T47" fmla="*/ 7 h 36"/>
                  <a:gd name="T48" fmla="*/ 10 w 20"/>
                  <a:gd name="T49" fmla="*/ 6 h 36"/>
                  <a:gd name="T50" fmla="*/ 12 w 20"/>
                  <a:gd name="T51" fmla="*/ 7 h 36"/>
                  <a:gd name="T52" fmla="*/ 13 w 20"/>
                  <a:gd name="T53" fmla="*/ 10 h 36"/>
                  <a:gd name="T54" fmla="*/ 13 w 20"/>
                  <a:gd name="T55" fmla="*/ 13 h 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20" h="36">
                    <a:moveTo>
                      <a:pt x="10" y="0"/>
                    </a:moveTo>
                    <a:cubicBezTo>
                      <a:pt x="7" y="0"/>
                      <a:pt x="4" y="1"/>
                      <a:pt x="3" y="3"/>
                    </a:cubicBezTo>
                    <a:cubicBezTo>
                      <a:pt x="1" y="5"/>
                      <a:pt x="0" y="7"/>
                      <a:pt x="0" y="10"/>
                    </a:cubicBezTo>
                    <a:cubicBezTo>
                      <a:pt x="0" y="25"/>
                      <a:pt x="0" y="25"/>
                      <a:pt x="0" y="25"/>
                    </a:cubicBezTo>
                    <a:cubicBezTo>
                      <a:pt x="0" y="28"/>
                      <a:pt x="1" y="31"/>
                      <a:pt x="2" y="33"/>
                    </a:cubicBezTo>
                    <a:cubicBezTo>
                      <a:pt x="4" y="35"/>
                      <a:pt x="6" y="36"/>
                      <a:pt x="9" y="36"/>
                    </a:cubicBezTo>
                    <a:cubicBezTo>
                      <a:pt x="13" y="36"/>
                      <a:pt x="15" y="35"/>
                      <a:pt x="17" y="33"/>
                    </a:cubicBezTo>
                    <a:cubicBezTo>
                      <a:pt x="19" y="31"/>
                      <a:pt x="20" y="29"/>
                      <a:pt x="20" y="25"/>
                    </a:cubicBezTo>
                    <a:cubicBezTo>
                      <a:pt x="20" y="23"/>
                      <a:pt x="20" y="23"/>
                      <a:pt x="20" y="23"/>
                    </a:cubicBezTo>
                    <a:cubicBezTo>
                      <a:pt x="13" y="23"/>
                      <a:pt x="13" y="23"/>
                      <a:pt x="13" y="23"/>
                    </a:cubicBezTo>
                    <a:cubicBezTo>
                      <a:pt x="13" y="25"/>
                      <a:pt x="13" y="25"/>
                      <a:pt x="13" y="25"/>
                    </a:cubicBezTo>
                    <a:cubicBezTo>
                      <a:pt x="13" y="27"/>
                      <a:pt x="12" y="28"/>
                      <a:pt x="12" y="29"/>
                    </a:cubicBezTo>
                    <a:cubicBezTo>
                      <a:pt x="11" y="29"/>
                      <a:pt x="11" y="30"/>
                      <a:pt x="10" y="30"/>
                    </a:cubicBezTo>
                    <a:cubicBezTo>
                      <a:pt x="8" y="30"/>
                      <a:pt x="8" y="29"/>
                      <a:pt x="7" y="29"/>
                    </a:cubicBezTo>
                    <a:cubicBezTo>
                      <a:pt x="7" y="28"/>
                      <a:pt x="7" y="27"/>
                      <a:pt x="7" y="25"/>
                    </a:cubicBezTo>
                    <a:cubicBezTo>
                      <a:pt x="7" y="19"/>
                      <a:pt x="7" y="19"/>
                      <a:pt x="7" y="19"/>
                    </a:cubicBezTo>
                    <a:cubicBezTo>
                      <a:pt x="20" y="19"/>
                      <a:pt x="20" y="19"/>
                      <a:pt x="20" y="19"/>
                    </a:cubicBezTo>
                    <a:cubicBezTo>
                      <a:pt x="20" y="10"/>
                      <a:pt x="20" y="10"/>
                      <a:pt x="20" y="10"/>
                    </a:cubicBezTo>
                    <a:cubicBezTo>
                      <a:pt x="20" y="7"/>
                      <a:pt x="19" y="4"/>
                      <a:pt x="17" y="3"/>
                    </a:cubicBezTo>
                    <a:cubicBezTo>
                      <a:pt x="15" y="1"/>
                      <a:pt x="13" y="0"/>
                      <a:pt x="10" y="0"/>
                    </a:cubicBezTo>
                    <a:close/>
                    <a:moveTo>
                      <a:pt x="13" y="13"/>
                    </a:moveTo>
                    <a:cubicBezTo>
                      <a:pt x="7" y="13"/>
                      <a:pt x="7" y="13"/>
                      <a:pt x="7" y="13"/>
                    </a:cubicBezTo>
                    <a:cubicBezTo>
                      <a:pt x="7" y="10"/>
                      <a:pt x="7" y="10"/>
                      <a:pt x="7" y="10"/>
                    </a:cubicBezTo>
                    <a:cubicBezTo>
                      <a:pt x="7" y="9"/>
                      <a:pt x="7" y="8"/>
                      <a:pt x="7" y="7"/>
                    </a:cubicBezTo>
                    <a:cubicBezTo>
                      <a:pt x="8" y="6"/>
                      <a:pt x="9" y="6"/>
                      <a:pt x="10" y="6"/>
                    </a:cubicBezTo>
                    <a:cubicBezTo>
                      <a:pt x="11" y="6"/>
                      <a:pt x="11" y="6"/>
                      <a:pt x="12" y="7"/>
                    </a:cubicBezTo>
                    <a:cubicBezTo>
                      <a:pt x="12" y="8"/>
                      <a:pt x="13" y="9"/>
                      <a:pt x="13" y="10"/>
                    </a:cubicBezTo>
                    <a:lnTo>
                      <a:pt x="13" y="13"/>
                    </a:lnTo>
                    <a:close/>
                  </a:path>
                </a:pathLst>
              </a:custGeom>
              <a:grp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grpSp>
        <p:grpSp>
          <p:nvGrpSpPr>
            <p:cNvPr id="106" name="Group 34">
              <a:extLst>
                <a:ext uri="{FF2B5EF4-FFF2-40B4-BE49-F238E27FC236}">
                  <a16:creationId xmlns:a16="http://schemas.microsoft.com/office/drawing/2014/main" id="{3E02C03F-0F9D-4CF1-AB15-52FBE6B57EC5}"/>
                </a:ext>
              </a:extLst>
            </p:cNvPr>
            <p:cNvGrpSpPr/>
            <p:nvPr/>
          </p:nvGrpSpPr>
          <p:grpSpPr>
            <a:xfrm>
              <a:off x="10861947" y="1773325"/>
              <a:ext cx="534188" cy="534188"/>
              <a:chOff x="11395868" y="1690688"/>
              <a:chExt cx="557213" cy="557212"/>
            </a:xfrm>
            <a:solidFill>
              <a:srgbClr val="CCF2EA"/>
            </a:solidFill>
          </p:grpSpPr>
          <p:sp>
            <p:nvSpPr>
              <p:cNvPr id="143" name="Freeform 17">
                <a:extLst>
                  <a:ext uri="{FF2B5EF4-FFF2-40B4-BE49-F238E27FC236}">
                    <a16:creationId xmlns:a16="http://schemas.microsoft.com/office/drawing/2014/main" id="{81292DCA-9B10-48BD-AFAA-49C076F06C03}"/>
                  </a:ext>
                </a:extLst>
              </p:cNvPr>
              <p:cNvSpPr/>
              <p:nvPr/>
            </p:nvSpPr>
            <p:spPr bwMode="auto">
              <a:xfrm>
                <a:off x="11580018" y="1857375"/>
                <a:ext cx="71438" cy="93662"/>
              </a:xfrm>
              <a:custGeom>
                <a:avLst/>
                <a:gdLst>
                  <a:gd name="T0" fmla="*/ 10 w 17"/>
                  <a:gd name="T1" fmla="*/ 22 h 22"/>
                  <a:gd name="T2" fmla="*/ 14 w 17"/>
                  <a:gd name="T3" fmla="*/ 20 h 22"/>
                  <a:gd name="T4" fmla="*/ 16 w 17"/>
                  <a:gd name="T5" fmla="*/ 11 h 22"/>
                  <a:gd name="T6" fmla="*/ 6 w 17"/>
                  <a:gd name="T7" fmla="*/ 0 h 22"/>
                  <a:gd name="T8" fmla="*/ 6 w 17"/>
                  <a:gd name="T9" fmla="*/ 0 h 22"/>
                  <a:gd name="T10" fmla="*/ 2 w 17"/>
                  <a:gd name="T11" fmla="*/ 2 h 22"/>
                  <a:gd name="T12" fmla="*/ 0 w 17"/>
                  <a:gd name="T13" fmla="*/ 10 h 22"/>
                  <a:gd name="T14" fmla="*/ 10 w 17"/>
                  <a:gd name="T15" fmla="*/ 22 h 2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7" h="22">
                    <a:moveTo>
                      <a:pt x="10" y="22"/>
                    </a:moveTo>
                    <a:cubicBezTo>
                      <a:pt x="12" y="22"/>
                      <a:pt x="13" y="21"/>
                      <a:pt x="14" y="20"/>
                    </a:cubicBezTo>
                    <a:cubicBezTo>
                      <a:pt x="16" y="18"/>
                      <a:pt x="17" y="15"/>
                      <a:pt x="16" y="11"/>
                    </a:cubicBezTo>
                    <a:cubicBezTo>
                      <a:pt x="15" y="5"/>
                      <a:pt x="11" y="0"/>
                      <a:pt x="6" y="0"/>
                    </a:cubicBezTo>
                    <a:cubicBezTo>
                      <a:pt x="6" y="0"/>
                      <a:pt x="6" y="0"/>
                      <a:pt x="6" y="0"/>
                    </a:cubicBezTo>
                    <a:cubicBezTo>
                      <a:pt x="5" y="0"/>
                      <a:pt x="3" y="0"/>
                      <a:pt x="2" y="2"/>
                    </a:cubicBezTo>
                    <a:cubicBezTo>
                      <a:pt x="0" y="4"/>
                      <a:pt x="0" y="7"/>
                      <a:pt x="0" y="10"/>
                    </a:cubicBezTo>
                    <a:cubicBezTo>
                      <a:pt x="1" y="16"/>
                      <a:pt x="5" y="22"/>
                      <a:pt x="10" y="22"/>
                    </a:cubicBezTo>
                    <a:close/>
                  </a:path>
                </a:pathLst>
              </a:custGeom>
              <a:grp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sp>
            <p:nvSpPr>
              <p:cNvPr id="144" name="Freeform 18">
                <a:extLst>
                  <a:ext uri="{FF2B5EF4-FFF2-40B4-BE49-F238E27FC236}">
                    <a16:creationId xmlns:a16="http://schemas.microsoft.com/office/drawing/2014/main" id="{FBA6C14D-0F30-4173-96C0-9D56D245537A}"/>
                  </a:ext>
                </a:extLst>
              </p:cNvPr>
              <p:cNvSpPr/>
              <p:nvPr/>
            </p:nvSpPr>
            <p:spPr bwMode="auto">
              <a:xfrm>
                <a:off x="11559381" y="2020888"/>
                <a:ext cx="107950" cy="76200"/>
              </a:xfrm>
              <a:custGeom>
                <a:avLst/>
                <a:gdLst>
                  <a:gd name="T0" fmla="*/ 20 w 26"/>
                  <a:gd name="T1" fmla="*/ 1 h 18"/>
                  <a:gd name="T2" fmla="*/ 19 w 26"/>
                  <a:gd name="T3" fmla="*/ 0 h 18"/>
                  <a:gd name="T4" fmla="*/ 14 w 26"/>
                  <a:gd name="T5" fmla="*/ 0 h 18"/>
                  <a:gd name="T6" fmla="*/ 14 w 26"/>
                  <a:gd name="T7" fmla="*/ 0 h 18"/>
                  <a:gd name="T8" fmla="*/ 0 w 26"/>
                  <a:gd name="T9" fmla="*/ 9 h 18"/>
                  <a:gd name="T10" fmla="*/ 13 w 26"/>
                  <a:gd name="T11" fmla="*/ 18 h 18"/>
                  <a:gd name="T12" fmla="*/ 26 w 26"/>
                  <a:gd name="T13" fmla="*/ 9 h 18"/>
                  <a:gd name="T14" fmla="*/ 26 w 26"/>
                  <a:gd name="T15" fmla="*/ 7 h 18"/>
                  <a:gd name="T16" fmla="*/ 20 w 26"/>
                  <a:gd name="T17" fmla="*/ 1 h 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6" h="18">
                    <a:moveTo>
                      <a:pt x="20" y="1"/>
                    </a:moveTo>
                    <a:cubicBezTo>
                      <a:pt x="19" y="1"/>
                      <a:pt x="19" y="1"/>
                      <a:pt x="19" y="0"/>
                    </a:cubicBezTo>
                    <a:cubicBezTo>
                      <a:pt x="17" y="0"/>
                      <a:pt x="16" y="0"/>
                      <a:pt x="14" y="0"/>
                    </a:cubicBezTo>
                    <a:cubicBezTo>
                      <a:pt x="14" y="0"/>
                      <a:pt x="14" y="0"/>
                      <a:pt x="14" y="0"/>
                    </a:cubicBezTo>
                    <a:cubicBezTo>
                      <a:pt x="7" y="0"/>
                      <a:pt x="0" y="4"/>
                      <a:pt x="0" y="9"/>
                    </a:cubicBezTo>
                    <a:cubicBezTo>
                      <a:pt x="0" y="14"/>
                      <a:pt x="6" y="18"/>
                      <a:pt x="13" y="18"/>
                    </a:cubicBezTo>
                    <a:cubicBezTo>
                      <a:pt x="22" y="18"/>
                      <a:pt x="26" y="15"/>
                      <a:pt x="26" y="9"/>
                    </a:cubicBezTo>
                    <a:cubicBezTo>
                      <a:pt x="26" y="9"/>
                      <a:pt x="26" y="8"/>
                      <a:pt x="26" y="7"/>
                    </a:cubicBezTo>
                    <a:cubicBezTo>
                      <a:pt x="25" y="5"/>
                      <a:pt x="23" y="4"/>
                      <a:pt x="20" y="1"/>
                    </a:cubicBezTo>
                    <a:close/>
                  </a:path>
                </a:pathLst>
              </a:custGeom>
              <a:grp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sp>
            <p:nvSpPr>
              <p:cNvPr id="145" name="Freeform 19">
                <a:extLst>
                  <a:ext uri="{FF2B5EF4-FFF2-40B4-BE49-F238E27FC236}">
                    <a16:creationId xmlns:a16="http://schemas.microsoft.com/office/drawing/2014/main" id="{037D2894-B56E-4E4A-9E68-847AD594DA8B}"/>
                  </a:ext>
                </a:extLst>
              </p:cNvPr>
              <p:cNvSpPr>
                <a:spLocks noEditPoints="1"/>
              </p:cNvSpPr>
              <p:nvPr/>
            </p:nvSpPr>
            <p:spPr bwMode="auto">
              <a:xfrm>
                <a:off x="11395868" y="1690688"/>
                <a:ext cx="557213" cy="557212"/>
              </a:xfrm>
              <a:custGeom>
                <a:avLst/>
                <a:gdLst>
                  <a:gd name="T0" fmla="*/ 66 w 133"/>
                  <a:gd name="T1" fmla="*/ 0 h 133"/>
                  <a:gd name="T2" fmla="*/ 0 w 133"/>
                  <a:gd name="T3" fmla="*/ 67 h 133"/>
                  <a:gd name="T4" fmla="*/ 66 w 133"/>
                  <a:gd name="T5" fmla="*/ 133 h 133"/>
                  <a:gd name="T6" fmla="*/ 133 w 133"/>
                  <a:gd name="T7" fmla="*/ 67 h 133"/>
                  <a:gd name="T8" fmla="*/ 66 w 133"/>
                  <a:gd name="T9" fmla="*/ 0 h 133"/>
                  <a:gd name="T10" fmla="*/ 60 w 133"/>
                  <a:gd name="T11" fmla="*/ 103 h 133"/>
                  <a:gd name="T12" fmla="*/ 52 w 133"/>
                  <a:gd name="T13" fmla="*/ 104 h 133"/>
                  <a:gd name="T14" fmla="*/ 42 w 133"/>
                  <a:gd name="T15" fmla="*/ 103 h 133"/>
                  <a:gd name="T16" fmla="*/ 30 w 133"/>
                  <a:gd name="T17" fmla="*/ 95 h 133"/>
                  <a:gd name="T18" fmla="*/ 29 w 133"/>
                  <a:gd name="T19" fmla="*/ 90 h 133"/>
                  <a:gd name="T20" fmla="*/ 30 w 133"/>
                  <a:gd name="T21" fmla="*/ 85 h 133"/>
                  <a:gd name="T22" fmla="*/ 51 w 133"/>
                  <a:gd name="T23" fmla="*/ 74 h 133"/>
                  <a:gd name="T24" fmla="*/ 51 w 133"/>
                  <a:gd name="T25" fmla="*/ 74 h 133"/>
                  <a:gd name="T26" fmla="*/ 50 w 133"/>
                  <a:gd name="T27" fmla="*/ 69 h 133"/>
                  <a:gd name="T28" fmla="*/ 50 w 133"/>
                  <a:gd name="T29" fmla="*/ 67 h 133"/>
                  <a:gd name="T30" fmla="*/ 33 w 133"/>
                  <a:gd name="T31" fmla="*/ 50 h 133"/>
                  <a:gd name="T32" fmla="*/ 46 w 133"/>
                  <a:gd name="T33" fmla="*/ 35 h 133"/>
                  <a:gd name="T34" fmla="*/ 53 w 133"/>
                  <a:gd name="T35" fmla="*/ 33 h 133"/>
                  <a:gd name="T36" fmla="*/ 74 w 133"/>
                  <a:gd name="T37" fmla="*/ 33 h 133"/>
                  <a:gd name="T38" fmla="*/ 75 w 133"/>
                  <a:gd name="T39" fmla="*/ 35 h 133"/>
                  <a:gd name="T40" fmla="*/ 75 w 133"/>
                  <a:gd name="T41" fmla="*/ 36 h 133"/>
                  <a:gd name="T42" fmla="*/ 70 w 133"/>
                  <a:gd name="T43" fmla="*/ 40 h 133"/>
                  <a:gd name="T44" fmla="*/ 69 w 133"/>
                  <a:gd name="T45" fmla="*/ 40 h 133"/>
                  <a:gd name="T46" fmla="*/ 68 w 133"/>
                  <a:gd name="T47" fmla="*/ 40 h 133"/>
                  <a:gd name="T48" fmla="*/ 71 w 133"/>
                  <a:gd name="T49" fmla="*/ 50 h 133"/>
                  <a:gd name="T50" fmla="*/ 64 w 133"/>
                  <a:gd name="T51" fmla="*/ 63 h 133"/>
                  <a:gd name="T52" fmla="*/ 61 w 133"/>
                  <a:gd name="T53" fmla="*/ 67 h 133"/>
                  <a:gd name="T54" fmla="*/ 66 w 133"/>
                  <a:gd name="T55" fmla="*/ 73 h 133"/>
                  <a:gd name="T56" fmla="*/ 74 w 133"/>
                  <a:gd name="T57" fmla="*/ 87 h 133"/>
                  <a:gd name="T58" fmla="*/ 60 w 133"/>
                  <a:gd name="T59" fmla="*/ 103 h 133"/>
                  <a:gd name="T60" fmla="*/ 107 w 133"/>
                  <a:gd name="T61" fmla="*/ 67 h 133"/>
                  <a:gd name="T62" fmla="*/ 106 w 133"/>
                  <a:gd name="T63" fmla="*/ 69 h 133"/>
                  <a:gd name="T64" fmla="*/ 94 w 133"/>
                  <a:gd name="T65" fmla="*/ 69 h 133"/>
                  <a:gd name="T66" fmla="*/ 94 w 133"/>
                  <a:gd name="T67" fmla="*/ 81 h 133"/>
                  <a:gd name="T68" fmla="*/ 92 w 133"/>
                  <a:gd name="T69" fmla="*/ 82 h 133"/>
                  <a:gd name="T70" fmla="*/ 89 w 133"/>
                  <a:gd name="T71" fmla="*/ 82 h 133"/>
                  <a:gd name="T72" fmla="*/ 87 w 133"/>
                  <a:gd name="T73" fmla="*/ 81 h 133"/>
                  <a:gd name="T74" fmla="*/ 87 w 133"/>
                  <a:gd name="T75" fmla="*/ 69 h 133"/>
                  <a:gd name="T76" fmla="*/ 75 w 133"/>
                  <a:gd name="T77" fmla="*/ 69 h 133"/>
                  <a:gd name="T78" fmla="*/ 74 w 133"/>
                  <a:gd name="T79" fmla="*/ 67 h 133"/>
                  <a:gd name="T80" fmla="*/ 74 w 133"/>
                  <a:gd name="T81" fmla="*/ 64 h 133"/>
                  <a:gd name="T82" fmla="*/ 75 w 133"/>
                  <a:gd name="T83" fmla="*/ 62 h 133"/>
                  <a:gd name="T84" fmla="*/ 87 w 133"/>
                  <a:gd name="T85" fmla="*/ 62 h 133"/>
                  <a:gd name="T86" fmla="*/ 87 w 133"/>
                  <a:gd name="T87" fmla="*/ 50 h 133"/>
                  <a:gd name="T88" fmla="*/ 89 w 133"/>
                  <a:gd name="T89" fmla="*/ 49 h 133"/>
                  <a:gd name="T90" fmla="*/ 92 w 133"/>
                  <a:gd name="T91" fmla="*/ 49 h 133"/>
                  <a:gd name="T92" fmla="*/ 94 w 133"/>
                  <a:gd name="T93" fmla="*/ 50 h 133"/>
                  <a:gd name="T94" fmla="*/ 94 w 133"/>
                  <a:gd name="T95" fmla="*/ 62 h 133"/>
                  <a:gd name="T96" fmla="*/ 106 w 133"/>
                  <a:gd name="T97" fmla="*/ 62 h 133"/>
                  <a:gd name="T98" fmla="*/ 107 w 133"/>
                  <a:gd name="T99" fmla="*/ 64 h 133"/>
                  <a:gd name="T100" fmla="*/ 107 w 133"/>
                  <a:gd name="T101" fmla="*/ 67 h 1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133" h="133">
                    <a:moveTo>
                      <a:pt x="66" y="0"/>
                    </a:moveTo>
                    <a:cubicBezTo>
                      <a:pt x="29" y="0"/>
                      <a:pt x="0" y="30"/>
                      <a:pt x="0" y="67"/>
                    </a:cubicBezTo>
                    <a:cubicBezTo>
                      <a:pt x="0" y="103"/>
                      <a:pt x="29" y="133"/>
                      <a:pt x="66" y="133"/>
                    </a:cubicBezTo>
                    <a:cubicBezTo>
                      <a:pt x="103" y="133"/>
                      <a:pt x="133" y="103"/>
                      <a:pt x="133" y="67"/>
                    </a:cubicBezTo>
                    <a:cubicBezTo>
                      <a:pt x="133" y="30"/>
                      <a:pt x="103" y="0"/>
                      <a:pt x="66" y="0"/>
                    </a:cubicBezTo>
                    <a:close/>
                    <a:moveTo>
                      <a:pt x="60" y="103"/>
                    </a:moveTo>
                    <a:cubicBezTo>
                      <a:pt x="58" y="104"/>
                      <a:pt x="55" y="104"/>
                      <a:pt x="52" y="104"/>
                    </a:cubicBezTo>
                    <a:cubicBezTo>
                      <a:pt x="48" y="104"/>
                      <a:pt x="45" y="104"/>
                      <a:pt x="42" y="103"/>
                    </a:cubicBezTo>
                    <a:cubicBezTo>
                      <a:pt x="36" y="101"/>
                      <a:pt x="32" y="99"/>
                      <a:pt x="30" y="95"/>
                    </a:cubicBezTo>
                    <a:cubicBezTo>
                      <a:pt x="29" y="94"/>
                      <a:pt x="29" y="92"/>
                      <a:pt x="29" y="90"/>
                    </a:cubicBezTo>
                    <a:cubicBezTo>
                      <a:pt x="29" y="88"/>
                      <a:pt x="29" y="87"/>
                      <a:pt x="30" y="85"/>
                    </a:cubicBezTo>
                    <a:cubicBezTo>
                      <a:pt x="33" y="78"/>
                      <a:pt x="42" y="74"/>
                      <a:pt x="51" y="74"/>
                    </a:cubicBezTo>
                    <a:cubicBezTo>
                      <a:pt x="51" y="74"/>
                      <a:pt x="51" y="74"/>
                      <a:pt x="51" y="74"/>
                    </a:cubicBezTo>
                    <a:cubicBezTo>
                      <a:pt x="50" y="72"/>
                      <a:pt x="50" y="71"/>
                      <a:pt x="50" y="69"/>
                    </a:cubicBezTo>
                    <a:cubicBezTo>
                      <a:pt x="50" y="69"/>
                      <a:pt x="50" y="68"/>
                      <a:pt x="50" y="67"/>
                    </a:cubicBezTo>
                    <a:cubicBezTo>
                      <a:pt x="40" y="67"/>
                      <a:pt x="33" y="60"/>
                      <a:pt x="33" y="50"/>
                    </a:cubicBezTo>
                    <a:cubicBezTo>
                      <a:pt x="33" y="44"/>
                      <a:pt x="39" y="37"/>
                      <a:pt x="46" y="35"/>
                    </a:cubicBezTo>
                    <a:cubicBezTo>
                      <a:pt x="48" y="34"/>
                      <a:pt x="51" y="33"/>
                      <a:pt x="53" y="33"/>
                    </a:cubicBezTo>
                    <a:cubicBezTo>
                      <a:pt x="74" y="33"/>
                      <a:pt x="74" y="33"/>
                      <a:pt x="74" y="33"/>
                    </a:cubicBezTo>
                    <a:cubicBezTo>
                      <a:pt x="75" y="33"/>
                      <a:pt x="75" y="34"/>
                      <a:pt x="75" y="35"/>
                    </a:cubicBezTo>
                    <a:cubicBezTo>
                      <a:pt x="76" y="35"/>
                      <a:pt x="75" y="36"/>
                      <a:pt x="75" y="36"/>
                    </a:cubicBezTo>
                    <a:cubicBezTo>
                      <a:pt x="70" y="40"/>
                      <a:pt x="70" y="40"/>
                      <a:pt x="70" y="40"/>
                    </a:cubicBezTo>
                    <a:cubicBezTo>
                      <a:pt x="70" y="40"/>
                      <a:pt x="70" y="40"/>
                      <a:pt x="69" y="40"/>
                    </a:cubicBezTo>
                    <a:cubicBezTo>
                      <a:pt x="68" y="40"/>
                      <a:pt x="68" y="40"/>
                      <a:pt x="68" y="40"/>
                    </a:cubicBezTo>
                    <a:cubicBezTo>
                      <a:pt x="70" y="43"/>
                      <a:pt x="71" y="46"/>
                      <a:pt x="71" y="50"/>
                    </a:cubicBezTo>
                    <a:cubicBezTo>
                      <a:pt x="71" y="55"/>
                      <a:pt x="69" y="59"/>
                      <a:pt x="64" y="63"/>
                    </a:cubicBezTo>
                    <a:cubicBezTo>
                      <a:pt x="61" y="65"/>
                      <a:pt x="61" y="66"/>
                      <a:pt x="61" y="67"/>
                    </a:cubicBezTo>
                    <a:cubicBezTo>
                      <a:pt x="61" y="68"/>
                      <a:pt x="63" y="71"/>
                      <a:pt x="66" y="73"/>
                    </a:cubicBezTo>
                    <a:cubicBezTo>
                      <a:pt x="72" y="77"/>
                      <a:pt x="74" y="81"/>
                      <a:pt x="74" y="87"/>
                    </a:cubicBezTo>
                    <a:cubicBezTo>
                      <a:pt x="74" y="94"/>
                      <a:pt x="69" y="101"/>
                      <a:pt x="60" y="103"/>
                    </a:cubicBezTo>
                    <a:close/>
                    <a:moveTo>
                      <a:pt x="107" y="67"/>
                    </a:moveTo>
                    <a:cubicBezTo>
                      <a:pt x="107" y="68"/>
                      <a:pt x="107" y="69"/>
                      <a:pt x="106" y="69"/>
                    </a:cubicBezTo>
                    <a:cubicBezTo>
                      <a:pt x="94" y="69"/>
                      <a:pt x="94" y="69"/>
                      <a:pt x="94" y="69"/>
                    </a:cubicBezTo>
                    <a:cubicBezTo>
                      <a:pt x="94" y="81"/>
                      <a:pt x="94" y="81"/>
                      <a:pt x="94" y="81"/>
                    </a:cubicBezTo>
                    <a:cubicBezTo>
                      <a:pt x="94" y="82"/>
                      <a:pt x="93" y="82"/>
                      <a:pt x="92" y="82"/>
                    </a:cubicBezTo>
                    <a:cubicBezTo>
                      <a:pt x="89" y="82"/>
                      <a:pt x="89" y="82"/>
                      <a:pt x="89" y="82"/>
                    </a:cubicBezTo>
                    <a:cubicBezTo>
                      <a:pt x="88" y="82"/>
                      <a:pt x="87" y="82"/>
                      <a:pt x="87" y="81"/>
                    </a:cubicBezTo>
                    <a:cubicBezTo>
                      <a:pt x="87" y="69"/>
                      <a:pt x="87" y="69"/>
                      <a:pt x="87" y="69"/>
                    </a:cubicBezTo>
                    <a:cubicBezTo>
                      <a:pt x="75" y="69"/>
                      <a:pt x="75" y="69"/>
                      <a:pt x="75" y="69"/>
                    </a:cubicBezTo>
                    <a:cubicBezTo>
                      <a:pt x="74" y="69"/>
                      <a:pt x="74" y="68"/>
                      <a:pt x="74" y="67"/>
                    </a:cubicBezTo>
                    <a:cubicBezTo>
                      <a:pt x="74" y="64"/>
                      <a:pt x="74" y="64"/>
                      <a:pt x="74" y="64"/>
                    </a:cubicBezTo>
                    <a:cubicBezTo>
                      <a:pt x="74" y="63"/>
                      <a:pt x="74" y="62"/>
                      <a:pt x="75" y="62"/>
                    </a:cubicBezTo>
                    <a:cubicBezTo>
                      <a:pt x="87" y="62"/>
                      <a:pt x="87" y="62"/>
                      <a:pt x="87" y="62"/>
                    </a:cubicBezTo>
                    <a:cubicBezTo>
                      <a:pt x="87" y="50"/>
                      <a:pt x="87" y="50"/>
                      <a:pt x="87" y="50"/>
                    </a:cubicBezTo>
                    <a:cubicBezTo>
                      <a:pt x="87" y="49"/>
                      <a:pt x="88" y="49"/>
                      <a:pt x="89" y="49"/>
                    </a:cubicBezTo>
                    <a:cubicBezTo>
                      <a:pt x="92" y="49"/>
                      <a:pt x="92" y="49"/>
                      <a:pt x="92" y="49"/>
                    </a:cubicBezTo>
                    <a:cubicBezTo>
                      <a:pt x="93" y="49"/>
                      <a:pt x="94" y="49"/>
                      <a:pt x="94" y="50"/>
                    </a:cubicBezTo>
                    <a:cubicBezTo>
                      <a:pt x="94" y="62"/>
                      <a:pt x="94" y="62"/>
                      <a:pt x="94" y="62"/>
                    </a:cubicBezTo>
                    <a:cubicBezTo>
                      <a:pt x="106" y="62"/>
                      <a:pt x="106" y="62"/>
                      <a:pt x="106" y="62"/>
                    </a:cubicBezTo>
                    <a:cubicBezTo>
                      <a:pt x="107" y="62"/>
                      <a:pt x="107" y="63"/>
                      <a:pt x="107" y="64"/>
                    </a:cubicBezTo>
                    <a:lnTo>
                      <a:pt x="107" y="67"/>
                    </a:lnTo>
                    <a:close/>
                  </a:path>
                </a:pathLst>
              </a:custGeom>
              <a:grp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grpSp>
        <p:sp>
          <p:nvSpPr>
            <p:cNvPr id="107" name="Freeform 32">
              <a:extLst>
                <a:ext uri="{FF2B5EF4-FFF2-40B4-BE49-F238E27FC236}">
                  <a16:creationId xmlns:a16="http://schemas.microsoft.com/office/drawing/2014/main" id="{ED7BDB92-3994-4D06-8391-7474D5E0493F}"/>
                </a:ext>
              </a:extLst>
            </p:cNvPr>
            <p:cNvSpPr>
              <a:spLocks noEditPoints="1"/>
            </p:cNvSpPr>
            <p:nvPr/>
          </p:nvSpPr>
          <p:spPr bwMode="auto">
            <a:xfrm>
              <a:off x="8002294" y="2797565"/>
              <a:ext cx="957277" cy="479399"/>
            </a:xfrm>
            <a:custGeom>
              <a:avLst/>
              <a:gdLst>
                <a:gd name="T0" fmla="*/ 101 w 238"/>
                <a:gd name="T1" fmla="*/ 35 h 119"/>
                <a:gd name="T2" fmla="*/ 190 w 238"/>
                <a:gd name="T3" fmla="*/ 50 h 119"/>
                <a:gd name="T4" fmla="*/ 157 w 238"/>
                <a:gd name="T5" fmla="*/ 59 h 119"/>
                <a:gd name="T6" fmla="*/ 147 w 238"/>
                <a:gd name="T7" fmla="*/ 41 h 119"/>
                <a:gd name="T8" fmla="*/ 116 w 238"/>
                <a:gd name="T9" fmla="*/ 41 h 119"/>
                <a:gd name="T10" fmla="*/ 139 w 238"/>
                <a:gd name="T11" fmla="*/ 87 h 119"/>
                <a:gd name="T12" fmla="*/ 238 w 238"/>
                <a:gd name="T13" fmla="*/ 59 h 119"/>
                <a:gd name="T14" fmla="*/ 95 w 238"/>
                <a:gd name="T15" fmla="*/ 21 h 119"/>
                <a:gd name="T16" fmla="*/ 93 w 238"/>
                <a:gd name="T17" fmla="*/ 21 h 119"/>
                <a:gd name="T18" fmla="*/ 83 w 238"/>
                <a:gd name="T19" fmla="*/ 0 h 119"/>
                <a:gd name="T20" fmla="*/ 52 w 238"/>
                <a:gd name="T21" fmla="*/ 4 h 119"/>
                <a:gd name="T22" fmla="*/ 65 w 238"/>
                <a:gd name="T23" fmla="*/ 29 h 119"/>
                <a:gd name="T24" fmla="*/ 29 w 238"/>
                <a:gd name="T25" fmla="*/ 119 h 119"/>
                <a:gd name="T26" fmla="*/ 128 w 238"/>
                <a:gd name="T27" fmla="*/ 91 h 119"/>
                <a:gd name="T28" fmla="*/ 101 w 238"/>
                <a:gd name="T29" fmla="*/ 35 h 119"/>
                <a:gd name="T30" fmla="*/ 56 w 238"/>
                <a:gd name="T31" fmla="*/ 86 h 119"/>
                <a:gd name="T32" fmla="*/ 74 w 238"/>
                <a:gd name="T33" fmla="*/ 47 h 119"/>
                <a:gd name="T34" fmla="*/ 89 w 238"/>
                <a:gd name="T35" fmla="*/ 78 h 119"/>
                <a:gd name="T36" fmla="*/ 56 w 238"/>
                <a:gd name="T37" fmla="*/ 86 h 1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38" h="119">
                  <a:moveTo>
                    <a:pt x="101" y="35"/>
                  </a:moveTo>
                  <a:cubicBezTo>
                    <a:pt x="149" y="21"/>
                    <a:pt x="190" y="50"/>
                    <a:pt x="190" y="50"/>
                  </a:cubicBezTo>
                  <a:cubicBezTo>
                    <a:pt x="157" y="59"/>
                    <a:pt x="157" y="59"/>
                    <a:pt x="157" y="59"/>
                  </a:cubicBezTo>
                  <a:cubicBezTo>
                    <a:pt x="147" y="41"/>
                    <a:pt x="147" y="41"/>
                    <a:pt x="147" y="41"/>
                  </a:cubicBezTo>
                  <a:cubicBezTo>
                    <a:pt x="138" y="40"/>
                    <a:pt x="127" y="39"/>
                    <a:pt x="116" y="41"/>
                  </a:cubicBezTo>
                  <a:cubicBezTo>
                    <a:pt x="139" y="87"/>
                    <a:pt x="139" y="87"/>
                    <a:pt x="139" y="87"/>
                  </a:cubicBezTo>
                  <a:cubicBezTo>
                    <a:pt x="238" y="59"/>
                    <a:pt x="238" y="59"/>
                    <a:pt x="238" y="59"/>
                  </a:cubicBezTo>
                  <a:cubicBezTo>
                    <a:pt x="238" y="59"/>
                    <a:pt x="202" y="3"/>
                    <a:pt x="95" y="21"/>
                  </a:cubicBezTo>
                  <a:cubicBezTo>
                    <a:pt x="95" y="21"/>
                    <a:pt x="94" y="21"/>
                    <a:pt x="93" y="21"/>
                  </a:cubicBezTo>
                  <a:cubicBezTo>
                    <a:pt x="83" y="0"/>
                    <a:pt x="83" y="0"/>
                    <a:pt x="83" y="0"/>
                  </a:cubicBezTo>
                  <a:cubicBezTo>
                    <a:pt x="52" y="4"/>
                    <a:pt x="52" y="4"/>
                    <a:pt x="52" y="4"/>
                  </a:cubicBezTo>
                  <a:cubicBezTo>
                    <a:pt x="65" y="29"/>
                    <a:pt x="65" y="29"/>
                    <a:pt x="65" y="29"/>
                  </a:cubicBezTo>
                  <a:cubicBezTo>
                    <a:pt x="0" y="56"/>
                    <a:pt x="29" y="119"/>
                    <a:pt x="29" y="119"/>
                  </a:cubicBezTo>
                  <a:cubicBezTo>
                    <a:pt x="128" y="91"/>
                    <a:pt x="128" y="91"/>
                    <a:pt x="128" y="91"/>
                  </a:cubicBezTo>
                  <a:lnTo>
                    <a:pt x="101" y="35"/>
                  </a:lnTo>
                  <a:close/>
                  <a:moveTo>
                    <a:pt x="56" y="86"/>
                  </a:moveTo>
                  <a:cubicBezTo>
                    <a:pt x="56" y="86"/>
                    <a:pt x="46" y="65"/>
                    <a:pt x="74" y="47"/>
                  </a:cubicBezTo>
                  <a:cubicBezTo>
                    <a:pt x="89" y="78"/>
                    <a:pt x="89" y="78"/>
                    <a:pt x="89" y="78"/>
                  </a:cubicBezTo>
                  <a:lnTo>
                    <a:pt x="56" y="86"/>
                  </a:lnTo>
                  <a:close/>
                </a:path>
              </a:pathLst>
            </a:custGeom>
            <a:solidFill>
              <a:srgbClr val="CCF2EA"/>
            </a:solid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grpSp>
          <p:nvGrpSpPr>
            <p:cNvPr id="108" name="Group 36">
              <a:extLst>
                <a:ext uri="{FF2B5EF4-FFF2-40B4-BE49-F238E27FC236}">
                  <a16:creationId xmlns:a16="http://schemas.microsoft.com/office/drawing/2014/main" id="{6AEE2ED0-1244-4818-AD9C-295E2F8A8C79}"/>
                </a:ext>
              </a:extLst>
            </p:cNvPr>
            <p:cNvGrpSpPr/>
            <p:nvPr/>
          </p:nvGrpSpPr>
          <p:grpSpPr>
            <a:xfrm>
              <a:off x="10049252" y="3710706"/>
              <a:ext cx="590498" cy="369823"/>
              <a:chOff x="3913188" y="3711575"/>
              <a:chExt cx="615950" cy="385763"/>
            </a:xfrm>
            <a:solidFill>
              <a:srgbClr val="CCF2EA"/>
            </a:solidFill>
          </p:grpSpPr>
          <p:sp>
            <p:nvSpPr>
              <p:cNvPr id="140" name="Freeform 33">
                <a:extLst>
                  <a:ext uri="{FF2B5EF4-FFF2-40B4-BE49-F238E27FC236}">
                    <a16:creationId xmlns:a16="http://schemas.microsoft.com/office/drawing/2014/main" id="{67BDF435-00EF-42D0-9700-05A250AEFEF4}"/>
                  </a:ext>
                </a:extLst>
              </p:cNvPr>
              <p:cNvSpPr>
                <a:spLocks noEditPoints="1"/>
              </p:cNvSpPr>
              <p:nvPr/>
            </p:nvSpPr>
            <p:spPr bwMode="auto">
              <a:xfrm>
                <a:off x="3913188" y="3711575"/>
                <a:ext cx="314325" cy="377825"/>
              </a:xfrm>
              <a:custGeom>
                <a:avLst/>
                <a:gdLst>
                  <a:gd name="T0" fmla="*/ 57 w 75"/>
                  <a:gd name="T1" fmla="*/ 41 h 90"/>
                  <a:gd name="T2" fmla="*/ 71 w 75"/>
                  <a:gd name="T3" fmla="*/ 24 h 90"/>
                  <a:gd name="T4" fmla="*/ 46 w 75"/>
                  <a:gd name="T5" fmla="*/ 0 h 90"/>
                  <a:gd name="T6" fmla="*/ 20 w 75"/>
                  <a:gd name="T7" fmla="*/ 0 h 90"/>
                  <a:gd name="T8" fmla="*/ 19 w 75"/>
                  <a:gd name="T9" fmla="*/ 0 h 90"/>
                  <a:gd name="T10" fmla="*/ 0 w 75"/>
                  <a:gd name="T11" fmla="*/ 0 h 90"/>
                  <a:gd name="T12" fmla="*/ 0 w 75"/>
                  <a:gd name="T13" fmla="*/ 89 h 90"/>
                  <a:gd name="T14" fmla="*/ 19 w 75"/>
                  <a:gd name="T15" fmla="*/ 89 h 90"/>
                  <a:gd name="T16" fmla="*/ 20 w 75"/>
                  <a:gd name="T17" fmla="*/ 89 h 90"/>
                  <a:gd name="T18" fmla="*/ 46 w 75"/>
                  <a:gd name="T19" fmla="*/ 89 h 90"/>
                  <a:gd name="T20" fmla="*/ 74 w 75"/>
                  <a:gd name="T21" fmla="*/ 63 h 90"/>
                  <a:gd name="T22" fmla="*/ 57 w 75"/>
                  <a:gd name="T23" fmla="*/ 41 h 90"/>
                  <a:gd name="T24" fmla="*/ 20 w 75"/>
                  <a:gd name="T25" fmla="*/ 16 h 90"/>
                  <a:gd name="T26" fmla="*/ 42 w 75"/>
                  <a:gd name="T27" fmla="*/ 16 h 90"/>
                  <a:gd name="T28" fmla="*/ 46 w 75"/>
                  <a:gd name="T29" fmla="*/ 16 h 90"/>
                  <a:gd name="T30" fmla="*/ 52 w 75"/>
                  <a:gd name="T31" fmla="*/ 25 h 90"/>
                  <a:gd name="T32" fmla="*/ 44 w 75"/>
                  <a:gd name="T33" fmla="*/ 36 h 90"/>
                  <a:gd name="T34" fmla="*/ 20 w 75"/>
                  <a:gd name="T35" fmla="*/ 36 h 90"/>
                  <a:gd name="T36" fmla="*/ 20 w 75"/>
                  <a:gd name="T37" fmla="*/ 16 h 90"/>
                  <a:gd name="T38" fmla="*/ 44 w 75"/>
                  <a:gd name="T39" fmla="*/ 73 h 90"/>
                  <a:gd name="T40" fmla="*/ 43 w 75"/>
                  <a:gd name="T41" fmla="*/ 73 h 90"/>
                  <a:gd name="T42" fmla="*/ 20 w 75"/>
                  <a:gd name="T43" fmla="*/ 73 h 90"/>
                  <a:gd name="T44" fmla="*/ 20 w 75"/>
                  <a:gd name="T45" fmla="*/ 49 h 90"/>
                  <a:gd name="T46" fmla="*/ 46 w 75"/>
                  <a:gd name="T47" fmla="*/ 49 h 90"/>
                  <a:gd name="T48" fmla="*/ 55 w 75"/>
                  <a:gd name="T49" fmla="*/ 62 h 90"/>
                  <a:gd name="T50" fmla="*/ 44 w 75"/>
                  <a:gd name="T51" fmla="*/ 73 h 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75" h="90">
                    <a:moveTo>
                      <a:pt x="57" y="41"/>
                    </a:moveTo>
                    <a:cubicBezTo>
                      <a:pt x="57" y="41"/>
                      <a:pt x="71" y="40"/>
                      <a:pt x="71" y="24"/>
                    </a:cubicBezTo>
                    <a:cubicBezTo>
                      <a:pt x="71" y="8"/>
                      <a:pt x="60" y="0"/>
                      <a:pt x="46" y="0"/>
                    </a:cubicBezTo>
                    <a:cubicBezTo>
                      <a:pt x="20" y="0"/>
                      <a:pt x="20" y="0"/>
                      <a:pt x="20" y="0"/>
                    </a:cubicBezTo>
                    <a:cubicBezTo>
                      <a:pt x="19" y="0"/>
                      <a:pt x="19" y="0"/>
                      <a:pt x="19" y="0"/>
                    </a:cubicBezTo>
                    <a:cubicBezTo>
                      <a:pt x="0" y="0"/>
                      <a:pt x="0" y="0"/>
                      <a:pt x="0" y="0"/>
                    </a:cubicBezTo>
                    <a:cubicBezTo>
                      <a:pt x="0" y="89"/>
                      <a:pt x="0" y="89"/>
                      <a:pt x="0" y="89"/>
                    </a:cubicBezTo>
                    <a:cubicBezTo>
                      <a:pt x="19" y="89"/>
                      <a:pt x="19" y="89"/>
                      <a:pt x="19" y="89"/>
                    </a:cubicBezTo>
                    <a:cubicBezTo>
                      <a:pt x="20" y="89"/>
                      <a:pt x="20" y="89"/>
                      <a:pt x="20" y="89"/>
                    </a:cubicBezTo>
                    <a:cubicBezTo>
                      <a:pt x="46" y="89"/>
                      <a:pt x="46" y="89"/>
                      <a:pt x="46" y="89"/>
                    </a:cubicBezTo>
                    <a:cubicBezTo>
                      <a:pt x="46" y="89"/>
                      <a:pt x="74" y="90"/>
                      <a:pt x="74" y="63"/>
                    </a:cubicBezTo>
                    <a:cubicBezTo>
                      <a:pt x="74" y="63"/>
                      <a:pt x="75" y="41"/>
                      <a:pt x="57" y="41"/>
                    </a:cubicBezTo>
                    <a:close/>
                    <a:moveTo>
                      <a:pt x="20" y="16"/>
                    </a:moveTo>
                    <a:cubicBezTo>
                      <a:pt x="42" y="16"/>
                      <a:pt x="42" y="16"/>
                      <a:pt x="42" y="16"/>
                    </a:cubicBezTo>
                    <a:cubicBezTo>
                      <a:pt x="46" y="16"/>
                      <a:pt x="46" y="16"/>
                      <a:pt x="46" y="16"/>
                    </a:cubicBezTo>
                    <a:cubicBezTo>
                      <a:pt x="46" y="16"/>
                      <a:pt x="52" y="16"/>
                      <a:pt x="52" y="25"/>
                    </a:cubicBezTo>
                    <a:cubicBezTo>
                      <a:pt x="52" y="34"/>
                      <a:pt x="48" y="36"/>
                      <a:pt x="44" y="36"/>
                    </a:cubicBezTo>
                    <a:cubicBezTo>
                      <a:pt x="20" y="36"/>
                      <a:pt x="20" y="36"/>
                      <a:pt x="20" y="36"/>
                    </a:cubicBezTo>
                    <a:lnTo>
                      <a:pt x="20" y="16"/>
                    </a:lnTo>
                    <a:close/>
                    <a:moveTo>
                      <a:pt x="44" y="73"/>
                    </a:moveTo>
                    <a:cubicBezTo>
                      <a:pt x="44" y="73"/>
                      <a:pt x="43" y="73"/>
                      <a:pt x="43" y="73"/>
                    </a:cubicBezTo>
                    <a:cubicBezTo>
                      <a:pt x="20" y="73"/>
                      <a:pt x="20" y="73"/>
                      <a:pt x="20" y="73"/>
                    </a:cubicBezTo>
                    <a:cubicBezTo>
                      <a:pt x="20" y="49"/>
                      <a:pt x="20" y="49"/>
                      <a:pt x="20" y="49"/>
                    </a:cubicBezTo>
                    <a:cubicBezTo>
                      <a:pt x="46" y="49"/>
                      <a:pt x="46" y="49"/>
                      <a:pt x="46" y="49"/>
                    </a:cubicBezTo>
                    <a:cubicBezTo>
                      <a:pt x="46" y="49"/>
                      <a:pt x="55" y="49"/>
                      <a:pt x="55" y="62"/>
                    </a:cubicBezTo>
                    <a:cubicBezTo>
                      <a:pt x="55" y="72"/>
                      <a:pt x="48" y="73"/>
                      <a:pt x="44" y="73"/>
                    </a:cubicBezTo>
                    <a:close/>
                  </a:path>
                </a:pathLst>
              </a:custGeom>
              <a:grp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sp>
            <p:nvSpPr>
              <p:cNvPr id="141" name="Freeform 34">
                <a:extLst>
                  <a:ext uri="{FF2B5EF4-FFF2-40B4-BE49-F238E27FC236}">
                    <a16:creationId xmlns:a16="http://schemas.microsoft.com/office/drawing/2014/main" id="{FD53E6D4-C12A-4388-BD8B-B1348CAD60C8}"/>
                  </a:ext>
                </a:extLst>
              </p:cNvPr>
              <p:cNvSpPr>
                <a:spLocks noEditPoints="1"/>
              </p:cNvSpPr>
              <p:nvPr/>
            </p:nvSpPr>
            <p:spPr bwMode="auto">
              <a:xfrm>
                <a:off x="4227513" y="3808413"/>
                <a:ext cx="301625" cy="288925"/>
              </a:xfrm>
              <a:custGeom>
                <a:avLst/>
                <a:gdLst>
                  <a:gd name="T0" fmla="*/ 36 w 72"/>
                  <a:gd name="T1" fmla="*/ 0 h 69"/>
                  <a:gd name="T2" fmla="*/ 2 w 72"/>
                  <a:gd name="T3" fmla="*/ 34 h 69"/>
                  <a:gd name="T4" fmla="*/ 36 w 72"/>
                  <a:gd name="T5" fmla="*/ 68 h 69"/>
                  <a:gd name="T6" fmla="*/ 66 w 72"/>
                  <a:gd name="T7" fmla="*/ 44 h 69"/>
                  <a:gd name="T8" fmla="*/ 51 w 72"/>
                  <a:gd name="T9" fmla="*/ 44 h 69"/>
                  <a:gd name="T10" fmla="*/ 37 w 72"/>
                  <a:gd name="T11" fmla="*/ 54 h 69"/>
                  <a:gd name="T12" fmla="*/ 21 w 72"/>
                  <a:gd name="T13" fmla="*/ 38 h 69"/>
                  <a:gd name="T14" fmla="*/ 67 w 72"/>
                  <a:gd name="T15" fmla="*/ 38 h 69"/>
                  <a:gd name="T16" fmla="*/ 36 w 72"/>
                  <a:gd name="T17" fmla="*/ 0 h 69"/>
                  <a:gd name="T18" fmla="*/ 21 w 72"/>
                  <a:gd name="T19" fmla="*/ 26 h 69"/>
                  <a:gd name="T20" fmla="*/ 37 w 72"/>
                  <a:gd name="T21" fmla="*/ 13 h 69"/>
                  <a:gd name="T22" fmla="*/ 50 w 72"/>
                  <a:gd name="T23" fmla="*/ 26 h 69"/>
                  <a:gd name="T24" fmla="*/ 21 w 72"/>
                  <a:gd name="T25" fmla="*/ 26 h 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72" h="69">
                    <a:moveTo>
                      <a:pt x="36" y="0"/>
                    </a:moveTo>
                    <a:cubicBezTo>
                      <a:pt x="2" y="0"/>
                      <a:pt x="2" y="34"/>
                      <a:pt x="2" y="34"/>
                    </a:cubicBezTo>
                    <a:cubicBezTo>
                      <a:pt x="2" y="34"/>
                      <a:pt x="0" y="68"/>
                      <a:pt x="36" y="68"/>
                    </a:cubicBezTo>
                    <a:cubicBezTo>
                      <a:pt x="36" y="68"/>
                      <a:pt x="66" y="69"/>
                      <a:pt x="66" y="44"/>
                    </a:cubicBezTo>
                    <a:cubicBezTo>
                      <a:pt x="51" y="44"/>
                      <a:pt x="51" y="44"/>
                      <a:pt x="51" y="44"/>
                    </a:cubicBezTo>
                    <a:cubicBezTo>
                      <a:pt x="51" y="44"/>
                      <a:pt x="51" y="54"/>
                      <a:pt x="37" y="54"/>
                    </a:cubicBezTo>
                    <a:cubicBezTo>
                      <a:pt x="37" y="54"/>
                      <a:pt x="21" y="55"/>
                      <a:pt x="21" y="38"/>
                    </a:cubicBezTo>
                    <a:cubicBezTo>
                      <a:pt x="67" y="38"/>
                      <a:pt x="67" y="38"/>
                      <a:pt x="67" y="38"/>
                    </a:cubicBezTo>
                    <a:cubicBezTo>
                      <a:pt x="67" y="38"/>
                      <a:pt x="72" y="0"/>
                      <a:pt x="36" y="0"/>
                    </a:cubicBezTo>
                    <a:close/>
                    <a:moveTo>
                      <a:pt x="21" y="26"/>
                    </a:moveTo>
                    <a:cubicBezTo>
                      <a:pt x="21" y="26"/>
                      <a:pt x="23" y="13"/>
                      <a:pt x="37" y="13"/>
                    </a:cubicBezTo>
                    <a:cubicBezTo>
                      <a:pt x="50" y="13"/>
                      <a:pt x="50" y="26"/>
                      <a:pt x="50" y="26"/>
                    </a:cubicBezTo>
                    <a:lnTo>
                      <a:pt x="21" y="26"/>
                    </a:lnTo>
                    <a:close/>
                  </a:path>
                </a:pathLst>
              </a:custGeom>
              <a:grp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sp>
            <p:nvSpPr>
              <p:cNvPr id="142" name="Rectangle 35">
                <a:extLst>
                  <a:ext uri="{FF2B5EF4-FFF2-40B4-BE49-F238E27FC236}">
                    <a16:creationId xmlns:a16="http://schemas.microsoft.com/office/drawing/2014/main" id="{C10E20E4-88BC-491C-833E-B3FD079512C8}"/>
                  </a:ext>
                </a:extLst>
              </p:cNvPr>
              <p:cNvSpPr>
                <a:spLocks noChangeArrowheads="1"/>
              </p:cNvSpPr>
              <p:nvPr/>
            </p:nvSpPr>
            <p:spPr bwMode="auto">
              <a:xfrm>
                <a:off x="4298951" y="3736975"/>
                <a:ext cx="155575" cy="41275"/>
              </a:xfrm>
              <a:prstGeom prst="rect">
                <a:avLst/>
              </a:prstGeom>
              <a:grp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grpSp>
        <p:sp>
          <p:nvSpPr>
            <p:cNvPr id="109" name="Freeform 37">
              <a:extLst>
                <a:ext uri="{FF2B5EF4-FFF2-40B4-BE49-F238E27FC236}">
                  <a16:creationId xmlns:a16="http://schemas.microsoft.com/office/drawing/2014/main" id="{2F4EF872-A6EB-4385-B29E-54DF0CBC5CA7}"/>
                </a:ext>
              </a:extLst>
            </p:cNvPr>
            <p:cNvSpPr/>
            <p:nvPr/>
          </p:nvSpPr>
          <p:spPr bwMode="auto">
            <a:xfrm>
              <a:off x="9329393" y="2449050"/>
              <a:ext cx="837046" cy="806608"/>
            </a:xfrm>
            <a:custGeom>
              <a:avLst/>
              <a:gdLst>
                <a:gd name="T0" fmla="*/ 0 w 208"/>
                <a:gd name="T1" fmla="*/ 68 h 201"/>
                <a:gd name="T2" fmla="*/ 8 w 208"/>
                <a:gd name="T3" fmla="*/ 78 h 201"/>
                <a:gd name="T4" fmla="*/ 31 w 208"/>
                <a:gd name="T5" fmla="*/ 72 h 201"/>
                <a:gd name="T6" fmla="*/ 64 w 208"/>
                <a:gd name="T7" fmla="*/ 172 h 201"/>
                <a:gd name="T8" fmla="*/ 106 w 208"/>
                <a:gd name="T9" fmla="*/ 189 h 201"/>
                <a:gd name="T10" fmla="*/ 197 w 208"/>
                <a:gd name="T11" fmla="*/ 62 h 201"/>
                <a:gd name="T12" fmla="*/ 114 w 208"/>
                <a:gd name="T13" fmla="*/ 67 h 201"/>
                <a:gd name="T14" fmla="*/ 137 w 208"/>
                <a:gd name="T15" fmla="*/ 94 h 201"/>
                <a:gd name="T16" fmla="*/ 109 w 208"/>
                <a:gd name="T17" fmla="*/ 130 h 201"/>
                <a:gd name="T18" fmla="*/ 93 w 208"/>
                <a:gd name="T19" fmla="*/ 90 h 201"/>
                <a:gd name="T20" fmla="*/ 60 w 208"/>
                <a:gd name="T21" fmla="*/ 22 h 201"/>
                <a:gd name="T22" fmla="*/ 0 w 208"/>
                <a:gd name="T23" fmla="*/ 68 h 2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08" h="201">
                  <a:moveTo>
                    <a:pt x="0" y="68"/>
                  </a:moveTo>
                  <a:cubicBezTo>
                    <a:pt x="8" y="78"/>
                    <a:pt x="8" y="78"/>
                    <a:pt x="8" y="78"/>
                  </a:cubicBezTo>
                  <a:cubicBezTo>
                    <a:pt x="8" y="78"/>
                    <a:pt x="25" y="65"/>
                    <a:pt x="31" y="72"/>
                  </a:cubicBezTo>
                  <a:cubicBezTo>
                    <a:pt x="36" y="78"/>
                    <a:pt x="57" y="157"/>
                    <a:pt x="64" y="172"/>
                  </a:cubicBezTo>
                  <a:cubicBezTo>
                    <a:pt x="70" y="184"/>
                    <a:pt x="87" y="201"/>
                    <a:pt x="106" y="189"/>
                  </a:cubicBezTo>
                  <a:cubicBezTo>
                    <a:pt x="125" y="177"/>
                    <a:pt x="186" y="124"/>
                    <a:pt x="197" y="62"/>
                  </a:cubicBezTo>
                  <a:cubicBezTo>
                    <a:pt x="208" y="0"/>
                    <a:pt x="123" y="13"/>
                    <a:pt x="114" y="67"/>
                  </a:cubicBezTo>
                  <a:cubicBezTo>
                    <a:pt x="137" y="54"/>
                    <a:pt x="149" y="73"/>
                    <a:pt x="137" y="94"/>
                  </a:cubicBezTo>
                  <a:cubicBezTo>
                    <a:pt x="126" y="116"/>
                    <a:pt x="115" y="130"/>
                    <a:pt x="109" y="130"/>
                  </a:cubicBezTo>
                  <a:cubicBezTo>
                    <a:pt x="104" y="130"/>
                    <a:pt x="100" y="116"/>
                    <a:pt x="93" y="90"/>
                  </a:cubicBezTo>
                  <a:cubicBezTo>
                    <a:pt x="87" y="64"/>
                    <a:pt x="87" y="17"/>
                    <a:pt x="60" y="22"/>
                  </a:cubicBezTo>
                  <a:cubicBezTo>
                    <a:pt x="34" y="27"/>
                    <a:pt x="0" y="68"/>
                    <a:pt x="0" y="68"/>
                  </a:cubicBezTo>
                  <a:close/>
                </a:path>
              </a:pathLst>
            </a:custGeom>
            <a:solidFill>
              <a:srgbClr val="CCF2EA"/>
            </a:solid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grpSp>
          <p:nvGrpSpPr>
            <p:cNvPr id="110" name="Group 38">
              <a:extLst>
                <a:ext uri="{FF2B5EF4-FFF2-40B4-BE49-F238E27FC236}">
                  <a16:creationId xmlns:a16="http://schemas.microsoft.com/office/drawing/2014/main" id="{26A52FF2-10CE-4B64-90F2-BDF8DEC327EA}"/>
                </a:ext>
              </a:extLst>
            </p:cNvPr>
            <p:cNvGrpSpPr/>
            <p:nvPr/>
          </p:nvGrpSpPr>
          <p:grpSpPr>
            <a:xfrm>
              <a:off x="7407230" y="1217830"/>
              <a:ext cx="905533" cy="905531"/>
              <a:chOff x="1157288" y="1111250"/>
              <a:chExt cx="944563" cy="944562"/>
            </a:xfrm>
            <a:solidFill>
              <a:srgbClr val="CCF2EA"/>
            </a:solidFill>
          </p:grpSpPr>
          <p:sp>
            <p:nvSpPr>
              <p:cNvPr id="135" name="Freeform 45">
                <a:extLst>
                  <a:ext uri="{FF2B5EF4-FFF2-40B4-BE49-F238E27FC236}">
                    <a16:creationId xmlns:a16="http://schemas.microsoft.com/office/drawing/2014/main" id="{4C7E48C7-365E-4059-AD95-83C3D4F982A6}"/>
                  </a:ext>
                </a:extLst>
              </p:cNvPr>
              <p:cNvSpPr/>
              <p:nvPr/>
            </p:nvSpPr>
            <p:spPr bwMode="auto">
              <a:xfrm>
                <a:off x="1463676" y="1111250"/>
                <a:ext cx="360363" cy="357187"/>
              </a:xfrm>
              <a:custGeom>
                <a:avLst/>
                <a:gdLst>
                  <a:gd name="T0" fmla="*/ 86 w 86"/>
                  <a:gd name="T1" fmla="*/ 10 h 85"/>
                  <a:gd name="T2" fmla="*/ 40 w 86"/>
                  <a:gd name="T3" fmla="*/ 0 h 85"/>
                  <a:gd name="T4" fmla="*/ 0 w 86"/>
                  <a:gd name="T5" fmla="*/ 8 h 85"/>
                  <a:gd name="T6" fmla="*/ 86 w 86"/>
                  <a:gd name="T7" fmla="*/ 85 h 85"/>
                  <a:gd name="T8" fmla="*/ 86 w 86"/>
                  <a:gd name="T9" fmla="*/ 10 h 85"/>
                </a:gdLst>
                <a:ahLst/>
                <a:cxnLst>
                  <a:cxn ang="0">
                    <a:pos x="T0" y="T1"/>
                  </a:cxn>
                  <a:cxn ang="0">
                    <a:pos x="T2" y="T3"/>
                  </a:cxn>
                  <a:cxn ang="0">
                    <a:pos x="T4" y="T5"/>
                  </a:cxn>
                  <a:cxn ang="0">
                    <a:pos x="T6" y="T7"/>
                  </a:cxn>
                  <a:cxn ang="0">
                    <a:pos x="T8" y="T9"/>
                  </a:cxn>
                </a:cxnLst>
                <a:rect l="0" t="0" r="r" b="b"/>
                <a:pathLst>
                  <a:path w="86" h="85">
                    <a:moveTo>
                      <a:pt x="86" y="10"/>
                    </a:moveTo>
                    <a:cubicBezTo>
                      <a:pt x="71" y="4"/>
                      <a:pt x="56" y="0"/>
                      <a:pt x="40" y="0"/>
                    </a:cubicBezTo>
                    <a:cubicBezTo>
                      <a:pt x="26" y="0"/>
                      <a:pt x="13" y="3"/>
                      <a:pt x="0" y="8"/>
                    </a:cubicBezTo>
                    <a:cubicBezTo>
                      <a:pt x="3" y="10"/>
                      <a:pt x="82" y="82"/>
                      <a:pt x="86" y="85"/>
                    </a:cubicBezTo>
                    <a:cubicBezTo>
                      <a:pt x="86" y="80"/>
                      <a:pt x="86" y="12"/>
                      <a:pt x="86" y="10"/>
                    </a:cubicBezTo>
                    <a:close/>
                  </a:path>
                </a:pathLst>
              </a:custGeom>
              <a:grp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sp>
            <p:nvSpPr>
              <p:cNvPr id="136" name="Freeform 46">
                <a:extLst>
                  <a:ext uri="{FF2B5EF4-FFF2-40B4-BE49-F238E27FC236}">
                    <a16:creationId xmlns:a16="http://schemas.microsoft.com/office/drawing/2014/main" id="{F30A20D5-A112-409E-9627-918EA496FF4E}"/>
                  </a:ext>
                </a:extLst>
              </p:cNvPr>
              <p:cNvSpPr/>
              <p:nvPr/>
            </p:nvSpPr>
            <p:spPr bwMode="auto">
              <a:xfrm>
                <a:off x="1190626" y="1581150"/>
                <a:ext cx="196850" cy="406400"/>
              </a:xfrm>
              <a:custGeom>
                <a:avLst/>
                <a:gdLst>
                  <a:gd name="T0" fmla="*/ 47 w 47"/>
                  <a:gd name="T1" fmla="*/ 97 h 97"/>
                  <a:gd name="T2" fmla="*/ 47 w 47"/>
                  <a:gd name="T3" fmla="*/ 0 h 97"/>
                  <a:gd name="T4" fmla="*/ 0 w 47"/>
                  <a:gd name="T5" fmla="*/ 42 h 97"/>
                  <a:gd name="T6" fmla="*/ 47 w 47"/>
                  <a:gd name="T7" fmla="*/ 97 h 97"/>
                </a:gdLst>
                <a:ahLst/>
                <a:cxnLst>
                  <a:cxn ang="0">
                    <a:pos x="T0" y="T1"/>
                  </a:cxn>
                  <a:cxn ang="0">
                    <a:pos x="T2" y="T3"/>
                  </a:cxn>
                  <a:cxn ang="0">
                    <a:pos x="T4" y="T5"/>
                  </a:cxn>
                  <a:cxn ang="0">
                    <a:pos x="T6" y="T7"/>
                  </a:cxn>
                </a:cxnLst>
                <a:rect l="0" t="0" r="r" b="b"/>
                <a:pathLst>
                  <a:path w="47" h="97">
                    <a:moveTo>
                      <a:pt x="47" y="97"/>
                    </a:moveTo>
                    <a:cubicBezTo>
                      <a:pt x="47" y="92"/>
                      <a:pt x="47" y="5"/>
                      <a:pt x="47" y="0"/>
                    </a:cubicBezTo>
                    <a:cubicBezTo>
                      <a:pt x="43" y="3"/>
                      <a:pt x="2" y="41"/>
                      <a:pt x="0" y="42"/>
                    </a:cubicBezTo>
                    <a:cubicBezTo>
                      <a:pt x="9" y="65"/>
                      <a:pt x="26" y="84"/>
                      <a:pt x="47" y="97"/>
                    </a:cubicBezTo>
                    <a:close/>
                  </a:path>
                </a:pathLst>
              </a:custGeom>
              <a:grp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sp>
            <p:nvSpPr>
              <p:cNvPr id="137" name="Freeform 47">
                <a:extLst>
                  <a:ext uri="{FF2B5EF4-FFF2-40B4-BE49-F238E27FC236}">
                    <a16:creationId xmlns:a16="http://schemas.microsoft.com/office/drawing/2014/main" id="{76A51959-CF4F-44E9-9E29-FCBF1E019243}"/>
                  </a:ext>
                </a:extLst>
              </p:cNvPr>
              <p:cNvSpPr/>
              <p:nvPr/>
            </p:nvSpPr>
            <p:spPr bwMode="auto">
              <a:xfrm>
                <a:off x="1157288" y="1166813"/>
                <a:ext cx="436563" cy="539750"/>
              </a:xfrm>
              <a:custGeom>
                <a:avLst/>
                <a:gdLst>
                  <a:gd name="T0" fmla="*/ 0 w 104"/>
                  <a:gd name="T1" fmla="*/ 100 h 129"/>
                  <a:gd name="T2" fmla="*/ 4 w 104"/>
                  <a:gd name="T3" fmla="*/ 129 h 129"/>
                  <a:gd name="T4" fmla="*/ 104 w 104"/>
                  <a:gd name="T5" fmla="*/ 38 h 129"/>
                  <a:gd name="T6" fmla="*/ 61 w 104"/>
                  <a:gd name="T7" fmla="*/ 0 h 129"/>
                  <a:gd name="T8" fmla="*/ 0 w 104"/>
                  <a:gd name="T9" fmla="*/ 100 h 129"/>
                </a:gdLst>
                <a:ahLst/>
                <a:cxnLst>
                  <a:cxn ang="0">
                    <a:pos x="T0" y="T1"/>
                  </a:cxn>
                  <a:cxn ang="0">
                    <a:pos x="T2" y="T3"/>
                  </a:cxn>
                  <a:cxn ang="0">
                    <a:pos x="T4" y="T5"/>
                  </a:cxn>
                  <a:cxn ang="0">
                    <a:pos x="T6" y="T7"/>
                  </a:cxn>
                  <a:cxn ang="0">
                    <a:pos x="T8" y="T9"/>
                  </a:cxn>
                </a:cxnLst>
                <a:rect l="0" t="0" r="r" b="b"/>
                <a:pathLst>
                  <a:path w="104" h="129">
                    <a:moveTo>
                      <a:pt x="0" y="100"/>
                    </a:moveTo>
                    <a:cubicBezTo>
                      <a:pt x="0" y="109"/>
                      <a:pt x="2" y="119"/>
                      <a:pt x="4" y="129"/>
                    </a:cubicBezTo>
                    <a:cubicBezTo>
                      <a:pt x="7" y="126"/>
                      <a:pt x="102" y="40"/>
                      <a:pt x="104" y="38"/>
                    </a:cubicBezTo>
                    <a:cubicBezTo>
                      <a:pt x="102" y="37"/>
                      <a:pt x="63" y="1"/>
                      <a:pt x="61" y="0"/>
                    </a:cubicBezTo>
                    <a:cubicBezTo>
                      <a:pt x="24" y="19"/>
                      <a:pt x="0" y="57"/>
                      <a:pt x="0" y="100"/>
                    </a:cubicBezTo>
                    <a:close/>
                  </a:path>
                </a:pathLst>
              </a:custGeom>
              <a:grp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sp>
            <p:nvSpPr>
              <p:cNvPr id="138" name="Freeform 48">
                <a:extLst>
                  <a:ext uri="{FF2B5EF4-FFF2-40B4-BE49-F238E27FC236}">
                    <a16:creationId xmlns:a16="http://schemas.microsoft.com/office/drawing/2014/main" id="{F60E6D44-A207-4EF7-9C02-83563E570C00}"/>
                  </a:ext>
                </a:extLst>
              </p:cNvPr>
              <p:cNvSpPr/>
              <p:nvPr/>
            </p:nvSpPr>
            <p:spPr bwMode="auto">
              <a:xfrm>
                <a:off x="1438276" y="1790700"/>
                <a:ext cx="615950" cy="265112"/>
              </a:xfrm>
              <a:custGeom>
                <a:avLst/>
                <a:gdLst>
                  <a:gd name="T0" fmla="*/ 0 w 147"/>
                  <a:gd name="T1" fmla="*/ 0 h 63"/>
                  <a:gd name="T2" fmla="*/ 0 w 147"/>
                  <a:gd name="T3" fmla="*/ 53 h 63"/>
                  <a:gd name="T4" fmla="*/ 35 w 147"/>
                  <a:gd name="T5" fmla="*/ 63 h 63"/>
                  <a:gd name="T6" fmla="*/ 56 w 147"/>
                  <a:gd name="T7" fmla="*/ 63 h 63"/>
                  <a:gd name="T8" fmla="*/ 147 w 147"/>
                  <a:gd name="T9" fmla="*/ 0 h 63"/>
                  <a:gd name="T10" fmla="*/ 0 w 147"/>
                  <a:gd name="T11" fmla="*/ 0 h 63"/>
                </a:gdLst>
                <a:ahLst/>
                <a:cxnLst>
                  <a:cxn ang="0">
                    <a:pos x="T0" y="T1"/>
                  </a:cxn>
                  <a:cxn ang="0">
                    <a:pos x="T2" y="T3"/>
                  </a:cxn>
                  <a:cxn ang="0">
                    <a:pos x="T4" y="T5"/>
                  </a:cxn>
                  <a:cxn ang="0">
                    <a:pos x="T6" y="T7"/>
                  </a:cxn>
                  <a:cxn ang="0">
                    <a:pos x="T8" y="T9"/>
                  </a:cxn>
                  <a:cxn ang="0">
                    <a:pos x="T10" y="T11"/>
                  </a:cxn>
                </a:cxnLst>
                <a:rect l="0" t="0" r="r" b="b"/>
                <a:pathLst>
                  <a:path w="147" h="63">
                    <a:moveTo>
                      <a:pt x="0" y="0"/>
                    </a:moveTo>
                    <a:cubicBezTo>
                      <a:pt x="0" y="2"/>
                      <a:pt x="0" y="52"/>
                      <a:pt x="0" y="53"/>
                    </a:cubicBezTo>
                    <a:cubicBezTo>
                      <a:pt x="11" y="58"/>
                      <a:pt x="23" y="62"/>
                      <a:pt x="35" y="63"/>
                    </a:cubicBezTo>
                    <a:cubicBezTo>
                      <a:pt x="56" y="63"/>
                      <a:pt x="56" y="63"/>
                      <a:pt x="56" y="63"/>
                    </a:cubicBezTo>
                    <a:cubicBezTo>
                      <a:pt x="95" y="59"/>
                      <a:pt x="129" y="35"/>
                      <a:pt x="147" y="0"/>
                    </a:cubicBezTo>
                    <a:cubicBezTo>
                      <a:pt x="143" y="0"/>
                      <a:pt x="2" y="0"/>
                      <a:pt x="0" y="0"/>
                    </a:cubicBezTo>
                    <a:close/>
                  </a:path>
                </a:pathLst>
              </a:custGeom>
              <a:grp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sp>
            <p:nvSpPr>
              <p:cNvPr id="139" name="Freeform 49">
                <a:extLst>
                  <a:ext uri="{FF2B5EF4-FFF2-40B4-BE49-F238E27FC236}">
                    <a16:creationId xmlns:a16="http://schemas.microsoft.com/office/drawing/2014/main" id="{3D81B37E-3CAA-4E6F-B342-5DAE62582B9E}"/>
                  </a:ext>
                </a:extLst>
              </p:cNvPr>
              <p:cNvSpPr/>
              <p:nvPr/>
            </p:nvSpPr>
            <p:spPr bwMode="auto">
              <a:xfrm>
                <a:off x="1874838" y="1182688"/>
                <a:ext cx="227013" cy="558800"/>
              </a:xfrm>
              <a:custGeom>
                <a:avLst/>
                <a:gdLst>
                  <a:gd name="T0" fmla="*/ 0 w 54"/>
                  <a:gd name="T1" fmla="*/ 0 h 133"/>
                  <a:gd name="T2" fmla="*/ 0 w 54"/>
                  <a:gd name="T3" fmla="*/ 133 h 133"/>
                  <a:gd name="T4" fmla="*/ 48 w 54"/>
                  <a:gd name="T5" fmla="*/ 133 h 133"/>
                  <a:gd name="T6" fmla="*/ 54 w 54"/>
                  <a:gd name="T7" fmla="*/ 96 h 133"/>
                  <a:gd name="T8" fmla="*/ 0 w 54"/>
                  <a:gd name="T9" fmla="*/ 0 h 133"/>
                </a:gdLst>
                <a:ahLst/>
                <a:cxnLst>
                  <a:cxn ang="0">
                    <a:pos x="T0" y="T1"/>
                  </a:cxn>
                  <a:cxn ang="0">
                    <a:pos x="T2" y="T3"/>
                  </a:cxn>
                  <a:cxn ang="0">
                    <a:pos x="T4" y="T5"/>
                  </a:cxn>
                  <a:cxn ang="0">
                    <a:pos x="T6" y="T7"/>
                  </a:cxn>
                  <a:cxn ang="0">
                    <a:pos x="T8" y="T9"/>
                  </a:cxn>
                </a:cxnLst>
                <a:rect l="0" t="0" r="r" b="b"/>
                <a:pathLst>
                  <a:path w="54" h="133">
                    <a:moveTo>
                      <a:pt x="0" y="0"/>
                    </a:moveTo>
                    <a:cubicBezTo>
                      <a:pt x="0" y="4"/>
                      <a:pt x="0" y="130"/>
                      <a:pt x="0" y="133"/>
                    </a:cubicBezTo>
                    <a:cubicBezTo>
                      <a:pt x="2" y="133"/>
                      <a:pt x="46" y="133"/>
                      <a:pt x="48" y="133"/>
                    </a:cubicBezTo>
                    <a:cubicBezTo>
                      <a:pt x="52" y="121"/>
                      <a:pt x="54" y="108"/>
                      <a:pt x="54" y="96"/>
                    </a:cubicBezTo>
                    <a:cubicBezTo>
                      <a:pt x="54" y="57"/>
                      <a:pt x="33" y="20"/>
                      <a:pt x="0" y="0"/>
                    </a:cubicBezTo>
                    <a:close/>
                  </a:path>
                </a:pathLst>
              </a:custGeom>
              <a:grp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grpSp>
        <p:sp>
          <p:nvSpPr>
            <p:cNvPr id="111" name="Freeform 5">
              <a:extLst>
                <a:ext uri="{FF2B5EF4-FFF2-40B4-BE49-F238E27FC236}">
                  <a16:creationId xmlns:a16="http://schemas.microsoft.com/office/drawing/2014/main" id="{6BA18A04-A53F-4F8E-8278-CDB263AFDD6A}"/>
                </a:ext>
              </a:extLst>
            </p:cNvPr>
            <p:cNvSpPr>
              <a:spLocks noEditPoints="1"/>
            </p:cNvSpPr>
            <p:nvPr/>
          </p:nvSpPr>
          <p:spPr bwMode="auto">
            <a:xfrm>
              <a:off x="10881732" y="2427743"/>
              <a:ext cx="703118" cy="700075"/>
            </a:xfrm>
            <a:custGeom>
              <a:avLst/>
              <a:gdLst>
                <a:gd name="T0" fmla="*/ 168 w 175"/>
                <a:gd name="T1" fmla="*/ 53 h 174"/>
                <a:gd name="T2" fmla="*/ 149 w 175"/>
                <a:gd name="T3" fmla="*/ 25 h 174"/>
                <a:gd name="T4" fmla="*/ 121 w 175"/>
                <a:gd name="T5" fmla="*/ 6 h 174"/>
                <a:gd name="T6" fmla="*/ 87 w 175"/>
                <a:gd name="T7" fmla="*/ 0 h 174"/>
                <a:gd name="T8" fmla="*/ 53 w 175"/>
                <a:gd name="T9" fmla="*/ 6 h 174"/>
                <a:gd name="T10" fmla="*/ 26 w 175"/>
                <a:gd name="T11" fmla="*/ 25 h 174"/>
                <a:gd name="T12" fmla="*/ 7 w 175"/>
                <a:gd name="T13" fmla="*/ 53 h 174"/>
                <a:gd name="T14" fmla="*/ 0 w 175"/>
                <a:gd name="T15" fmla="*/ 87 h 174"/>
                <a:gd name="T16" fmla="*/ 7 w 175"/>
                <a:gd name="T17" fmla="*/ 121 h 174"/>
                <a:gd name="T18" fmla="*/ 26 w 175"/>
                <a:gd name="T19" fmla="*/ 149 h 174"/>
                <a:gd name="T20" fmla="*/ 53 w 175"/>
                <a:gd name="T21" fmla="*/ 167 h 174"/>
                <a:gd name="T22" fmla="*/ 87 w 175"/>
                <a:gd name="T23" fmla="*/ 174 h 174"/>
                <a:gd name="T24" fmla="*/ 121 w 175"/>
                <a:gd name="T25" fmla="*/ 167 h 174"/>
                <a:gd name="T26" fmla="*/ 149 w 175"/>
                <a:gd name="T27" fmla="*/ 149 h 174"/>
                <a:gd name="T28" fmla="*/ 168 w 175"/>
                <a:gd name="T29" fmla="*/ 121 h 174"/>
                <a:gd name="T30" fmla="*/ 175 w 175"/>
                <a:gd name="T31" fmla="*/ 87 h 174"/>
                <a:gd name="T32" fmla="*/ 162 w 175"/>
                <a:gd name="T33" fmla="*/ 86 h 174"/>
                <a:gd name="T34" fmla="*/ 108 w 175"/>
                <a:gd name="T35" fmla="*/ 80 h 174"/>
                <a:gd name="T36" fmla="*/ 145 w 175"/>
                <a:gd name="T37" fmla="*/ 40 h 174"/>
                <a:gd name="T38" fmla="*/ 137 w 175"/>
                <a:gd name="T39" fmla="*/ 31 h 174"/>
                <a:gd name="T40" fmla="*/ 70 w 175"/>
                <a:gd name="T41" fmla="*/ 14 h 174"/>
                <a:gd name="T42" fmla="*/ 137 w 175"/>
                <a:gd name="T43" fmla="*/ 31 h 174"/>
                <a:gd name="T44" fmla="*/ 70 w 175"/>
                <a:gd name="T45" fmla="*/ 14 h 174"/>
                <a:gd name="T46" fmla="*/ 70 w 175"/>
                <a:gd name="T47" fmla="*/ 14 h 174"/>
                <a:gd name="T48" fmla="*/ 83 w 175"/>
                <a:gd name="T49" fmla="*/ 62 h 174"/>
                <a:gd name="T50" fmla="*/ 56 w 175"/>
                <a:gd name="T51" fmla="*/ 19 h 174"/>
                <a:gd name="T52" fmla="*/ 13 w 175"/>
                <a:gd name="T53" fmla="*/ 85 h 174"/>
                <a:gd name="T54" fmla="*/ 96 w 175"/>
                <a:gd name="T55" fmla="*/ 87 h 174"/>
                <a:gd name="T56" fmla="*/ 32 w 175"/>
                <a:gd name="T57" fmla="*/ 137 h 174"/>
                <a:gd name="T58" fmla="*/ 13 w 175"/>
                <a:gd name="T59" fmla="*/ 87 h 174"/>
                <a:gd name="T60" fmla="*/ 40 w 175"/>
                <a:gd name="T61" fmla="*/ 144 h 174"/>
                <a:gd name="T62" fmla="*/ 100 w 175"/>
                <a:gd name="T63" fmla="*/ 99 h 174"/>
                <a:gd name="T64" fmla="*/ 117 w 175"/>
                <a:gd name="T65" fmla="*/ 156 h 174"/>
                <a:gd name="T66" fmla="*/ 129 w 175"/>
                <a:gd name="T67" fmla="*/ 149 h 174"/>
                <a:gd name="T68" fmla="*/ 161 w 175"/>
                <a:gd name="T69" fmla="*/ 99 h 1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75" h="174">
                  <a:moveTo>
                    <a:pt x="173" y="69"/>
                  </a:moveTo>
                  <a:cubicBezTo>
                    <a:pt x="172" y="64"/>
                    <a:pt x="170" y="58"/>
                    <a:pt x="168" y="53"/>
                  </a:cubicBezTo>
                  <a:cubicBezTo>
                    <a:pt x="166" y="48"/>
                    <a:pt x="163" y="43"/>
                    <a:pt x="160" y="38"/>
                  </a:cubicBezTo>
                  <a:cubicBezTo>
                    <a:pt x="157" y="33"/>
                    <a:pt x="153" y="29"/>
                    <a:pt x="149" y="25"/>
                  </a:cubicBezTo>
                  <a:cubicBezTo>
                    <a:pt x="145" y="21"/>
                    <a:pt x="141" y="18"/>
                    <a:pt x="136" y="14"/>
                  </a:cubicBezTo>
                  <a:cubicBezTo>
                    <a:pt x="132" y="11"/>
                    <a:pt x="127" y="9"/>
                    <a:pt x="121" y="6"/>
                  </a:cubicBezTo>
                  <a:cubicBezTo>
                    <a:pt x="116" y="4"/>
                    <a:pt x="111" y="2"/>
                    <a:pt x="105" y="1"/>
                  </a:cubicBezTo>
                  <a:cubicBezTo>
                    <a:pt x="99" y="0"/>
                    <a:pt x="93" y="0"/>
                    <a:pt x="87" y="0"/>
                  </a:cubicBezTo>
                  <a:cubicBezTo>
                    <a:pt x="82" y="0"/>
                    <a:pt x="76" y="0"/>
                    <a:pt x="70" y="1"/>
                  </a:cubicBezTo>
                  <a:cubicBezTo>
                    <a:pt x="64" y="2"/>
                    <a:pt x="59" y="4"/>
                    <a:pt x="53" y="6"/>
                  </a:cubicBezTo>
                  <a:cubicBezTo>
                    <a:pt x="48" y="9"/>
                    <a:pt x="43" y="11"/>
                    <a:pt x="39" y="14"/>
                  </a:cubicBezTo>
                  <a:cubicBezTo>
                    <a:pt x="34" y="18"/>
                    <a:pt x="30" y="21"/>
                    <a:pt x="26" y="25"/>
                  </a:cubicBezTo>
                  <a:cubicBezTo>
                    <a:pt x="22" y="29"/>
                    <a:pt x="18" y="33"/>
                    <a:pt x="15" y="38"/>
                  </a:cubicBezTo>
                  <a:cubicBezTo>
                    <a:pt x="12" y="43"/>
                    <a:pt x="9" y="48"/>
                    <a:pt x="7" y="53"/>
                  </a:cubicBezTo>
                  <a:cubicBezTo>
                    <a:pt x="5" y="58"/>
                    <a:pt x="3" y="64"/>
                    <a:pt x="2" y="69"/>
                  </a:cubicBezTo>
                  <a:cubicBezTo>
                    <a:pt x="1" y="75"/>
                    <a:pt x="0" y="81"/>
                    <a:pt x="0" y="87"/>
                  </a:cubicBezTo>
                  <a:cubicBezTo>
                    <a:pt x="0" y="93"/>
                    <a:pt x="1" y="99"/>
                    <a:pt x="2" y="105"/>
                  </a:cubicBezTo>
                  <a:cubicBezTo>
                    <a:pt x="3" y="110"/>
                    <a:pt x="5" y="116"/>
                    <a:pt x="7" y="121"/>
                  </a:cubicBezTo>
                  <a:cubicBezTo>
                    <a:pt x="9" y="126"/>
                    <a:pt x="12" y="131"/>
                    <a:pt x="15" y="136"/>
                  </a:cubicBezTo>
                  <a:cubicBezTo>
                    <a:pt x="18" y="140"/>
                    <a:pt x="22" y="145"/>
                    <a:pt x="26" y="149"/>
                  </a:cubicBezTo>
                  <a:cubicBezTo>
                    <a:pt x="30" y="153"/>
                    <a:pt x="34" y="156"/>
                    <a:pt x="39" y="159"/>
                  </a:cubicBezTo>
                  <a:cubicBezTo>
                    <a:pt x="43" y="163"/>
                    <a:pt x="48" y="165"/>
                    <a:pt x="53" y="167"/>
                  </a:cubicBezTo>
                  <a:cubicBezTo>
                    <a:pt x="59" y="170"/>
                    <a:pt x="64" y="171"/>
                    <a:pt x="70" y="173"/>
                  </a:cubicBezTo>
                  <a:cubicBezTo>
                    <a:pt x="76" y="174"/>
                    <a:pt x="82" y="174"/>
                    <a:pt x="87" y="174"/>
                  </a:cubicBezTo>
                  <a:cubicBezTo>
                    <a:pt x="93" y="174"/>
                    <a:pt x="99" y="174"/>
                    <a:pt x="105" y="173"/>
                  </a:cubicBezTo>
                  <a:cubicBezTo>
                    <a:pt x="111" y="171"/>
                    <a:pt x="116" y="170"/>
                    <a:pt x="121" y="167"/>
                  </a:cubicBezTo>
                  <a:cubicBezTo>
                    <a:pt x="127" y="165"/>
                    <a:pt x="132" y="163"/>
                    <a:pt x="136" y="159"/>
                  </a:cubicBezTo>
                  <a:cubicBezTo>
                    <a:pt x="141" y="156"/>
                    <a:pt x="145" y="153"/>
                    <a:pt x="149" y="149"/>
                  </a:cubicBezTo>
                  <a:cubicBezTo>
                    <a:pt x="153" y="145"/>
                    <a:pt x="157" y="140"/>
                    <a:pt x="160" y="136"/>
                  </a:cubicBezTo>
                  <a:cubicBezTo>
                    <a:pt x="163" y="131"/>
                    <a:pt x="166" y="126"/>
                    <a:pt x="168" y="121"/>
                  </a:cubicBezTo>
                  <a:cubicBezTo>
                    <a:pt x="170" y="116"/>
                    <a:pt x="172" y="110"/>
                    <a:pt x="173" y="105"/>
                  </a:cubicBezTo>
                  <a:cubicBezTo>
                    <a:pt x="174" y="99"/>
                    <a:pt x="175" y="93"/>
                    <a:pt x="175" y="87"/>
                  </a:cubicBezTo>
                  <a:cubicBezTo>
                    <a:pt x="175" y="81"/>
                    <a:pt x="174" y="75"/>
                    <a:pt x="173" y="69"/>
                  </a:cubicBezTo>
                  <a:close/>
                  <a:moveTo>
                    <a:pt x="162" y="86"/>
                  </a:moveTo>
                  <a:cubicBezTo>
                    <a:pt x="161" y="86"/>
                    <a:pt x="136" y="81"/>
                    <a:pt x="110" y="84"/>
                  </a:cubicBezTo>
                  <a:cubicBezTo>
                    <a:pt x="110" y="82"/>
                    <a:pt x="109" y="81"/>
                    <a:pt x="108" y="80"/>
                  </a:cubicBezTo>
                  <a:cubicBezTo>
                    <a:pt x="107" y="76"/>
                    <a:pt x="105" y="73"/>
                    <a:pt x="104" y="69"/>
                  </a:cubicBezTo>
                  <a:cubicBezTo>
                    <a:pt x="133" y="57"/>
                    <a:pt x="145" y="40"/>
                    <a:pt x="145" y="40"/>
                  </a:cubicBezTo>
                  <a:cubicBezTo>
                    <a:pt x="156" y="52"/>
                    <a:pt x="162" y="68"/>
                    <a:pt x="162" y="86"/>
                  </a:cubicBezTo>
                  <a:close/>
                  <a:moveTo>
                    <a:pt x="137" y="31"/>
                  </a:moveTo>
                  <a:cubicBezTo>
                    <a:pt x="137" y="31"/>
                    <a:pt x="126" y="47"/>
                    <a:pt x="98" y="58"/>
                  </a:cubicBezTo>
                  <a:cubicBezTo>
                    <a:pt x="85" y="35"/>
                    <a:pt x="71" y="16"/>
                    <a:pt x="70" y="14"/>
                  </a:cubicBezTo>
                  <a:cubicBezTo>
                    <a:pt x="76" y="13"/>
                    <a:pt x="81" y="12"/>
                    <a:pt x="87" y="12"/>
                  </a:cubicBezTo>
                  <a:cubicBezTo>
                    <a:pt x="106" y="12"/>
                    <a:pt x="124" y="19"/>
                    <a:pt x="137" y="31"/>
                  </a:cubicBezTo>
                  <a:close/>
                  <a:moveTo>
                    <a:pt x="70" y="14"/>
                  </a:moveTo>
                  <a:cubicBezTo>
                    <a:pt x="70" y="14"/>
                    <a:pt x="70" y="14"/>
                    <a:pt x="70" y="14"/>
                  </a:cubicBezTo>
                  <a:cubicBezTo>
                    <a:pt x="70" y="14"/>
                    <a:pt x="69" y="15"/>
                    <a:pt x="69" y="15"/>
                  </a:cubicBezTo>
                  <a:cubicBezTo>
                    <a:pt x="69" y="15"/>
                    <a:pt x="70" y="15"/>
                    <a:pt x="70" y="14"/>
                  </a:cubicBezTo>
                  <a:close/>
                  <a:moveTo>
                    <a:pt x="56" y="19"/>
                  </a:moveTo>
                  <a:cubicBezTo>
                    <a:pt x="57" y="21"/>
                    <a:pt x="70" y="39"/>
                    <a:pt x="83" y="62"/>
                  </a:cubicBezTo>
                  <a:cubicBezTo>
                    <a:pt x="47" y="72"/>
                    <a:pt x="16" y="72"/>
                    <a:pt x="14" y="72"/>
                  </a:cubicBezTo>
                  <a:cubicBezTo>
                    <a:pt x="19" y="48"/>
                    <a:pt x="35" y="29"/>
                    <a:pt x="56" y="19"/>
                  </a:cubicBezTo>
                  <a:close/>
                  <a:moveTo>
                    <a:pt x="13" y="87"/>
                  </a:moveTo>
                  <a:cubicBezTo>
                    <a:pt x="13" y="86"/>
                    <a:pt x="13" y="85"/>
                    <a:pt x="13" y="85"/>
                  </a:cubicBezTo>
                  <a:cubicBezTo>
                    <a:pt x="14" y="85"/>
                    <a:pt x="51" y="85"/>
                    <a:pt x="90" y="74"/>
                  </a:cubicBezTo>
                  <a:cubicBezTo>
                    <a:pt x="92" y="78"/>
                    <a:pt x="94" y="82"/>
                    <a:pt x="96" y="87"/>
                  </a:cubicBezTo>
                  <a:cubicBezTo>
                    <a:pt x="95" y="87"/>
                    <a:pt x="94" y="87"/>
                    <a:pt x="93" y="88"/>
                  </a:cubicBezTo>
                  <a:cubicBezTo>
                    <a:pt x="52" y="101"/>
                    <a:pt x="32" y="137"/>
                    <a:pt x="32" y="137"/>
                  </a:cubicBezTo>
                  <a:cubicBezTo>
                    <a:pt x="32" y="137"/>
                    <a:pt x="32" y="137"/>
                    <a:pt x="32" y="137"/>
                  </a:cubicBezTo>
                  <a:cubicBezTo>
                    <a:pt x="20" y="124"/>
                    <a:pt x="13" y="106"/>
                    <a:pt x="13" y="87"/>
                  </a:cubicBezTo>
                  <a:close/>
                  <a:moveTo>
                    <a:pt x="87" y="162"/>
                  </a:moveTo>
                  <a:cubicBezTo>
                    <a:pt x="69" y="162"/>
                    <a:pt x="53" y="155"/>
                    <a:pt x="40" y="144"/>
                  </a:cubicBezTo>
                  <a:cubicBezTo>
                    <a:pt x="41" y="145"/>
                    <a:pt x="42" y="146"/>
                    <a:pt x="42" y="146"/>
                  </a:cubicBezTo>
                  <a:cubicBezTo>
                    <a:pt x="42" y="146"/>
                    <a:pt x="56" y="115"/>
                    <a:pt x="100" y="99"/>
                  </a:cubicBezTo>
                  <a:cubicBezTo>
                    <a:pt x="100" y="99"/>
                    <a:pt x="100" y="99"/>
                    <a:pt x="101" y="99"/>
                  </a:cubicBezTo>
                  <a:cubicBezTo>
                    <a:pt x="111" y="126"/>
                    <a:pt x="115" y="149"/>
                    <a:pt x="117" y="156"/>
                  </a:cubicBezTo>
                  <a:cubicBezTo>
                    <a:pt x="108" y="159"/>
                    <a:pt x="98" y="162"/>
                    <a:pt x="87" y="162"/>
                  </a:cubicBezTo>
                  <a:close/>
                  <a:moveTo>
                    <a:pt x="129" y="149"/>
                  </a:moveTo>
                  <a:cubicBezTo>
                    <a:pt x="128" y="144"/>
                    <a:pt x="124" y="122"/>
                    <a:pt x="115" y="96"/>
                  </a:cubicBezTo>
                  <a:cubicBezTo>
                    <a:pt x="139" y="92"/>
                    <a:pt x="160" y="98"/>
                    <a:pt x="161" y="99"/>
                  </a:cubicBezTo>
                  <a:cubicBezTo>
                    <a:pt x="158" y="120"/>
                    <a:pt x="146" y="138"/>
                    <a:pt x="129" y="149"/>
                  </a:cubicBezTo>
                  <a:close/>
                </a:path>
              </a:pathLst>
            </a:custGeom>
            <a:solidFill>
              <a:srgbClr val="CCF2EA"/>
            </a:solid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sp>
          <p:nvSpPr>
            <p:cNvPr id="112" name="Freeform 21">
              <a:extLst>
                <a:ext uri="{FF2B5EF4-FFF2-40B4-BE49-F238E27FC236}">
                  <a16:creationId xmlns:a16="http://schemas.microsoft.com/office/drawing/2014/main" id="{1668E6EE-E440-44A8-B542-A9A12E70445F}"/>
                </a:ext>
              </a:extLst>
            </p:cNvPr>
            <p:cNvSpPr/>
            <p:nvPr/>
          </p:nvSpPr>
          <p:spPr bwMode="auto">
            <a:xfrm>
              <a:off x="10708235" y="3228263"/>
              <a:ext cx="917708" cy="913141"/>
            </a:xfrm>
            <a:custGeom>
              <a:avLst/>
              <a:gdLst>
                <a:gd name="T0" fmla="*/ 114 w 228"/>
                <a:gd name="T1" fmla="*/ 0 h 227"/>
                <a:gd name="T2" fmla="*/ 0 w 228"/>
                <a:gd name="T3" fmla="*/ 114 h 227"/>
                <a:gd name="T4" fmla="*/ 68 w 228"/>
                <a:gd name="T5" fmla="*/ 218 h 227"/>
                <a:gd name="T6" fmla="*/ 70 w 228"/>
                <a:gd name="T7" fmla="*/ 192 h 227"/>
                <a:gd name="T8" fmla="*/ 85 w 228"/>
                <a:gd name="T9" fmla="*/ 130 h 227"/>
                <a:gd name="T10" fmla="*/ 81 w 228"/>
                <a:gd name="T11" fmla="*/ 112 h 227"/>
                <a:gd name="T12" fmla="*/ 103 w 228"/>
                <a:gd name="T13" fmla="*/ 82 h 227"/>
                <a:gd name="T14" fmla="*/ 119 w 228"/>
                <a:gd name="T15" fmla="*/ 99 h 227"/>
                <a:gd name="T16" fmla="*/ 109 w 228"/>
                <a:gd name="T17" fmla="*/ 140 h 227"/>
                <a:gd name="T18" fmla="*/ 127 w 228"/>
                <a:gd name="T19" fmla="*/ 162 h 227"/>
                <a:gd name="T20" fmla="*/ 163 w 228"/>
                <a:gd name="T21" fmla="*/ 101 h 227"/>
                <a:gd name="T22" fmla="*/ 115 w 228"/>
                <a:gd name="T23" fmla="*/ 57 h 227"/>
                <a:gd name="T24" fmla="*/ 59 w 228"/>
                <a:gd name="T25" fmla="*/ 112 h 227"/>
                <a:gd name="T26" fmla="*/ 67 w 228"/>
                <a:gd name="T27" fmla="*/ 134 h 227"/>
                <a:gd name="T28" fmla="*/ 68 w 228"/>
                <a:gd name="T29" fmla="*/ 141 h 227"/>
                <a:gd name="T30" fmla="*/ 66 w 228"/>
                <a:gd name="T31" fmla="*/ 150 h 227"/>
                <a:gd name="T32" fmla="*/ 60 w 228"/>
                <a:gd name="T33" fmla="*/ 153 h 227"/>
                <a:gd name="T34" fmla="*/ 37 w 228"/>
                <a:gd name="T35" fmla="*/ 109 h 227"/>
                <a:gd name="T36" fmla="*/ 118 w 228"/>
                <a:gd name="T37" fmla="*/ 38 h 227"/>
                <a:gd name="T38" fmla="*/ 191 w 228"/>
                <a:gd name="T39" fmla="*/ 103 h 227"/>
                <a:gd name="T40" fmla="*/ 129 w 228"/>
                <a:gd name="T41" fmla="*/ 181 h 227"/>
                <a:gd name="T42" fmla="*/ 101 w 228"/>
                <a:gd name="T43" fmla="*/ 167 h 227"/>
                <a:gd name="T44" fmla="*/ 93 w 228"/>
                <a:gd name="T45" fmla="*/ 198 h 227"/>
                <a:gd name="T46" fmla="*/ 82 w 228"/>
                <a:gd name="T47" fmla="*/ 223 h 227"/>
                <a:gd name="T48" fmla="*/ 114 w 228"/>
                <a:gd name="T49" fmla="*/ 227 h 227"/>
                <a:gd name="T50" fmla="*/ 228 w 228"/>
                <a:gd name="T51" fmla="*/ 114 h 227"/>
                <a:gd name="T52" fmla="*/ 114 w 228"/>
                <a:gd name="T53" fmla="*/ 0 h 2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228" h="227">
                  <a:moveTo>
                    <a:pt x="114" y="0"/>
                  </a:moveTo>
                  <a:cubicBezTo>
                    <a:pt x="51" y="0"/>
                    <a:pt x="0" y="51"/>
                    <a:pt x="0" y="114"/>
                  </a:cubicBezTo>
                  <a:cubicBezTo>
                    <a:pt x="0" y="160"/>
                    <a:pt x="28" y="200"/>
                    <a:pt x="68" y="218"/>
                  </a:cubicBezTo>
                  <a:cubicBezTo>
                    <a:pt x="68" y="210"/>
                    <a:pt x="68" y="200"/>
                    <a:pt x="70" y="192"/>
                  </a:cubicBezTo>
                  <a:cubicBezTo>
                    <a:pt x="73" y="183"/>
                    <a:pt x="85" y="130"/>
                    <a:pt x="85" y="130"/>
                  </a:cubicBezTo>
                  <a:cubicBezTo>
                    <a:pt x="85" y="130"/>
                    <a:pt x="81" y="122"/>
                    <a:pt x="81" y="112"/>
                  </a:cubicBezTo>
                  <a:cubicBezTo>
                    <a:pt x="81" y="95"/>
                    <a:pt x="91" y="82"/>
                    <a:pt x="103" y="82"/>
                  </a:cubicBezTo>
                  <a:cubicBezTo>
                    <a:pt x="114" y="82"/>
                    <a:pt x="119" y="90"/>
                    <a:pt x="119" y="99"/>
                  </a:cubicBezTo>
                  <a:cubicBezTo>
                    <a:pt x="119" y="110"/>
                    <a:pt x="112" y="125"/>
                    <a:pt x="109" y="140"/>
                  </a:cubicBezTo>
                  <a:cubicBezTo>
                    <a:pt x="106" y="152"/>
                    <a:pt x="115" y="162"/>
                    <a:pt x="127" y="162"/>
                  </a:cubicBezTo>
                  <a:cubicBezTo>
                    <a:pt x="148" y="162"/>
                    <a:pt x="163" y="134"/>
                    <a:pt x="163" y="101"/>
                  </a:cubicBezTo>
                  <a:cubicBezTo>
                    <a:pt x="163" y="76"/>
                    <a:pt x="146" y="57"/>
                    <a:pt x="115" y="57"/>
                  </a:cubicBezTo>
                  <a:cubicBezTo>
                    <a:pt x="81" y="57"/>
                    <a:pt x="59" y="83"/>
                    <a:pt x="59" y="112"/>
                  </a:cubicBezTo>
                  <a:cubicBezTo>
                    <a:pt x="59" y="122"/>
                    <a:pt x="62" y="129"/>
                    <a:pt x="67" y="134"/>
                  </a:cubicBezTo>
                  <a:cubicBezTo>
                    <a:pt x="69" y="137"/>
                    <a:pt x="69" y="138"/>
                    <a:pt x="68" y="141"/>
                  </a:cubicBezTo>
                  <a:cubicBezTo>
                    <a:pt x="68" y="143"/>
                    <a:pt x="67" y="148"/>
                    <a:pt x="66" y="150"/>
                  </a:cubicBezTo>
                  <a:cubicBezTo>
                    <a:pt x="65" y="153"/>
                    <a:pt x="63" y="154"/>
                    <a:pt x="60" y="153"/>
                  </a:cubicBezTo>
                  <a:cubicBezTo>
                    <a:pt x="44" y="146"/>
                    <a:pt x="37" y="129"/>
                    <a:pt x="37" y="109"/>
                  </a:cubicBezTo>
                  <a:cubicBezTo>
                    <a:pt x="37" y="77"/>
                    <a:pt x="64" y="38"/>
                    <a:pt x="118" y="38"/>
                  </a:cubicBezTo>
                  <a:cubicBezTo>
                    <a:pt x="162" y="38"/>
                    <a:pt x="191" y="70"/>
                    <a:pt x="191" y="103"/>
                  </a:cubicBezTo>
                  <a:cubicBezTo>
                    <a:pt x="191" y="148"/>
                    <a:pt x="166" y="181"/>
                    <a:pt x="129" y="181"/>
                  </a:cubicBezTo>
                  <a:cubicBezTo>
                    <a:pt x="117" y="181"/>
                    <a:pt x="105" y="175"/>
                    <a:pt x="101" y="167"/>
                  </a:cubicBezTo>
                  <a:cubicBezTo>
                    <a:pt x="101" y="167"/>
                    <a:pt x="95" y="193"/>
                    <a:pt x="93" y="198"/>
                  </a:cubicBezTo>
                  <a:cubicBezTo>
                    <a:pt x="91" y="207"/>
                    <a:pt x="86" y="216"/>
                    <a:pt x="82" y="223"/>
                  </a:cubicBezTo>
                  <a:cubicBezTo>
                    <a:pt x="92" y="226"/>
                    <a:pt x="103" y="227"/>
                    <a:pt x="114" y="227"/>
                  </a:cubicBezTo>
                  <a:cubicBezTo>
                    <a:pt x="177" y="227"/>
                    <a:pt x="228" y="176"/>
                    <a:pt x="228" y="114"/>
                  </a:cubicBezTo>
                  <a:cubicBezTo>
                    <a:pt x="228" y="51"/>
                    <a:pt x="177" y="0"/>
                    <a:pt x="114" y="0"/>
                  </a:cubicBezTo>
                  <a:close/>
                </a:path>
              </a:pathLst>
            </a:custGeom>
            <a:solidFill>
              <a:srgbClr val="CCF2EA"/>
            </a:solid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sp>
          <p:nvSpPr>
            <p:cNvPr id="113" name="Freeform 22">
              <a:extLst>
                <a:ext uri="{FF2B5EF4-FFF2-40B4-BE49-F238E27FC236}">
                  <a16:creationId xmlns:a16="http://schemas.microsoft.com/office/drawing/2014/main" id="{86BCB4FD-00A0-4ED1-9D48-E5AB04333068}"/>
                </a:ext>
              </a:extLst>
            </p:cNvPr>
            <p:cNvSpPr>
              <a:spLocks noEditPoints="1"/>
            </p:cNvSpPr>
            <p:nvPr/>
          </p:nvSpPr>
          <p:spPr bwMode="auto">
            <a:xfrm>
              <a:off x="8384291" y="1853986"/>
              <a:ext cx="820306" cy="818784"/>
            </a:xfrm>
            <a:custGeom>
              <a:avLst/>
              <a:gdLst>
                <a:gd name="T0" fmla="*/ 164 w 204"/>
                <a:gd name="T1" fmla="*/ 0 h 204"/>
                <a:gd name="T2" fmla="*/ 39 w 204"/>
                <a:gd name="T3" fmla="*/ 0 h 204"/>
                <a:gd name="T4" fmla="*/ 0 w 204"/>
                <a:gd name="T5" fmla="*/ 39 h 204"/>
                <a:gd name="T6" fmla="*/ 0 w 204"/>
                <a:gd name="T7" fmla="*/ 81 h 204"/>
                <a:gd name="T8" fmla="*/ 0 w 204"/>
                <a:gd name="T9" fmla="*/ 164 h 204"/>
                <a:gd name="T10" fmla="*/ 39 w 204"/>
                <a:gd name="T11" fmla="*/ 204 h 204"/>
                <a:gd name="T12" fmla="*/ 164 w 204"/>
                <a:gd name="T13" fmla="*/ 204 h 204"/>
                <a:gd name="T14" fmla="*/ 204 w 204"/>
                <a:gd name="T15" fmla="*/ 164 h 204"/>
                <a:gd name="T16" fmla="*/ 204 w 204"/>
                <a:gd name="T17" fmla="*/ 81 h 204"/>
                <a:gd name="T18" fmla="*/ 204 w 204"/>
                <a:gd name="T19" fmla="*/ 39 h 204"/>
                <a:gd name="T20" fmla="*/ 164 w 204"/>
                <a:gd name="T21" fmla="*/ 0 h 204"/>
                <a:gd name="T22" fmla="*/ 176 w 204"/>
                <a:gd name="T23" fmla="*/ 23 h 204"/>
                <a:gd name="T24" fmla="*/ 180 w 204"/>
                <a:gd name="T25" fmla="*/ 23 h 204"/>
                <a:gd name="T26" fmla="*/ 180 w 204"/>
                <a:gd name="T27" fmla="*/ 28 h 204"/>
                <a:gd name="T28" fmla="*/ 180 w 204"/>
                <a:gd name="T29" fmla="*/ 58 h 204"/>
                <a:gd name="T30" fmla="*/ 146 w 204"/>
                <a:gd name="T31" fmla="*/ 58 h 204"/>
                <a:gd name="T32" fmla="*/ 146 w 204"/>
                <a:gd name="T33" fmla="*/ 24 h 204"/>
                <a:gd name="T34" fmla="*/ 176 w 204"/>
                <a:gd name="T35" fmla="*/ 23 h 204"/>
                <a:gd name="T36" fmla="*/ 73 w 204"/>
                <a:gd name="T37" fmla="*/ 81 h 204"/>
                <a:gd name="T38" fmla="*/ 102 w 204"/>
                <a:gd name="T39" fmla="*/ 66 h 204"/>
                <a:gd name="T40" fmla="*/ 131 w 204"/>
                <a:gd name="T41" fmla="*/ 81 h 204"/>
                <a:gd name="T42" fmla="*/ 138 w 204"/>
                <a:gd name="T43" fmla="*/ 102 h 204"/>
                <a:gd name="T44" fmla="*/ 102 w 204"/>
                <a:gd name="T45" fmla="*/ 138 h 204"/>
                <a:gd name="T46" fmla="*/ 66 w 204"/>
                <a:gd name="T47" fmla="*/ 102 h 204"/>
                <a:gd name="T48" fmla="*/ 73 w 204"/>
                <a:gd name="T49" fmla="*/ 81 h 204"/>
                <a:gd name="T50" fmla="*/ 184 w 204"/>
                <a:gd name="T51" fmla="*/ 164 h 204"/>
                <a:gd name="T52" fmla="*/ 164 w 204"/>
                <a:gd name="T53" fmla="*/ 184 h 204"/>
                <a:gd name="T54" fmla="*/ 39 w 204"/>
                <a:gd name="T55" fmla="*/ 184 h 204"/>
                <a:gd name="T56" fmla="*/ 20 w 204"/>
                <a:gd name="T57" fmla="*/ 164 h 204"/>
                <a:gd name="T58" fmla="*/ 20 w 204"/>
                <a:gd name="T59" fmla="*/ 81 h 204"/>
                <a:gd name="T60" fmla="*/ 50 w 204"/>
                <a:gd name="T61" fmla="*/ 81 h 204"/>
                <a:gd name="T62" fmla="*/ 46 w 204"/>
                <a:gd name="T63" fmla="*/ 102 h 204"/>
                <a:gd name="T64" fmla="*/ 102 w 204"/>
                <a:gd name="T65" fmla="*/ 158 h 204"/>
                <a:gd name="T66" fmla="*/ 157 w 204"/>
                <a:gd name="T67" fmla="*/ 102 h 204"/>
                <a:gd name="T68" fmla="*/ 153 w 204"/>
                <a:gd name="T69" fmla="*/ 81 h 204"/>
                <a:gd name="T70" fmla="*/ 184 w 204"/>
                <a:gd name="T71" fmla="*/ 81 h 204"/>
                <a:gd name="T72" fmla="*/ 184 w 204"/>
                <a:gd name="T73" fmla="*/ 164 h 2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204" h="204">
                  <a:moveTo>
                    <a:pt x="164" y="0"/>
                  </a:moveTo>
                  <a:cubicBezTo>
                    <a:pt x="39" y="0"/>
                    <a:pt x="39" y="0"/>
                    <a:pt x="39" y="0"/>
                  </a:cubicBezTo>
                  <a:cubicBezTo>
                    <a:pt x="17" y="0"/>
                    <a:pt x="0" y="18"/>
                    <a:pt x="0" y="39"/>
                  </a:cubicBezTo>
                  <a:cubicBezTo>
                    <a:pt x="0" y="81"/>
                    <a:pt x="0" y="81"/>
                    <a:pt x="0" y="81"/>
                  </a:cubicBezTo>
                  <a:cubicBezTo>
                    <a:pt x="0" y="164"/>
                    <a:pt x="0" y="164"/>
                    <a:pt x="0" y="164"/>
                  </a:cubicBezTo>
                  <a:cubicBezTo>
                    <a:pt x="0" y="186"/>
                    <a:pt x="17" y="204"/>
                    <a:pt x="39" y="204"/>
                  </a:cubicBezTo>
                  <a:cubicBezTo>
                    <a:pt x="164" y="204"/>
                    <a:pt x="164" y="204"/>
                    <a:pt x="164" y="204"/>
                  </a:cubicBezTo>
                  <a:cubicBezTo>
                    <a:pt x="186" y="204"/>
                    <a:pt x="204" y="186"/>
                    <a:pt x="204" y="164"/>
                  </a:cubicBezTo>
                  <a:cubicBezTo>
                    <a:pt x="204" y="81"/>
                    <a:pt x="204" y="81"/>
                    <a:pt x="204" y="81"/>
                  </a:cubicBezTo>
                  <a:cubicBezTo>
                    <a:pt x="204" y="39"/>
                    <a:pt x="204" y="39"/>
                    <a:pt x="204" y="39"/>
                  </a:cubicBezTo>
                  <a:cubicBezTo>
                    <a:pt x="204" y="18"/>
                    <a:pt x="186" y="0"/>
                    <a:pt x="164" y="0"/>
                  </a:cubicBezTo>
                  <a:close/>
                  <a:moveTo>
                    <a:pt x="176" y="23"/>
                  </a:moveTo>
                  <a:cubicBezTo>
                    <a:pt x="180" y="23"/>
                    <a:pt x="180" y="23"/>
                    <a:pt x="180" y="23"/>
                  </a:cubicBezTo>
                  <a:cubicBezTo>
                    <a:pt x="180" y="28"/>
                    <a:pt x="180" y="28"/>
                    <a:pt x="180" y="28"/>
                  </a:cubicBezTo>
                  <a:cubicBezTo>
                    <a:pt x="180" y="58"/>
                    <a:pt x="180" y="58"/>
                    <a:pt x="180" y="58"/>
                  </a:cubicBezTo>
                  <a:cubicBezTo>
                    <a:pt x="146" y="58"/>
                    <a:pt x="146" y="58"/>
                    <a:pt x="146" y="58"/>
                  </a:cubicBezTo>
                  <a:cubicBezTo>
                    <a:pt x="146" y="24"/>
                    <a:pt x="146" y="24"/>
                    <a:pt x="146" y="24"/>
                  </a:cubicBezTo>
                  <a:lnTo>
                    <a:pt x="176" y="23"/>
                  </a:lnTo>
                  <a:close/>
                  <a:moveTo>
                    <a:pt x="73" y="81"/>
                  </a:moveTo>
                  <a:cubicBezTo>
                    <a:pt x="79" y="72"/>
                    <a:pt x="90" y="66"/>
                    <a:pt x="102" y="66"/>
                  </a:cubicBezTo>
                  <a:cubicBezTo>
                    <a:pt x="114" y="66"/>
                    <a:pt x="124" y="72"/>
                    <a:pt x="131" y="81"/>
                  </a:cubicBezTo>
                  <a:cubicBezTo>
                    <a:pt x="135" y="87"/>
                    <a:pt x="138" y="94"/>
                    <a:pt x="138" y="102"/>
                  </a:cubicBezTo>
                  <a:cubicBezTo>
                    <a:pt x="138" y="122"/>
                    <a:pt x="121" y="138"/>
                    <a:pt x="102" y="138"/>
                  </a:cubicBezTo>
                  <a:cubicBezTo>
                    <a:pt x="82" y="138"/>
                    <a:pt x="66" y="122"/>
                    <a:pt x="66" y="102"/>
                  </a:cubicBezTo>
                  <a:cubicBezTo>
                    <a:pt x="66" y="94"/>
                    <a:pt x="68" y="87"/>
                    <a:pt x="73" y="81"/>
                  </a:cubicBezTo>
                  <a:close/>
                  <a:moveTo>
                    <a:pt x="184" y="164"/>
                  </a:moveTo>
                  <a:cubicBezTo>
                    <a:pt x="184" y="175"/>
                    <a:pt x="175" y="184"/>
                    <a:pt x="164" y="184"/>
                  </a:cubicBezTo>
                  <a:cubicBezTo>
                    <a:pt x="39" y="184"/>
                    <a:pt x="39" y="184"/>
                    <a:pt x="39" y="184"/>
                  </a:cubicBezTo>
                  <a:cubicBezTo>
                    <a:pt x="28" y="184"/>
                    <a:pt x="20" y="175"/>
                    <a:pt x="20" y="164"/>
                  </a:cubicBezTo>
                  <a:cubicBezTo>
                    <a:pt x="20" y="81"/>
                    <a:pt x="20" y="81"/>
                    <a:pt x="20" y="81"/>
                  </a:cubicBezTo>
                  <a:cubicBezTo>
                    <a:pt x="50" y="81"/>
                    <a:pt x="50" y="81"/>
                    <a:pt x="50" y="81"/>
                  </a:cubicBezTo>
                  <a:cubicBezTo>
                    <a:pt x="47" y="87"/>
                    <a:pt x="46" y="95"/>
                    <a:pt x="46" y="102"/>
                  </a:cubicBezTo>
                  <a:cubicBezTo>
                    <a:pt x="46" y="133"/>
                    <a:pt x="71" y="158"/>
                    <a:pt x="102" y="158"/>
                  </a:cubicBezTo>
                  <a:cubicBezTo>
                    <a:pt x="132" y="158"/>
                    <a:pt x="157" y="133"/>
                    <a:pt x="157" y="102"/>
                  </a:cubicBezTo>
                  <a:cubicBezTo>
                    <a:pt x="157" y="95"/>
                    <a:pt x="156" y="87"/>
                    <a:pt x="153" y="81"/>
                  </a:cubicBezTo>
                  <a:cubicBezTo>
                    <a:pt x="184" y="81"/>
                    <a:pt x="184" y="81"/>
                    <a:pt x="184" y="81"/>
                  </a:cubicBezTo>
                  <a:lnTo>
                    <a:pt x="184" y="164"/>
                  </a:lnTo>
                  <a:close/>
                </a:path>
              </a:pathLst>
            </a:custGeom>
            <a:solidFill>
              <a:srgbClr val="CCF2EA"/>
            </a:solid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grpSp>
          <p:nvGrpSpPr>
            <p:cNvPr id="114" name="Group 22">
              <a:extLst>
                <a:ext uri="{FF2B5EF4-FFF2-40B4-BE49-F238E27FC236}">
                  <a16:creationId xmlns:a16="http://schemas.microsoft.com/office/drawing/2014/main" id="{846177A2-3A4C-4517-A1C8-0AA6F5F4B122}"/>
                </a:ext>
              </a:extLst>
            </p:cNvPr>
            <p:cNvGrpSpPr/>
            <p:nvPr/>
          </p:nvGrpSpPr>
          <p:grpSpPr>
            <a:xfrm>
              <a:off x="9498323" y="820615"/>
              <a:ext cx="739645" cy="687899"/>
              <a:chOff x="3338513" y="696913"/>
              <a:chExt cx="771525" cy="717550"/>
            </a:xfrm>
            <a:solidFill>
              <a:srgbClr val="CCF2EA"/>
            </a:solidFill>
          </p:grpSpPr>
          <p:sp>
            <p:nvSpPr>
              <p:cNvPr id="133" name="Freeform 23">
                <a:extLst>
                  <a:ext uri="{FF2B5EF4-FFF2-40B4-BE49-F238E27FC236}">
                    <a16:creationId xmlns:a16="http://schemas.microsoft.com/office/drawing/2014/main" id="{EB76D976-0328-4F09-BFB0-B3A2D94D2300}"/>
                  </a:ext>
                </a:extLst>
              </p:cNvPr>
              <p:cNvSpPr/>
              <p:nvPr/>
            </p:nvSpPr>
            <p:spPr bwMode="auto">
              <a:xfrm>
                <a:off x="3586163" y="696913"/>
                <a:ext cx="523875" cy="717550"/>
              </a:xfrm>
              <a:custGeom>
                <a:avLst/>
                <a:gdLst>
                  <a:gd name="T0" fmla="*/ 115 w 125"/>
                  <a:gd name="T1" fmla="*/ 63 h 171"/>
                  <a:gd name="T2" fmla="*/ 69 w 125"/>
                  <a:gd name="T3" fmla="*/ 63 h 171"/>
                  <a:gd name="T4" fmla="*/ 85 w 125"/>
                  <a:gd name="T5" fmla="*/ 32 h 171"/>
                  <a:gd name="T6" fmla="*/ 74 w 125"/>
                  <a:gd name="T7" fmla="*/ 0 h 171"/>
                  <a:gd name="T8" fmla="*/ 61 w 125"/>
                  <a:gd name="T9" fmla="*/ 21 h 171"/>
                  <a:gd name="T10" fmla="*/ 37 w 125"/>
                  <a:gd name="T11" fmla="*/ 53 h 171"/>
                  <a:gd name="T12" fmla="*/ 0 w 125"/>
                  <a:gd name="T13" fmla="*/ 70 h 171"/>
                  <a:gd name="T14" fmla="*/ 0 w 125"/>
                  <a:gd name="T15" fmla="*/ 71 h 171"/>
                  <a:gd name="T16" fmla="*/ 0 w 125"/>
                  <a:gd name="T17" fmla="*/ 148 h 171"/>
                  <a:gd name="T18" fmla="*/ 26 w 125"/>
                  <a:gd name="T19" fmla="*/ 155 h 171"/>
                  <a:gd name="T20" fmla="*/ 76 w 125"/>
                  <a:gd name="T21" fmla="*/ 171 h 171"/>
                  <a:gd name="T22" fmla="*/ 91 w 125"/>
                  <a:gd name="T23" fmla="*/ 147 h 171"/>
                  <a:gd name="T24" fmla="*/ 103 w 125"/>
                  <a:gd name="T25" fmla="*/ 121 h 171"/>
                  <a:gd name="T26" fmla="*/ 107 w 125"/>
                  <a:gd name="T27" fmla="*/ 91 h 171"/>
                  <a:gd name="T28" fmla="*/ 115 w 125"/>
                  <a:gd name="T29" fmla="*/ 63 h 1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25" h="171">
                    <a:moveTo>
                      <a:pt x="115" y="63"/>
                    </a:moveTo>
                    <a:cubicBezTo>
                      <a:pt x="105" y="57"/>
                      <a:pt x="69" y="63"/>
                      <a:pt x="69" y="63"/>
                    </a:cubicBezTo>
                    <a:cubicBezTo>
                      <a:pt x="75" y="59"/>
                      <a:pt x="85" y="38"/>
                      <a:pt x="85" y="32"/>
                    </a:cubicBezTo>
                    <a:cubicBezTo>
                      <a:pt x="86" y="19"/>
                      <a:pt x="83" y="0"/>
                      <a:pt x="74" y="0"/>
                    </a:cubicBezTo>
                    <a:cubicBezTo>
                      <a:pt x="64" y="0"/>
                      <a:pt x="62" y="16"/>
                      <a:pt x="61" y="21"/>
                    </a:cubicBezTo>
                    <a:cubicBezTo>
                      <a:pt x="59" y="35"/>
                      <a:pt x="46" y="48"/>
                      <a:pt x="37" y="53"/>
                    </a:cubicBezTo>
                    <a:cubicBezTo>
                      <a:pt x="25" y="60"/>
                      <a:pt x="16" y="66"/>
                      <a:pt x="0" y="70"/>
                    </a:cubicBezTo>
                    <a:cubicBezTo>
                      <a:pt x="0" y="70"/>
                      <a:pt x="0" y="71"/>
                      <a:pt x="0" y="71"/>
                    </a:cubicBezTo>
                    <a:cubicBezTo>
                      <a:pt x="0" y="148"/>
                      <a:pt x="0" y="148"/>
                      <a:pt x="0" y="148"/>
                    </a:cubicBezTo>
                    <a:cubicBezTo>
                      <a:pt x="9" y="148"/>
                      <a:pt x="18" y="150"/>
                      <a:pt x="26" y="155"/>
                    </a:cubicBezTo>
                    <a:cubicBezTo>
                      <a:pt x="43" y="164"/>
                      <a:pt x="56" y="171"/>
                      <a:pt x="76" y="171"/>
                    </a:cubicBezTo>
                    <a:cubicBezTo>
                      <a:pt x="106" y="171"/>
                      <a:pt x="103" y="148"/>
                      <a:pt x="91" y="147"/>
                    </a:cubicBezTo>
                    <a:cubicBezTo>
                      <a:pt x="115" y="148"/>
                      <a:pt x="117" y="128"/>
                      <a:pt x="103" y="121"/>
                    </a:cubicBezTo>
                    <a:cubicBezTo>
                      <a:pt x="125" y="121"/>
                      <a:pt x="122" y="93"/>
                      <a:pt x="107" y="91"/>
                    </a:cubicBezTo>
                    <a:cubicBezTo>
                      <a:pt x="124" y="92"/>
                      <a:pt x="125" y="70"/>
                      <a:pt x="115" y="63"/>
                    </a:cubicBezTo>
                    <a:close/>
                  </a:path>
                </a:pathLst>
              </a:custGeom>
              <a:grp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sp>
            <p:nvSpPr>
              <p:cNvPr id="134" name="Rectangle 24">
                <a:extLst>
                  <a:ext uri="{FF2B5EF4-FFF2-40B4-BE49-F238E27FC236}">
                    <a16:creationId xmlns:a16="http://schemas.microsoft.com/office/drawing/2014/main" id="{1E3C7671-29E4-4058-9573-3F733BD652BE}"/>
                  </a:ext>
                </a:extLst>
              </p:cNvPr>
              <p:cNvSpPr>
                <a:spLocks noChangeArrowheads="1"/>
              </p:cNvSpPr>
              <p:nvPr/>
            </p:nvSpPr>
            <p:spPr bwMode="auto">
              <a:xfrm>
                <a:off x="3338513" y="960438"/>
                <a:ext cx="163513" cy="390525"/>
              </a:xfrm>
              <a:prstGeom prst="rect">
                <a:avLst/>
              </a:prstGeom>
              <a:grp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grpSp>
        <p:sp>
          <p:nvSpPr>
            <p:cNvPr id="115" name="Freeform 23">
              <a:extLst>
                <a:ext uri="{FF2B5EF4-FFF2-40B4-BE49-F238E27FC236}">
                  <a16:creationId xmlns:a16="http://schemas.microsoft.com/office/drawing/2014/main" id="{D963E7F6-3CD3-4A5E-961A-A4D5EE7A0F4D}"/>
                </a:ext>
              </a:extLst>
            </p:cNvPr>
            <p:cNvSpPr>
              <a:spLocks noEditPoints="1"/>
            </p:cNvSpPr>
            <p:nvPr/>
          </p:nvSpPr>
          <p:spPr bwMode="auto">
            <a:xfrm>
              <a:off x="8448210" y="4477744"/>
              <a:ext cx="334819" cy="289161"/>
            </a:xfrm>
            <a:custGeom>
              <a:avLst/>
              <a:gdLst>
                <a:gd name="T0" fmla="*/ 42 w 83"/>
                <a:gd name="T1" fmla="*/ 0 h 72"/>
                <a:gd name="T2" fmla="*/ 0 w 83"/>
                <a:gd name="T3" fmla="*/ 31 h 72"/>
                <a:gd name="T4" fmla="*/ 14 w 83"/>
                <a:gd name="T5" fmla="*/ 54 h 72"/>
                <a:gd name="T6" fmla="*/ 4 w 83"/>
                <a:gd name="T7" fmla="*/ 72 h 72"/>
                <a:gd name="T8" fmla="*/ 24 w 83"/>
                <a:gd name="T9" fmla="*/ 59 h 72"/>
                <a:gd name="T10" fmla="*/ 42 w 83"/>
                <a:gd name="T11" fmla="*/ 62 h 72"/>
                <a:gd name="T12" fmla="*/ 83 w 83"/>
                <a:gd name="T13" fmla="*/ 31 h 72"/>
                <a:gd name="T14" fmla="*/ 42 w 83"/>
                <a:gd name="T15" fmla="*/ 0 h 72"/>
                <a:gd name="T16" fmla="*/ 42 w 83"/>
                <a:gd name="T17" fmla="*/ 12 h 72"/>
                <a:gd name="T18" fmla="*/ 9 w 83"/>
                <a:gd name="T19" fmla="*/ 23 h 72"/>
                <a:gd name="T20" fmla="*/ 42 w 83"/>
                <a:gd name="T21" fmla="*/ 7 h 72"/>
                <a:gd name="T22" fmla="*/ 75 w 83"/>
                <a:gd name="T23" fmla="*/ 23 h 72"/>
                <a:gd name="T24" fmla="*/ 42 w 83"/>
                <a:gd name="T25" fmla="*/ 12 h 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83" h="72">
                  <a:moveTo>
                    <a:pt x="42" y="0"/>
                  </a:moveTo>
                  <a:cubicBezTo>
                    <a:pt x="19" y="0"/>
                    <a:pt x="0" y="14"/>
                    <a:pt x="0" y="31"/>
                  </a:cubicBezTo>
                  <a:cubicBezTo>
                    <a:pt x="0" y="40"/>
                    <a:pt x="6" y="48"/>
                    <a:pt x="14" y="54"/>
                  </a:cubicBezTo>
                  <a:cubicBezTo>
                    <a:pt x="4" y="72"/>
                    <a:pt x="4" y="72"/>
                    <a:pt x="4" y="72"/>
                  </a:cubicBezTo>
                  <a:cubicBezTo>
                    <a:pt x="24" y="59"/>
                    <a:pt x="24" y="59"/>
                    <a:pt x="24" y="59"/>
                  </a:cubicBezTo>
                  <a:cubicBezTo>
                    <a:pt x="29" y="61"/>
                    <a:pt x="35" y="62"/>
                    <a:pt x="42" y="62"/>
                  </a:cubicBezTo>
                  <a:cubicBezTo>
                    <a:pt x="64" y="62"/>
                    <a:pt x="83" y="48"/>
                    <a:pt x="83" y="31"/>
                  </a:cubicBezTo>
                  <a:cubicBezTo>
                    <a:pt x="83" y="14"/>
                    <a:pt x="64" y="0"/>
                    <a:pt x="42" y="0"/>
                  </a:cubicBezTo>
                  <a:close/>
                  <a:moveTo>
                    <a:pt x="42" y="12"/>
                  </a:moveTo>
                  <a:cubicBezTo>
                    <a:pt x="28" y="12"/>
                    <a:pt x="16" y="16"/>
                    <a:pt x="9" y="23"/>
                  </a:cubicBezTo>
                  <a:cubicBezTo>
                    <a:pt x="12" y="14"/>
                    <a:pt x="26" y="7"/>
                    <a:pt x="42" y="7"/>
                  </a:cubicBezTo>
                  <a:cubicBezTo>
                    <a:pt x="58" y="7"/>
                    <a:pt x="72" y="14"/>
                    <a:pt x="75" y="23"/>
                  </a:cubicBezTo>
                  <a:cubicBezTo>
                    <a:pt x="68" y="16"/>
                    <a:pt x="55" y="12"/>
                    <a:pt x="42" y="12"/>
                  </a:cubicBezTo>
                  <a:close/>
                </a:path>
              </a:pathLst>
            </a:custGeom>
            <a:solidFill>
              <a:srgbClr val="CCF2EA"/>
            </a:solid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grpSp>
          <p:nvGrpSpPr>
            <p:cNvPr id="116" name="Group 24">
              <a:extLst>
                <a:ext uri="{FF2B5EF4-FFF2-40B4-BE49-F238E27FC236}">
                  <a16:creationId xmlns:a16="http://schemas.microsoft.com/office/drawing/2014/main" id="{5FE74B1F-069C-4545-B4E6-490E8282AA7D}"/>
                </a:ext>
              </a:extLst>
            </p:cNvPr>
            <p:cNvGrpSpPr/>
            <p:nvPr/>
          </p:nvGrpSpPr>
          <p:grpSpPr>
            <a:xfrm>
              <a:off x="6819775" y="3311968"/>
              <a:ext cx="1270788" cy="1190127"/>
              <a:chOff x="544513" y="3295650"/>
              <a:chExt cx="1325563" cy="1241425"/>
            </a:xfrm>
            <a:solidFill>
              <a:srgbClr val="CCF2EA"/>
            </a:solidFill>
          </p:grpSpPr>
          <p:sp>
            <p:nvSpPr>
              <p:cNvPr id="130" name="Freeform 26">
                <a:extLst>
                  <a:ext uri="{FF2B5EF4-FFF2-40B4-BE49-F238E27FC236}">
                    <a16:creationId xmlns:a16="http://schemas.microsoft.com/office/drawing/2014/main" id="{5882DEB6-B336-4675-9A3D-EBC7A9AAC960}"/>
                  </a:ext>
                </a:extLst>
              </p:cNvPr>
              <p:cNvSpPr/>
              <p:nvPr/>
            </p:nvSpPr>
            <p:spPr bwMode="auto">
              <a:xfrm>
                <a:off x="692151" y="3351213"/>
                <a:ext cx="1077913" cy="1185862"/>
              </a:xfrm>
              <a:custGeom>
                <a:avLst/>
                <a:gdLst>
                  <a:gd name="T0" fmla="*/ 55 w 257"/>
                  <a:gd name="T1" fmla="*/ 128 h 283"/>
                  <a:gd name="T2" fmla="*/ 49 w 257"/>
                  <a:gd name="T3" fmla="*/ 128 h 283"/>
                  <a:gd name="T4" fmla="*/ 43 w 257"/>
                  <a:gd name="T5" fmla="*/ 129 h 283"/>
                  <a:gd name="T6" fmla="*/ 36 w 257"/>
                  <a:gd name="T7" fmla="*/ 133 h 283"/>
                  <a:gd name="T8" fmla="*/ 9 w 257"/>
                  <a:gd name="T9" fmla="*/ 145 h 283"/>
                  <a:gd name="T10" fmla="*/ 4 w 257"/>
                  <a:gd name="T11" fmla="*/ 167 h 283"/>
                  <a:gd name="T12" fmla="*/ 26 w 257"/>
                  <a:gd name="T13" fmla="*/ 218 h 283"/>
                  <a:gd name="T14" fmla="*/ 46 w 257"/>
                  <a:gd name="T15" fmla="*/ 229 h 283"/>
                  <a:gd name="T16" fmla="*/ 61 w 257"/>
                  <a:gd name="T17" fmla="*/ 223 h 283"/>
                  <a:gd name="T18" fmla="*/ 73 w 257"/>
                  <a:gd name="T19" fmla="*/ 243 h 283"/>
                  <a:gd name="T20" fmla="*/ 77 w 257"/>
                  <a:gd name="T21" fmla="*/ 240 h 283"/>
                  <a:gd name="T22" fmla="*/ 106 w 257"/>
                  <a:gd name="T23" fmla="*/ 273 h 283"/>
                  <a:gd name="T24" fmla="*/ 139 w 257"/>
                  <a:gd name="T25" fmla="*/ 275 h 283"/>
                  <a:gd name="T26" fmla="*/ 141 w 257"/>
                  <a:gd name="T27" fmla="*/ 242 h 283"/>
                  <a:gd name="T28" fmla="*/ 138 w 257"/>
                  <a:gd name="T29" fmla="*/ 239 h 283"/>
                  <a:gd name="T30" fmla="*/ 138 w 257"/>
                  <a:gd name="T31" fmla="*/ 239 h 283"/>
                  <a:gd name="T32" fmla="*/ 112 w 257"/>
                  <a:gd name="T33" fmla="*/ 209 h 283"/>
                  <a:gd name="T34" fmla="*/ 128 w 257"/>
                  <a:gd name="T35" fmla="*/ 194 h 283"/>
                  <a:gd name="T36" fmla="*/ 131 w 257"/>
                  <a:gd name="T37" fmla="*/ 193 h 283"/>
                  <a:gd name="T38" fmla="*/ 257 w 257"/>
                  <a:gd name="T39" fmla="*/ 188 h 283"/>
                  <a:gd name="T40" fmla="*/ 174 w 257"/>
                  <a:gd name="T41" fmla="*/ 0 h 283"/>
                  <a:gd name="T42" fmla="*/ 55 w 257"/>
                  <a:gd name="T43" fmla="*/ 128 h 28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257" h="283">
                    <a:moveTo>
                      <a:pt x="55" y="128"/>
                    </a:moveTo>
                    <a:cubicBezTo>
                      <a:pt x="53" y="127"/>
                      <a:pt x="51" y="127"/>
                      <a:pt x="49" y="128"/>
                    </a:cubicBezTo>
                    <a:cubicBezTo>
                      <a:pt x="47" y="128"/>
                      <a:pt x="45" y="128"/>
                      <a:pt x="43" y="129"/>
                    </a:cubicBezTo>
                    <a:cubicBezTo>
                      <a:pt x="41" y="130"/>
                      <a:pt x="38" y="131"/>
                      <a:pt x="36" y="133"/>
                    </a:cubicBezTo>
                    <a:cubicBezTo>
                      <a:pt x="9" y="145"/>
                      <a:pt x="9" y="145"/>
                      <a:pt x="9" y="145"/>
                    </a:cubicBezTo>
                    <a:cubicBezTo>
                      <a:pt x="2" y="148"/>
                      <a:pt x="0" y="158"/>
                      <a:pt x="4" y="167"/>
                    </a:cubicBezTo>
                    <a:cubicBezTo>
                      <a:pt x="26" y="218"/>
                      <a:pt x="26" y="218"/>
                      <a:pt x="26" y="218"/>
                    </a:cubicBezTo>
                    <a:cubicBezTo>
                      <a:pt x="30" y="227"/>
                      <a:pt x="39" y="232"/>
                      <a:pt x="46" y="229"/>
                    </a:cubicBezTo>
                    <a:cubicBezTo>
                      <a:pt x="61" y="223"/>
                      <a:pt x="61" y="223"/>
                      <a:pt x="61" y="223"/>
                    </a:cubicBezTo>
                    <a:cubicBezTo>
                      <a:pt x="73" y="243"/>
                      <a:pt x="73" y="243"/>
                      <a:pt x="73" y="243"/>
                    </a:cubicBezTo>
                    <a:cubicBezTo>
                      <a:pt x="77" y="240"/>
                      <a:pt x="77" y="240"/>
                      <a:pt x="77" y="240"/>
                    </a:cubicBezTo>
                    <a:cubicBezTo>
                      <a:pt x="106" y="273"/>
                      <a:pt x="106" y="273"/>
                      <a:pt x="106" y="273"/>
                    </a:cubicBezTo>
                    <a:cubicBezTo>
                      <a:pt x="115" y="282"/>
                      <a:pt x="129" y="283"/>
                      <a:pt x="139" y="275"/>
                    </a:cubicBezTo>
                    <a:cubicBezTo>
                      <a:pt x="149" y="266"/>
                      <a:pt x="149" y="251"/>
                      <a:pt x="141" y="242"/>
                    </a:cubicBezTo>
                    <a:cubicBezTo>
                      <a:pt x="138" y="239"/>
                      <a:pt x="138" y="239"/>
                      <a:pt x="138" y="239"/>
                    </a:cubicBezTo>
                    <a:cubicBezTo>
                      <a:pt x="138" y="239"/>
                      <a:pt x="138" y="239"/>
                      <a:pt x="138" y="239"/>
                    </a:cubicBezTo>
                    <a:cubicBezTo>
                      <a:pt x="112" y="209"/>
                      <a:pt x="112" y="209"/>
                      <a:pt x="112" y="209"/>
                    </a:cubicBezTo>
                    <a:cubicBezTo>
                      <a:pt x="128" y="194"/>
                      <a:pt x="128" y="194"/>
                      <a:pt x="128" y="194"/>
                    </a:cubicBezTo>
                    <a:cubicBezTo>
                      <a:pt x="129" y="194"/>
                      <a:pt x="130" y="193"/>
                      <a:pt x="131" y="193"/>
                    </a:cubicBezTo>
                    <a:cubicBezTo>
                      <a:pt x="197" y="178"/>
                      <a:pt x="257" y="188"/>
                      <a:pt x="257" y="188"/>
                    </a:cubicBezTo>
                    <a:cubicBezTo>
                      <a:pt x="174" y="0"/>
                      <a:pt x="174" y="0"/>
                      <a:pt x="174" y="0"/>
                    </a:cubicBezTo>
                    <a:cubicBezTo>
                      <a:pt x="161" y="54"/>
                      <a:pt x="86" y="108"/>
                      <a:pt x="55" y="128"/>
                    </a:cubicBezTo>
                    <a:close/>
                  </a:path>
                </a:pathLst>
              </a:custGeom>
              <a:grp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sp>
            <p:nvSpPr>
              <p:cNvPr id="131" name="Freeform 27">
                <a:extLst>
                  <a:ext uri="{FF2B5EF4-FFF2-40B4-BE49-F238E27FC236}">
                    <a16:creationId xmlns:a16="http://schemas.microsoft.com/office/drawing/2014/main" id="{12AEF703-CCDA-4AB7-B238-A306646F99F6}"/>
                  </a:ext>
                </a:extLst>
              </p:cNvPr>
              <p:cNvSpPr/>
              <p:nvPr/>
            </p:nvSpPr>
            <p:spPr bwMode="auto">
              <a:xfrm>
                <a:off x="1446213" y="3295650"/>
                <a:ext cx="423863" cy="865187"/>
              </a:xfrm>
              <a:custGeom>
                <a:avLst/>
                <a:gdLst>
                  <a:gd name="T0" fmla="*/ 0 w 267"/>
                  <a:gd name="T1" fmla="*/ 16 h 545"/>
                  <a:gd name="T2" fmla="*/ 233 w 267"/>
                  <a:gd name="T3" fmla="*/ 545 h 545"/>
                  <a:gd name="T4" fmla="*/ 267 w 267"/>
                  <a:gd name="T5" fmla="*/ 531 h 545"/>
                  <a:gd name="T6" fmla="*/ 32 w 267"/>
                  <a:gd name="T7" fmla="*/ 0 h 545"/>
                  <a:gd name="T8" fmla="*/ 0 w 267"/>
                  <a:gd name="T9" fmla="*/ 16 h 545"/>
                </a:gdLst>
                <a:ahLst/>
                <a:cxnLst>
                  <a:cxn ang="0">
                    <a:pos x="T0" y="T1"/>
                  </a:cxn>
                  <a:cxn ang="0">
                    <a:pos x="T2" y="T3"/>
                  </a:cxn>
                  <a:cxn ang="0">
                    <a:pos x="T4" y="T5"/>
                  </a:cxn>
                  <a:cxn ang="0">
                    <a:pos x="T6" y="T7"/>
                  </a:cxn>
                  <a:cxn ang="0">
                    <a:pos x="T8" y="T9"/>
                  </a:cxn>
                </a:cxnLst>
                <a:rect l="0" t="0" r="r" b="b"/>
                <a:pathLst>
                  <a:path w="267" h="545">
                    <a:moveTo>
                      <a:pt x="0" y="16"/>
                    </a:moveTo>
                    <a:lnTo>
                      <a:pt x="233" y="545"/>
                    </a:lnTo>
                    <a:lnTo>
                      <a:pt x="267" y="531"/>
                    </a:lnTo>
                    <a:lnTo>
                      <a:pt x="32" y="0"/>
                    </a:lnTo>
                    <a:lnTo>
                      <a:pt x="0" y="16"/>
                    </a:lnTo>
                    <a:close/>
                  </a:path>
                </a:pathLst>
              </a:custGeom>
              <a:grp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sp>
            <p:nvSpPr>
              <p:cNvPr id="132" name="Freeform 28">
                <a:extLst>
                  <a:ext uri="{FF2B5EF4-FFF2-40B4-BE49-F238E27FC236}">
                    <a16:creationId xmlns:a16="http://schemas.microsoft.com/office/drawing/2014/main" id="{4C0D2FCE-C05E-451E-8282-C70D49705A84}"/>
                  </a:ext>
                </a:extLst>
              </p:cNvPr>
              <p:cNvSpPr/>
              <p:nvPr/>
            </p:nvSpPr>
            <p:spPr bwMode="auto">
              <a:xfrm>
                <a:off x="544513" y="4021138"/>
                <a:ext cx="257175" cy="339725"/>
              </a:xfrm>
              <a:custGeom>
                <a:avLst/>
                <a:gdLst>
                  <a:gd name="T0" fmla="*/ 30 w 61"/>
                  <a:gd name="T1" fmla="*/ 10 h 81"/>
                  <a:gd name="T2" fmla="*/ 28 w 61"/>
                  <a:gd name="T3" fmla="*/ 0 h 81"/>
                  <a:gd name="T4" fmla="*/ 17 w 61"/>
                  <a:gd name="T5" fmla="*/ 5 h 81"/>
                  <a:gd name="T6" fmla="*/ 1 w 61"/>
                  <a:gd name="T7" fmla="*/ 32 h 81"/>
                  <a:gd name="T8" fmla="*/ 15 w 61"/>
                  <a:gd name="T9" fmla="*/ 26 h 81"/>
                  <a:gd name="T10" fmla="*/ 21 w 61"/>
                  <a:gd name="T11" fmla="*/ 28 h 81"/>
                  <a:gd name="T12" fmla="*/ 21 w 61"/>
                  <a:gd name="T13" fmla="*/ 29 h 81"/>
                  <a:gd name="T14" fmla="*/ 22 w 61"/>
                  <a:gd name="T15" fmla="*/ 29 h 81"/>
                  <a:gd name="T16" fmla="*/ 19 w 61"/>
                  <a:gd name="T17" fmla="*/ 35 h 81"/>
                  <a:gd name="T18" fmla="*/ 4 w 61"/>
                  <a:gd name="T19" fmla="*/ 42 h 81"/>
                  <a:gd name="T20" fmla="*/ 6 w 61"/>
                  <a:gd name="T21" fmla="*/ 47 h 81"/>
                  <a:gd name="T22" fmla="*/ 21 w 61"/>
                  <a:gd name="T23" fmla="*/ 40 h 81"/>
                  <a:gd name="T24" fmla="*/ 27 w 61"/>
                  <a:gd name="T25" fmla="*/ 42 h 81"/>
                  <a:gd name="T26" fmla="*/ 28 w 61"/>
                  <a:gd name="T27" fmla="*/ 43 h 81"/>
                  <a:gd name="T28" fmla="*/ 28 w 61"/>
                  <a:gd name="T29" fmla="*/ 43 h 81"/>
                  <a:gd name="T30" fmla="*/ 25 w 61"/>
                  <a:gd name="T31" fmla="*/ 49 h 81"/>
                  <a:gd name="T32" fmla="*/ 10 w 61"/>
                  <a:gd name="T33" fmla="*/ 56 h 81"/>
                  <a:gd name="T34" fmla="*/ 12 w 61"/>
                  <a:gd name="T35" fmla="*/ 61 h 81"/>
                  <a:gd name="T36" fmla="*/ 28 w 61"/>
                  <a:gd name="T37" fmla="*/ 54 h 81"/>
                  <a:gd name="T38" fmla="*/ 34 w 61"/>
                  <a:gd name="T39" fmla="*/ 56 h 81"/>
                  <a:gd name="T40" fmla="*/ 34 w 61"/>
                  <a:gd name="T41" fmla="*/ 56 h 81"/>
                  <a:gd name="T42" fmla="*/ 34 w 61"/>
                  <a:gd name="T43" fmla="*/ 57 h 81"/>
                  <a:gd name="T44" fmla="*/ 31 w 61"/>
                  <a:gd name="T45" fmla="*/ 63 h 81"/>
                  <a:gd name="T46" fmla="*/ 17 w 61"/>
                  <a:gd name="T47" fmla="*/ 69 h 81"/>
                  <a:gd name="T48" fmla="*/ 48 w 61"/>
                  <a:gd name="T49" fmla="*/ 76 h 81"/>
                  <a:gd name="T50" fmla="*/ 61 w 61"/>
                  <a:gd name="T51" fmla="*/ 71 h 81"/>
                  <a:gd name="T52" fmla="*/ 53 w 61"/>
                  <a:gd name="T53" fmla="*/ 61 h 81"/>
                  <a:gd name="T54" fmla="*/ 30 w 61"/>
                  <a:gd name="T55" fmla="*/ 10 h 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61" h="81">
                    <a:moveTo>
                      <a:pt x="30" y="10"/>
                    </a:moveTo>
                    <a:cubicBezTo>
                      <a:pt x="29" y="6"/>
                      <a:pt x="28" y="3"/>
                      <a:pt x="28" y="0"/>
                    </a:cubicBezTo>
                    <a:cubicBezTo>
                      <a:pt x="17" y="5"/>
                      <a:pt x="17" y="5"/>
                      <a:pt x="17" y="5"/>
                    </a:cubicBezTo>
                    <a:cubicBezTo>
                      <a:pt x="6" y="10"/>
                      <a:pt x="0" y="21"/>
                      <a:pt x="1" y="32"/>
                    </a:cubicBezTo>
                    <a:cubicBezTo>
                      <a:pt x="15" y="26"/>
                      <a:pt x="15" y="26"/>
                      <a:pt x="15" y="26"/>
                    </a:cubicBezTo>
                    <a:cubicBezTo>
                      <a:pt x="18" y="25"/>
                      <a:pt x="20" y="26"/>
                      <a:pt x="21" y="28"/>
                    </a:cubicBezTo>
                    <a:cubicBezTo>
                      <a:pt x="21" y="29"/>
                      <a:pt x="21" y="29"/>
                      <a:pt x="21" y="29"/>
                    </a:cubicBezTo>
                    <a:cubicBezTo>
                      <a:pt x="21" y="29"/>
                      <a:pt x="22" y="29"/>
                      <a:pt x="22" y="29"/>
                    </a:cubicBezTo>
                    <a:cubicBezTo>
                      <a:pt x="23" y="31"/>
                      <a:pt x="22" y="34"/>
                      <a:pt x="19" y="35"/>
                    </a:cubicBezTo>
                    <a:cubicBezTo>
                      <a:pt x="4" y="42"/>
                      <a:pt x="4" y="42"/>
                      <a:pt x="4" y="42"/>
                    </a:cubicBezTo>
                    <a:cubicBezTo>
                      <a:pt x="6" y="47"/>
                      <a:pt x="6" y="47"/>
                      <a:pt x="6" y="47"/>
                    </a:cubicBezTo>
                    <a:cubicBezTo>
                      <a:pt x="21" y="40"/>
                      <a:pt x="21" y="40"/>
                      <a:pt x="21" y="40"/>
                    </a:cubicBezTo>
                    <a:cubicBezTo>
                      <a:pt x="24" y="39"/>
                      <a:pt x="26" y="40"/>
                      <a:pt x="27" y="42"/>
                    </a:cubicBezTo>
                    <a:cubicBezTo>
                      <a:pt x="27" y="42"/>
                      <a:pt x="27" y="43"/>
                      <a:pt x="28" y="43"/>
                    </a:cubicBezTo>
                    <a:cubicBezTo>
                      <a:pt x="28" y="43"/>
                      <a:pt x="28" y="43"/>
                      <a:pt x="28" y="43"/>
                    </a:cubicBezTo>
                    <a:cubicBezTo>
                      <a:pt x="29" y="45"/>
                      <a:pt x="28" y="48"/>
                      <a:pt x="25" y="49"/>
                    </a:cubicBezTo>
                    <a:cubicBezTo>
                      <a:pt x="10" y="56"/>
                      <a:pt x="10" y="56"/>
                      <a:pt x="10" y="56"/>
                    </a:cubicBezTo>
                    <a:cubicBezTo>
                      <a:pt x="12" y="61"/>
                      <a:pt x="12" y="61"/>
                      <a:pt x="12" y="61"/>
                    </a:cubicBezTo>
                    <a:cubicBezTo>
                      <a:pt x="28" y="54"/>
                      <a:pt x="28" y="54"/>
                      <a:pt x="28" y="54"/>
                    </a:cubicBezTo>
                    <a:cubicBezTo>
                      <a:pt x="30" y="53"/>
                      <a:pt x="33" y="54"/>
                      <a:pt x="34" y="56"/>
                    </a:cubicBezTo>
                    <a:cubicBezTo>
                      <a:pt x="34" y="56"/>
                      <a:pt x="34" y="56"/>
                      <a:pt x="34" y="56"/>
                    </a:cubicBezTo>
                    <a:cubicBezTo>
                      <a:pt x="34" y="57"/>
                      <a:pt x="34" y="57"/>
                      <a:pt x="34" y="57"/>
                    </a:cubicBezTo>
                    <a:cubicBezTo>
                      <a:pt x="35" y="59"/>
                      <a:pt x="34" y="62"/>
                      <a:pt x="31" y="63"/>
                    </a:cubicBezTo>
                    <a:cubicBezTo>
                      <a:pt x="17" y="69"/>
                      <a:pt x="17" y="69"/>
                      <a:pt x="17" y="69"/>
                    </a:cubicBezTo>
                    <a:cubicBezTo>
                      <a:pt x="24" y="78"/>
                      <a:pt x="37" y="81"/>
                      <a:pt x="48" y="76"/>
                    </a:cubicBezTo>
                    <a:cubicBezTo>
                      <a:pt x="61" y="71"/>
                      <a:pt x="61" y="71"/>
                      <a:pt x="61" y="71"/>
                    </a:cubicBezTo>
                    <a:cubicBezTo>
                      <a:pt x="58" y="68"/>
                      <a:pt x="55" y="65"/>
                      <a:pt x="53" y="61"/>
                    </a:cubicBezTo>
                    <a:lnTo>
                      <a:pt x="30" y="10"/>
                    </a:lnTo>
                    <a:close/>
                  </a:path>
                </a:pathLst>
              </a:custGeom>
              <a:grp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grpSp>
        <p:sp>
          <p:nvSpPr>
            <p:cNvPr id="117" name="Freeform 52">
              <a:extLst>
                <a:ext uri="{FF2B5EF4-FFF2-40B4-BE49-F238E27FC236}">
                  <a16:creationId xmlns:a16="http://schemas.microsoft.com/office/drawing/2014/main" id="{E850EA18-A732-4089-BA12-B59CA7CFE2CD}"/>
                </a:ext>
              </a:extLst>
            </p:cNvPr>
            <p:cNvSpPr/>
            <p:nvPr/>
          </p:nvSpPr>
          <p:spPr bwMode="auto">
            <a:xfrm>
              <a:off x="6707155" y="1949866"/>
              <a:ext cx="587454" cy="707684"/>
            </a:xfrm>
            <a:custGeom>
              <a:avLst/>
              <a:gdLst>
                <a:gd name="T0" fmla="*/ 60 w 146"/>
                <a:gd name="T1" fmla="*/ 173 h 176"/>
                <a:gd name="T2" fmla="*/ 40 w 146"/>
                <a:gd name="T3" fmla="*/ 173 h 176"/>
                <a:gd name="T4" fmla="*/ 38 w 146"/>
                <a:gd name="T5" fmla="*/ 172 h 176"/>
                <a:gd name="T6" fmla="*/ 17 w 146"/>
                <a:gd name="T7" fmla="*/ 122 h 176"/>
                <a:gd name="T8" fmla="*/ 40 w 146"/>
                <a:gd name="T9" fmla="*/ 62 h 176"/>
                <a:gd name="T10" fmla="*/ 55 w 146"/>
                <a:gd name="T11" fmla="*/ 24 h 176"/>
                <a:gd name="T12" fmla="*/ 103 w 146"/>
                <a:gd name="T13" fmla="*/ 9 h 176"/>
                <a:gd name="T14" fmla="*/ 141 w 146"/>
                <a:gd name="T15" fmla="*/ 53 h 176"/>
                <a:gd name="T16" fmla="*/ 108 w 146"/>
                <a:gd name="T17" fmla="*/ 142 h 176"/>
                <a:gd name="T18" fmla="*/ 98 w 146"/>
                <a:gd name="T19" fmla="*/ 146 h 176"/>
                <a:gd name="T20" fmla="*/ 94 w 146"/>
                <a:gd name="T21" fmla="*/ 137 h 176"/>
                <a:gd name="T22" fmla="*/ 127 w 146"/>
                <a:gd name="T23" fmla="*/ 49 h 176"/>
                <a:gd name="T24" fmla="*/ 98 w 146"/>
                <a:gd name="T25" fmla="*/ 23 h 176"/>
                <a:gd name="T26" fmla="*/ 69 w 146"/>
                <a:gd name="T27" fmla="*/ 30 h 176"/>
                <a:gd name="T28" fmla="*/ 54 w 146"/>
                <a:gd name="T29" fmla="*/ 67 h 176"/>
                <a:gd name="T30" fmla="*/ 30 w 146"/>
                <a:gd name="T31" fmla="*/ 127 h 176"/>
                <a:gd name="T32" fmla="*/ 44 w 146"/>
                <a:gd name="T33" fmla="*/ 159 h 176"/>
                <a:gd name="T34" fmla="*/ 45 w 146"/>
                <a:gd name="T35" fmla="*/ 159 h 176"/>
                <a:gd name="T36" fmla="*/ 61 w 146"/>
                <a:gd name="T37" fmla="*/ 151 h 176"/>
                <a:gd name="T38" fmla="*/ 67 w 146"/>
                <a:gd name="T39" fmla="*/ 135 h 176"/>
                <a:gd name="T40" fmla="*/ 93 w 146"/>
                <a:gd name="T41" fmla="*/ 68 h 176"/>
                <a:gd name="T42" fmla="*/ 91 w 146"/>
                <a:gd name="T43" fmla="*/ 58 h 176"/>
                <a:gd name="T44" fmla="*/ 82 w 146"/>
                <a:gd name="T45" fmla="*/ 67 h 176"/>
                <a:gd name="T46" fmla="*/ 57 w 146"/>
                <a:gd name="T47" fmla="*/ 130 h 176"/>
                <a:gd name="T48" fmla="*/ 48 w 146"/>
                <a:gd name="T49" fmla="*/ 134 h 176"/>
                <a:gd name="T50" fmla="*/ 44 w 146"/>
                <a:gd name="T51" fmla="*/ 124 h 176"/>
                <a:gd name="T52" fmla="*/ 68 w 146"/>
                <a:gd name="T53" fmla="*/ 62 h 176"/>
                <a:gd name="T54" fmla="*/ 96 w 146"/>
                <a:gd name="T55" fmla="*/ 44 h 176"/>
                <a:gd name="T56" fmla="*/ 107 w 146"/>
                <a:gd name="T57" fmla="*/ 72 h 176"/>
                <a:gd name="T58" fmla="*/ 80 w 146"/>
                <a:gd name="T59" fmla="*/ 141 h 176"/>
                <a:gd name="T60" fmla="*/ 74 w 146"/>
                <a:gd name="T61" fmla="*/ 156 h 176"/>
                <a:gd name="T62" fmla="*/ 60 w 146"/>
                <a:gd name="T63" fmla="*/ 173 h 1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146" h="176">
                  <a:moveTo>
                    <a:pt x="60" y="173"/>
                  </a:moveTo>
                  <a:cubicBezTo>
                    <a:pt x="54" y="176"/>
                    <a:pt x="47" y="176"/>
                    <a:pt x="40" y="173"/>
                  </a:cubicBezTo>
                  <a:cubicBezTo>
                    <a:pt x="38" y="172"/>
                    <a:pt x="38" y="172"/>
                    <a:pt x="38" y="172"/>
                  </a:cubicBezTo>
                  <a:cubicBezTo>
                    <a:pt x="31" y="169"/>
                    <a:pt x="0" y="160"/>
                    <a:pt x="17" y="122"/>
                  </a:cubicBezTo>
                  <a:cubicBezTo>
                    <a:pt x="24" y="106"/>
                    <a:pt x="31" y="84"/>
                    <a:pt x="40" y="62"/>
                  </a:cubicBezTo>
                  <a:cubicBezTo>
                    <a:pt x="45" y="50"/>
                    <a:pt x="50" y="37"/>
                    <a:pt x="55" y="24"/>
                  </a:cubicBezTo>
                  <a:cubicBezTo>
                    <a:pt x="64" y="1"/>
                    <a:pt x="78" y="0"/>
                    <a:pt x="103" y="9"/>
                  </a:cubicBezTo>
                  <a:cubicBezTo>
                    <a:pt x="133" y="20"/>
                    <a:pt x="146" y="39"/>
                    <a:pt x="141" y="53"/>
                  </a:cubicBezTo>
                  <a:cubicBezTo>
                    <a:pt x="135" y="73"/>
                    <a:pt x="109" y="139"/>
                    <a:pt x="108" y="142"/>
                  </a:cubicBezTo>
                  <a:cubicBezTo>
                    <a:pt x="106" y="146"/>
                    <a:pt x="102" y="148"/>
                    <a:pt x="98" y="146"/>
                  </a:cubicBezTo>
                  <a:cubicBezTo>
                    <a:pt x="95" y="145"/>
                    <a:pt x="93" y="141"/>
                    <a:pt x="94" y="137"/>
                  </a:cubicBezTo>
                  <a:cubicBezTo>
                    <a:pt x="94" y="136"/>
                    <a:pt x="121" y="68"/>
                    <a:pt x="127" y="49"/>
                  </a:cubicBezTo>
                  <a:cubicBezTo>
                    <a:pt x="129" y="45"/>
                    <a:pt x="124" y="32"/>
                    <a:pt x="98" y="23"/>
                  </a:cubicBezTo>
                  <a:cubicBezTo>
                    <a:pt x="83" y="17"/>
                    <a:pt x="76" y="10"/>
                    <a:pt x="69" y="30"/>
                  </a:cubicBezTo>
                  <a:cubicBezTo>
                    <a:pt x="64" y="42"/>
                    <a:pt x="59" y="55"/>
                    <a:pt x="54" y="67"/>
                  </a:cubicBezTo>
                  <a:cubicBezTo>
                    <a:pt x="45" y="90"/>
                    <a:pt x="37" y="111"/>
                    <a:pt x="30" y="127"/>
                  </a:cubicBezTo>
                  <a:cubicBezTo>
                    <a:pt x="20" y="152"/>
                    <a:pt x="36" y="155"/>
                    <a:pt x="44" y="159"/>
                  </a:cubicBezTo>
                  <a:cubicBezTo>
                    <a:pt x="45" y="159"/>
                    <a:pt x="45" y="159"/>
                    <a:pt x="45" y="159"/>
                  </a:cubicBezTo>
                  <a:cubicBezTo>
                    <a:pt x="52" y="162"/>
                    <a:pt x="56" y="161"/>
                    <a:pt x="61" y="151"/>
                  </a:cubicBezTo>
                  <a:cubicBezTo>
                    <a:pt x="62" y="148"/>
                    <a:pt x="64" y="142"/>
                    <a:pt x="67" y="135"/>
                  </a:cubicBezTo>
                  <a:cubicBezTo>
                    <a:pt x="75" y="115"/>
                    <a:pt x="91" y="77"/>
                    <a:pt x="93" y="68"/>
                  </a:cubicBezTo>
                  <a:cubicBezTo>
                    <a:pt x="94" y="65"/>
                    <a:pt x="94" y="59"/>
                    <a:pt x="91" y="58"/>
                  </a:cubicBezTo>
                  <a:cubicBezTo>
                    <a:pt x="87" y="56"/>
                    <a:pt x="83" y="65"/>
                    <a:pt x="82" y="67"/>
                  </a:cubicBezTo>
                  <a:cubicBezTo>
                    <a:pt x="72" y="95"/>
                    <a:pt x="58" y="130"/>
                    <a:pt x="57" y="130"/>
                  </a:cubicBezTo>
                  <a:cubicBezTo>
                    <a:pt x="56" y="134"/>
                    <a:pt x="52" y="135"/>
                    <a:pt x="48" y="134"/>
                  </a:cubicBezTo>
                  <a:cubicBezTo>
                    <a:pt x="44" y="132"/>
                    <a:pt x="42" y="128"/>
                    <a:pt x="44" y="124"/>
                  </a:cubicBezTo>
                  <a:cubicBezTo>
                    <a:pt x="44" y="124"/>
                    <a:pt x="58" y="90"/>
                    <a:pt x="68" y="62"/>
                  </a:cubicBezTo>
                  <a:cubicBezTo>
                    <a:pt x="75" y="45"/>
                    <a:pt x="87" y="41"/>
                    <a:pt x="96" y="44"/>
                  </a:cubicBezTo>
                  <a:cubicBezTo>
                    <a:pt x="106" y="47"/>
                    <a:pt x="110" y="62"/>
                    <a:pt x="107" y="72"/>
                  </a:cubicBezTo>
                  <a:cubicBezTo>
                    <a:pt x="105" y="81"/>
                    <a:pt x="93" y="111"/>
                    <a:pt x="80" y="141"/>
                  </a:cubicBezTo>
                  <a:cubicBezTo>
                    <a:pt x="78" y="148"/>
                    <a:pt x="75" y="154"/>
                    <a:pt x="74" y="156"/>
                  </a:cubicBezTo>
                  <a:cubicBezTo>
                    <a:pt x="71" y="165"/>
                    <a:pt x="66" y="171"/>
                    <a:pt x="60" y="173"/>
                  </a:cubicBezTo>
                  <a:close/>
                </a:path>
              </a:pathLst>
            </a:custGeom>
            <a:solidFill>
              <a:srgbClr val="CCF2EA"/>
            </a:solid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sp>
          <p:nvSpPr>
            <p:cNvPr id="118" name="Freeform 52">
              <a:extLst>
                <a:ext uri="{FF2B5EF4-FFF2-40B4-BE49-F238E27FC236}">
                  <a16:creationId xmlns:a16="http://schemas.microsoft.com/office/drawing/2014/main" id="{69E19807-C226-4C5C-BD2B-73F29F5B4888}"/>
                </a:ext>
              </a:extLst>
            </p:cNvPr>
            <p:cNvSpPr/>
            <p:nvPr/>
          </p:nvSpPr>
          <p:spPr bwMode="auto">
            <a:xfrm>
              <a:off x="10195390" y="1259683"/>
              <a:ext cx="587454" cy="707684"/>
            </a:xfrm>
            <a:custGeom>
              <a:avLst/>
              <a:gdLst>
                <a:gd name="T0" fmla="*/ 60 w 146"/>
                <a:gd name="T1" fmla="*/ 173 h 176"/>
                <a:gd name="T2" fmla="*/ 40 w 146"/>
                <a:gd name="T3" fmla="*/ 173 h 176"/>
                <a:gd name="T4" fmla="*/ 38 w 146"/>
                <a:gd name="T5" fmla="*/ 172 h 176"/>
                <a:gd name="T6" fmla="*/ 17 w 146"/>
                <a:gd name="T7" fmla="*/ 122 h 176"/>
                <a:gd name="T8" fmla="*/ 40 w 146"/>
                <a:gd name="T9" fmla="*/ 62 h 176"/>
                <a:gd name="T10" fmla="*/ 55 w 146"/>
                <a:gd name="T11" fmla="*/ 24 h 176"/>
                <a:gd name="T12" fmla="*/ 103 w 146"/>
                <a:gd name="T13" fmla="*/ 9 h 176"/>
                <a:gd name="T14" fmla="*/ 141 w 146"/>
                <a:gd name="T15" fmla="*/ 53 h 176"/>
                <a:gd name="T16" fmla="*/ 108 w 146"/>
                <a:gd name="T17" fmla="*/ 142 h 176"/>
                <a:gd name="T18" fmla="*/ 98 w 146"/>
                <a:gd name="T19" fmla="*/ 146 h 176"/>
                <a:gd name="T20" fmla="*/ 94 w 146"/>
                <a:gd name="T21" fmla="*/ 137 h 176"/>
                <a:gd name="T22" fmla="*/ 127 w 146"/>
                <a:gd name="T23" fmla="*/ 49 h 176"/>
                <a:gd name="T24" fmla="*/ 98 w 146"/>
                <a:gd name="T25" fmla="*/ 23 h 176"/>
                <a:gd name="T26" fmla="*/ 69 w 146"/>
                <a:gd name="T27" fmla="*/ 30 h 176"/>
                <a:gd name="T28" fmla="*/ 54 w 146"/>
                <a:gd name="T29" fmla="*/ 67 h 176"/>
                <a:gd name="T30" fmla="*/ 30 w 146"/>
                <a:gd name="T31" fmla="*/ 127 h 176"/>
                <a:gd name="T32" fmla="*/ 44 w 146"/>
                <a:gd name="T33" fmla="*/ 159 h 176"/>
                <a:gd name="T34" fmla="*/ 45 w 146"/>
                <a:gd name="T35" fmla="*/ 159 h 176"/>
                <a:gd name="T36" fmla="*/ 61 w 146"/>
                <a:gd name="T37" fmla="*/ 151 h 176"/>
                <a:gd name="T38" fmla="*/ 67 w 146"/>
                <a:gd name="T39" fmla="*/ 135 h 176"/>
                <a:gd name="T40" fmla="*/ 93 w 146"/>
                <a:gd name="T41" fmla="*/ 68 h 176"/>
                <a:gd name="T42" fmla="*/ 91 w 146"/>
                <a:gd name="T43" fmla="*/ 58 h 176"/>
                <a:gd name="T44" fmla="*/ 82 w 146"/>
                <a:gd name="T45" fmla="*/ 67 h 176"/>
                <a:gd name="T46" fmla="*/ 57 w 146"/>
                <a:gd name="T47" fmla="*/ 130 h 176"/>
                <a:gd name="T48" fmla="*/ 48 w 146"/>
                <a:gd name="T49" fmla="*/ 134 h 176"/>
                <a:gd name="T50" fmla="*/ 44 w 146"/>
                <a:gd name="T51" fmla="*/ 124 h 176"/>
                <a:gd name="T52" fmla="*/ 68 w 146"/>
                <a:gd name="T53" fmla="*/ 62 h 176"/>
                <a:gd name="T54" fmla="*/ 96 w 146"/>
                <a:gd name="T55" fmla="*/ 44 h 176"/>
                <a:gd name="T56" fmla="*/ 107 w 146"/>
                <a:gd name="T57" fmla="*/ 72 h 176"/>
                <a:gd name="T58" fmla="*/ 80 w 146"/>
                <a:gd name="T59" fmla="*/ 141 h 176"/>
                <a:gd name="T60" fmla="*/ 74 w 146"/>
                <a:gd name="T61" fmla="*/ 156 h 176"/>
                <a:gd name="T62" fmla="*/ 60 w 146"/>
                <a:gd name="T63" fmla="*/ 173 h 1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146" h="176">
                  <a:moveTo>
                    <a:pt x="60" y="173"/>
                  </a:moveTo>
                  <a:cubicBezTo>
                    <a:pt x="54" y="176"/>
                    <a:pt x="47" y="176"/>
                    <a:pt x="40" y="173"/>
                  </a:cubicBezTo>
                  <a:cubicBezTo>
                    <a:pt x="38" y="172"/>
                    <a:pt x="38" y="172"/>
                    <a:pt x="38" y="172"/>
                  </a:cubicBezTo>
                  <a:cubicBezTo>
                    <a:pt x="31" y="169"/>
                    <a:pt x="0" y="160"/>
                    <a:pt x="17" y="122"/>
                  </a:cubicBezTo>
                  <a:cubicBezTo>
                    <a:pt x="24" y="106"/>
                    <a:pt x="31" y="84"/>
                    <a:pt x="40" y="62"/>
                  </a:cubicBezTo>
                  <a:cubicBezTo>
                    <a:pt x="45" y="50"/>
                    <a:pt x="50" y="37"/>
                    <a:pt x="55" y="24"/>
                  </a:cubicBezTo>
                  <a:cubicBezTo>
                    <a:pt x="64" y="1"/>
                    <a:pt x="78" y="0"/>
                    <a:pt x="103" y="9"/>
                  </a:cubicBezTo>
                  <a:cubicBezTo>
                    <a:pt x="133" y="20"/>
                    <a:pt x="146" y="39"/>
                    <a:pt x="141" y="53"/>
                  </a:cubicBezTo>
                  <a:cubicBezTo>
                    <a:pt x="135" y="73"/>
                    <a:pt x="109" y="139"/>
                    <a:pt x="108" y="142"/>
                  </a:cubicBezTo>
                  <a:cubicBezTo>
                    <a:pt x="106" y="146"/>
                    <a:pt x="102" y="148"/>
                    <a:pt x="98" y="146"/>
                  </a:cubicBezTo>
                  <a:cubicBezTo>
                    <a:pt x="95" y="145"/>
                    <a:pt x="93" y="141"/>
                    <a:pt x="94" y="137"/>
                  </a:cubicBezTo>
                  <a:cubicBezTo>
                    <a:pt x="94" y="136"/>
                    <a:pt x="121" y="68"/>
                    <a:pt x="127" y="49"/>
                  </a:cubicBezTo>
                  <a:cubicBezTo>
                    <a:pt x="129" y="45"/>
                    <a:pt x="124" y="32"/>
                    <a:pt x="98" y="23"/>
                  </a:cubicBezTo>
                  <a:cubicBezTo>
                    <a:pt x="83" y="17"/>
                    <a:pt x="76" y="10"/>
                    <a:pt x="69" y="30"/>
                  </a:cubicBezTo>
                  <a:cubicBezTo>
                    <a:pt x="64" y="42"/>
                    <a:pt x="59" y="55"/>
                    <a:pt x="54" y="67"/>
                  </a:cubicBezTo>
                  <a:cubicBezTo>
                    <a:pt x="45" y="90"/>
                    <a:pt x="37" y="111"/>
                    <a:pt x="30" y="127"/>
                  </a:cubicBezTo>
                  <a:cubicBezTo>
                    <a:pt x="20" y="152"/>
                    <a:pt x="36" y="155"/>
                    <a:pt x="44" y="159"/>
                  </a:cubicBezTo>
                  <a:cubicBezTo>
                    <a:pt x="45" y="159"/>
                    <a:pt x="45" y="159"/>
                    <a:pt x="45" y="159"/>
                  </a:cubicBezTo>
                  <a:cubicBezTo>
                    <a:pt x="52" y="162"/>
                    <a:pt x="56" y="161"/>
                    <a:pt x="61" y="151"/>
                  </a:cubicBezTo>
                  <a:cubicBezTo>
                    <a:pt x="62" y="148"/>
                    <a:pt x="64" y="142"/>
                    <a:pt x="67" y="135"/>
                  </a:cubicBezTo>
                  <a:cubicBezTo>
                    <a:pt x="75" y="115"/>
                    <a:pt x="91" y="77"/>
                    <a:pt x="93" y="68"/>
                  </a:cubicBezTo>
                  <a:cubicBezTo>
                    <a:pt x="94" y="65"/>
                    <a:pt x="94" y="59"/>
                    <a:pt x="91" y="58"/>
                  </a:cubicBezTo>
                  <a:cubicBezTo>
                    <a:pt x="87" y="56"/>
                    <a:pt x="83" y="65"/>
                    <a:pt x="82" y="67"/>
                  </a:cubicBezTo>
                  <a:cubicBezTo>
                    <a:pt x="72" y="95"/>
                    <a:pt x="58" y="130"/>
                    <a:pt x="57" y="130"/>
                  </a:cubicBezTo>
                  <a:cubicBezTo>
                    <a:pt x="56" y="134"/>
                    <a:pt x="52" y="135"/>
                    <a:pt x="48" y="134"/>
                  </a:cubicBezTo>
                  <a:cubicBezTo>
                    <a:pt x="44" y="132"/>
                    <a:pt x="42" y="128"/>
                    <a:pt x="44" y="124"/>
                  </a:cubicBezTo>
                  <a:cubicBezTo>
                    <a:pt x="44" y="124"/>
                    <a:pt x="58" y="90"/>
                    <a:pt x="68" y="62"/>
                  </a:cubicBezTo>
                  <a:cubicBezTo>
                    <a:pt x="75" y="45"/>
                    <a:pt x="87" y="41"/>
                    <a:pt x="96" y="44"/>
                  </a:cubicBezTo>
                  <a:cubicBezTo>
                    <a:pt x="106" y="47"/>
                    <a:pt x="110" y="62"/>
                    <a:pt x="107" y="72"/>
                  </a:cubicBezTo>
                  <a:cubicBezTo>
                    <a:pt x="105" y="81"/>
                    <a:pt x="93" y="111"/>
                    <a:pt x="80" y="141"/>
                  </a:cubicBezTo>
                  <a:cubicBezTo>
                    <a:pt x="78" y="148"/>
                    <a:pt x="75" y="154"/>
                    <a:pt x="74" y="156"/>
                  </a:cubicBezTo>
                  <a:cubicBezTo>
                    <a:pt x="71" y="165"/>
                    <a:pt x="66" y="171"/>
                    <a:pt x="60" y="173"/>
                  </a:cubicBezTo>
                  <a:close/>
                </a:path>
              </a:pathLst>
            </a:custGeom>
            <a:solidFill>
              <a:srgbClr val="CCF2EA"/>
            </a:solid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sp>
          <p:nvSpPr>
            <p:cNvPr id="119" name="Freeform 9">
              <a:extLst>
                <a:ext uri="{FF2B5EF4-FFF2-40B4-BE49-F238E27FC236}">
                  <a16:creationId xmlns:a16="http://schemas.microsoft.com/office/drawing/2014/main" id="{270A9B55-82E1-4833-9F0B-D15371B058FA}"/>
                </a:ext>
              </a:extLst>
            </p:cNvPr>
            <p:cNvSpPr>
              <a:spLocks noEditPoints="1"/>
            </p:cNvSpPr>
            <p:nvPr/>
          </p:nvSpPr>
          <p:spPr bwMode="auto">
            <a:xfrm>
              <a:off x="8445167" y="4763862"/>
              <a:ext cx="977061" cy="977061"/>
            </a:xfrm>
            <a:custGeom>
              <a:avLst/>
              <a:gdLst>
                <a:gd name="T0" fmla="*/ 122 w 243"/>
                <a:gd name="T1" fmla="*/ 0 h 243"/>
                <a:gd name="T2" fmla="*/ 0 w 243"/>
                <a:gd name="T3" fmla="*/ 121 h 243"/>
                <a:gd name="T4" fmla="*/ 122 w 243"/>
                <a:gd name="T5" fmla="*/ 243 h 243"/>
                <a:gd name="T6" fmla="*/ 243 w 243"/>
                <a:gd name="T7" fmla="*/ 121 h 243"/>
                <a:gd name="T8" fmla="*/ 122 w 243"/>
                <a:gd name="T9" fmla="*/ 0 h 243"/>
                <a:gd name="T10" fmla="*/ 154 w 243"/>
                <a:gd name="T11" fmla="*/ 121 h 243"/>
                <a:gd name="T12" fmla="*/ 133 w 243"/>
                <a:gd name="T13" fmla="*/ 121 h 243"/>
                <a:gd name="T14" fmla="*/ 133 w 243"/>
                <a:gd name="T15" fmla="*/ 196 h 243"/>
                <a:gd name="T16" fmla="*/ 102 w 243"/>
                <a:gd name="T17" fmla="*/ 196 h 243"/>
                <a:gd name="T18" fmla="*/ 102 w 243"/>
                <a:gd name="T19" fmla="*/ 121 h 243"/>
                <a:gd name="T20" fmla="*/ 87 w 243"/>
                <a:gd name="T21" fmla="*/ 121 h 243"/>
                <a:gd name="T22" fmla="*/ 87 w 243"/>
                <a:gd name="T23" fmla="*/ 94 h 243"/>
                <a:gd name="T24" fmla="*/ 102 w 243"/>
                <a:gd name="T25" fmla="*/ 94 h 243"/>
                <a:gd name="T26" fmla="*/ 102 w 243"/>
                <a:gd name="T27" fmla="*/ 77 h 243"/>
                <a:gd name="T28" fmla="*/ 133 w 243"/>
                <a:gd name="T29" fmla="*/ 46 h 243"/>
                <a:gd name="T30" fmla="*/ 156 w 243"/>
                <a:gd name="T31" fmla="*/ 46 h 243"/>
                <a:gd name="T32" fmla="*/ 156 w 243"/>
                <a:gd name="T33" fmla="*/ 72 h 243"/>
                <a:gd name="T34" fmla="*/ 140 w 243"/>
                <a:gd name="T35" fmla="*/ 72 h 243"/>
                <a:gd name="T36" fmla="*/ 133 w 243"/>
                <a:gd name="T37" fmla="*/ 79 h 243"/>
                <a:gd name="T38" fmla="*/ 133 w 243"/>
                <a:gd name="T39" fmla="*/ 94 h 243"/>
                <a:gd name="T40" fmla="*/ 157 w 243"/>
                <a:gd name="T41" fmla="*/ 94 h 243"/>
                <a:gd name="T42" fmla="*/ 154 w 243"/>
                <a:gd name="T43" fmla="*/ 121 h 2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243" h="243">
                  <a:moveTo>
                    <a:pt x="122" y="0"/>
                  </a:moveTo>
                  <a:cubicBezTo>
                    <a:pt x="55" y="0"/>
                    <a:pt x="0" y="54"/>
                    <a:pt x="0" y="121"/>
                  </a:cubicBezTo>
                  <a:cubicBezTo>
                    <a:pt x="0" y="188"/>
                    <a:pt x="55" y="243"/>
                    <a:pt x="122" y="243"/>
                  </a:cubicBezTo>
                  <a:cubicBezTo>
                    <a:pt x="189" y="243"/>
                    <a:pt x="243" y="188"/>
                    <a:pt x="243" y="121"/>
                  </a:cubicBezTo>
                  <a:cubicBezTo>
                    <a:pt x="243" y="54"/>
                    <a:pt x="189" y="0"/>
                    <a:pt x="122" y="0"/>
                  </a:cubicBezTo>
                  <a:close/>
                  <a:moveTo>
                    <a:pt x="154" y="121"/>
                  </a:moveTo>
                  <a:cubicBezTo>
                    <a:pt x="133" y="121"/>
                    <a:pt x="133" y="121"/>
                    <a:pt x="133" y="121"/>
                  </a:cubicBezTo>
                  <a:cubicBezTo>
                    <a:pt x="133" y="154"/>
                    <a:pt x="133" y="196"/>
                    <a:pt x="133" y="196"/>
                  </a:cubicBezTo>
                  <a:cubicBezTo>
                    <a:pt x="102" y="196"/>
                    <a:pt x="102" y="196"/>
                    <a:pt x="102" y="196"/>
                  </a:cubicBezTo>
                  <a:cubicBezTo>
                    <a:pt x="102" y="196"/>
                    <a:pt x="102" y="155"/>
                    <a:pt x="102" y="121"/>
                  </a:cubicBezTo>
                  <a:cubicBezTo>
                    <a:pt x="87" y="121"/>
                    <a:pt x="87" y="121"/>
                    <a:pt x="87" y="121"/>
                  </a:cubicBezTo>
                  <a:cubicBezTo>
                    <a:pt x="87" y="94"/>
                    <a:pt x="87" y="94"/>
                    <a:pt x="87" y="94"/>
                  </a:cubicBezTo>
                  <a:cubicBezTo>
                    <a:pt x="102" y="94"/>
                    <a:pt x="102" y="94"/>
                    <a:pt x="102" y="94"/>
                  </a:cubicBezTo>
                  <a:cubicBezTo>
                    <a:pt x="102" y="77"/>
                    <a:pt x="102" y="77"/>
                    <a:pt x="102" y="77"/>
                  </a:cubicBezTo>
                  <a:cubicBezTo>
                    <a:pt x="102" y="65"/>
                    <a:pt x="108" y="46"/>
                    <a:pt x="133" y="46"/>
                  </a:cubicBezTo>
                  <a:cubicBezTo>
                    <a:pt x="156" y="46"/>
                    <a:pt x="156" y="46"/>
                    <a:pt x="156" y="46"/>
                  </a:cubicBezTo>
                  <a:cubicBezTo>
                    <a:pt x="156" y="72"/>
                    <a:pt x="156" y="72"/>
                    <a:pt x="156" y="72"/>
                  </a:cubicBezTo>
                  <a:cubicBezTo>
                    <a:pt x="156" y="72"/>
                    <a:pt x="142" y="72"/>
                    <a:pt x="140" y="72"/>
                  </a:cubicBezTo>
                  <a:cubicBezTo>
                    <a:pt x="137" y="72"/>
                    <a:pt x="133" y="73"/>
                    <a:pt x="133" y="79"/>
                  </a:cubicBezTo>
                  <a:cubicBezTo>
                    <a:pt x="133" y="94"/>
                    <a:pt x="133" y="94"/>
                    <a:pt x="133" y="94"/>
                  </a:cubicBezTo>
                  <a:cubicBezTo>
                    <a:pt x="157" y="94"/>
                    <a:pt x="157" y="94"/>
                    <a:pt x="157" y="94"/>
                  </a:cubicBezTo>
                  <a:lnTo>
                    <a:pt x="154" y="121"/>
                  </a:lnTo>
                  <a:close/>
                </a:path>
              </a:pathLst>
            </a:custGeom>
            <a:solidFill>
              <a:srgbClr val="CCF2EA"/>
            </a:solid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sp>
          <p:nvSpPr>
            <p:cNvPr id="120" name="Freeform 36">
              <a:extLst>
                <a:ext uri="{FF2B5EF4-FFF2-40B4-BE49-F238E27FC236}">
                  <a16:creationId xmlns:a16="http://schemas.microsoft.com/office/drawing/2014/main" id="{37FED903-EFCE-48DF-8AA3-EFA99794C512}"/>
                </a:ext>
              </a:extLst>
            </p:cNvPr>
            <p:cNvSpPr/>
            <p:nvPr/>
          </p:nvSpPr>
          <p:spPr bwMode="auto">
            <a:xfrm>
              <a:off x="10218184" y="2794520"/>
              <a:ext cx="566148" cy="751820"/>
            </a:xfrm>
            <a:custGeom>
              <a:avLst/>
              <a:gdLst>
                <a:gd name="T0" fmla="*/ 3 w 141"/>
                <a:gd name="T1" fmla="*/ 157 h 187"/>
                <a:gd name="T2" fmla="*/ 3 w 141"/>
                <a:gd name="T3" fmla="*/ 155 h 187"/>
                <a:gd name="T4" fmla="*/ 36 w 141"/>
                <a:gd name="T5" fmla="*/ 131 h 187"/>
                <a:gd name="T6" fmla="*/ 38 w 141"/>
                <a:gd name="T7" fmla="*/ 130 h 187"/>
                <a:gd name="T8" fmla="*/ 60 w 141"/>
                <a:gd name="T9" fmla="*/ 139 h 187"/>
                <a:gd name="T10" fmla="*/ 87 w 141"/>
                <a:gd name="T11" fmla="*/ 105 h 187"/>
                <a:gd name="T12" fmla="*/ 99 w 141"/>
                <a:gd name="T13" fmla="*/ 65 h 187"/>
                <a:gd name="T14" fmla="*/ 79 w 141"/>
                <a:gd name="T15" fmla="*/ 50 h 187"/>
                <a:gd name="T16" fmla="*/ 80 w 141"/>
                <a:gd name="T17" fmla="*/ 10 h 187"/>
                <a:gd name="T18" fmla="*/ 82 w 141"/>
                <a:gd name="T19" fmla="*/ 8 h 187"/>
                <a:gd name="T20" fmla="*/ 96 w 141"/>
                <a:gd name="T21" fmla="*/ 0 h 187"/>
                <a:gd name="T22" fmla="*/ 100 w 141"/>
                <a:gd name="T23" fmla="*/ 1 h 187"/>
                <a:gd name="T24" fmla="*/ 123 w 141"/>
                <a:gd name="T25" fmla="*/ 15 h 187"/>
                <a:gd name="T26" fmla="*/ 113 w 141"/>
                <a:gd name="T27" fmla="*/ 123 h 187"/>
                <a:gd name="T28" fmla="*/ 32 w 141"/>
                <a:gd name="T29" fmla="*/ 187 h 187"/>
                <a:gd name="T30" fmla="*/ 32 w 141"/>
                <a:gd name="T31" fmla="*/ 187 h 187"/>
                <a:gd name="T32" fmla="*/ 31 w 141"/>
                <a:gd name="T33" fmla="*/ 187 h 187"/>
                <a:gd name="T34" fmla="*/ 7 w 141"/>
                <a:gd name="T35" fmla="*/ 176 h 187"/>
                <a:gd name="T36" fmla="*/ 3 w 141"/>
                <a:gd name="T37" fmla="*/ 157 h 1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41" h="187">
                  <a:moveTo>
                    <a:pt x="3" y="157"/>
                  </a:moveTo>
                  <a:cubicBezTo>
                    <a:pt x="3" y="155"/>
                    <a:pt x="3" y="155"/>
                    <a:pt x="3" y="155"/>
                  </a:cubicBezTo>
                  <a:cubicBezTo>
                    <a:pt x="4" y="148"/>
                    <a:pt x="33" y="131"/>
                    <a:pt x="36" y="131"/>
                  </a:cubicBezTo>
                  <a:cubicBezTo>
                    <a:pt x="38" y="130"/>
                    <a:pt x="38" y="130"/>
                    <a:pt x="38" y="130"/>
                  </a:cubicBezTo>
                  <a:cubicBezTo>
                    <a:pt x="42" y="130"/>
                    <a:pt x="48" y="133"/>
                    <a:pt x="60" y="139"/>
                  </a:cubicBezTo>
                  <a:cubicBezTo>
                    <a:pt x="70" y="132"/>
                    <a:pt x="82" y="114"/>
                    <a:pt x="87" y="105"/>
                  </a:cubicBezTo>
                  <a:cubicBezTo>
                    <a:pt x="92" y="94"/>
                    <a:pt x="99" y="77"/>
                    <a:pt x="99" y="65"/>
                  </a:cubicBezTo>
                  <a:cubicBezTo>
                    <a:pt x="86" y="58"/>
                    <a:pt x="80" y="55"/>
                    <a:pt x="79" y="50"/>
                  </a:cubicBezTo>
                  <a:cubicBezTo>
                    <a:pt x="78" y="48"/>
                    <a:pt x="76" y="14"/>
                    <a:pt x="80" y="10"/>
                  </a:cubicBezTo>
                  <a:cubicBezTo>
                    <a:pt x="82" y="8"/>
                    <a:pt x="82" y="8"/>
                    <a:pt x="82" y="8"/>
                  </a:cubicBezTo>
                  <a:cubicBezTo>
                    <a:pt x="85" y="5"/>
                    <a:pt x="89" y="0"/>
                    <a:pt x="96" y="0"/>
                  </a:cubicBezTo>
                  <a:cubicBezTo>
                    <a:pt x="97" y="0"/>
                    <a:pt x="99" y="0"/>
                    <a:pt x="100" y="1"/>
                  </a:cubicBezTo>
                  <a:cubicBezTo>
                    <a:pt x="105" y="2"/>
                    <a:pt x="117" y="7"/>
                    <a:pt x="123" y="15"/>
                  </a:cubicBezTo>
                  <a:cubicBezTo>
                    <a:pt x="127" y="20"/>
                    <a:pt x="141" y="70"/>
                    <a:pt x="113" y="123"/>
                  </a:cubicBezTo>
                  <a:cubicBezTo>
                    <a:pt x="85" y="174"/>
                    <a:pt x="39" y="187"/>
                    <a:pt x="32" y="187"/>
                  </a:cubicBezTo>
                  <a:cubicBezTo>
                    <a:pt x="32" y="187"/>
                    <a:pt x="32" y="187"/>
                    <a:pt x="32" y="187"/>
                  </a:cubicBezTo>
                  <a:cubicBezTo>
                    <a:pt x="31" y="187"/>
                    <a:pt x="31" y="187"/>
                    <a:pt x="31" y="187"/>
                  </a:cubicBezTo>
                  <a:cubicBezTo>
                    <a:pt x="21" y="186"/>
                    <a:pt x="11" y="179"/>
                    <a:pt x="7" y="176"/>
                  </a:cubicBezTo>
                  <a:cubicBezTo>
                    <a:pt x="0" y="171"/>
                    <a:pt x="2" y="162"/>
                    <a:pt x="3" y="157"/>
                  </a:cubicBezTo>
                  <a:close/>
                </a:path>
              </a:pathLst>
            </a:custGeom>
            <a:solidFill>
              <a:srgbClr val="CCF2EA"/>
            </a:solid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sp>
          <p:nvSpPr>
            <p:cNvPr id="121" name="Freeform 38">
              <a:extLst>
                <a:ext uri="{FF2B5EF4-FFF2-40B4-BE49-F238E27FC236}">
                  <a16:creationId xmlns:a16="http://schemas.microsoft.com/office/drawing/2014/main" id="{67F1EF99-879F-4AF7-9EF4-A0D55DF383D6}"/>
                </a:ext>
              </a:extLst>
            </p:cNvPr>
            <p:cNvSpPr>
              <a:spLocks noEditPoints="1"/>
            </p:cNvSpPr>
            <p:nvPr/>
          </p:nvSpPr>
          <p:spPr bwMode="auto">
            <a:xfrm>
              <a:off x="8477128" y="3316534"/>
              <a:ext cx="783780" cy="795954"/>
            </a:xfrm>
            <a:custGeom>
              <a:avLst/>
              <a:gdLst>
                <a:gd name="T0" fmla="*/ 190 w 195"/>
                <a:gd name="T1" fmla="*/ 120 h 198"/>
                <a:gd name="T2" fmla="*/ 192 w 195"/>
                <a:gd name="T3" fmla="*/ 100 h 198"/>
                <a:gd name="T4" fmla="*/ 99 w 195"/>
                <a:gd name="T5" fmla="*/ 7 h 198"/>
                <a:gd name="T6" fmla="*/ 83 w 195"/>
                <a:gd name="T7" fmla="*/ 8 h 198"/>
                <a:gd name="T8" fmla="*/ 54 w 195"/>
                <a:gd name="T9" fmla="*/ 0 h 198"/>
                <a:gd name="T10" fmla="*/ 0 w 195"/>
                <a:gd name="T11" fmla="*/ 54 h 198"/>
                <a:gd name="T12" fmla="*/ 7 w 195"/>
                <a:gd name="T13" fmla="*/ 81 h 198"/>
                <a:gd name="T14" fmla="*/ 5 w 195"/>
                <a:gd name="T15" fmla="*/ 100 h 198"/>
                <a:gd name="T16" fmla="*/ 99 w 195"/>
                <a:gd name="T17" fmla="*/ 193 h 198"/>
                <a:gd name="T18" fmla="*/ 116 w 195"/>
                <a:gd name="T19" fmla="*/ 192 h 198"/>
                <a:gd name="T20" fmla="*/ 141 w 195"/>
                <a:gd name="T21" fmla="*/ 198 h 198"/>
                <a:gd name="T22" fmla="*/ 195 w 195"/>
                <a:gd name="T23" fmla="*/ 144 h 198"/>
                <a:gd name="T24" fmla="*/ 190 w 195"/>
                <a:gd name="T25" fmla="*/ 120 h 198"/>
                <a:gd name="T26" fmla="*/ 146 w 195"/>
                <a:gd name="T27" fmla="*/ 145 h 198"/>
                <a:gd name="T28" fmla="*/ 127 w 195"/>
                <a:gd name="T29" fmla="*/ 159 h 198"/>
                <a:gd name="T30" fmla="*/ 98 w 195"/>
                <a:gd name="T31" fmla="*/ 164 h 198"/>
                <a:gd name="T32" fmla="*/ 65 w 195"/>
                <a:gd name="T33" fmla="*/ 157 h 198"/>
                <a:gd name="T34" fmla="*/ 49 w 195"/>
                <a:gd name="T35" fmla="*/ 144 h 198"/>
                <a:gd name="T36" fmla="*/ 44 w 195"/>
                <a:gd name="T37" fmla="*/ 127 h 198"/>
                <a:gd name="T38" fmla="*/ 47 w 195"/>
                <a:gd name="T39" fmla="*/ 118 h 198"/>
                <a:gd name="T40" fmla="*/ 57 w 195"/>
                <a:gd name="T41" fmla="*/ 114 h 198"/>
                <a:gd name="T42" fmla="*/ 65 w 195"/>
                <a:gd name="T43" fmla="*/ 117 h 198"/>
                <a:gd name="T44" fmla="*/ 71 w 195"/>
                <a:gd name="T45" fmla="*/ 125 h 198"/>
                <a:gd name="T46" fmla="*/ 76 w 195"/>
                <a:gd name="T47" fmla="*/ 135 h 198"/>
                <a:gd name="T48" fmla="*/ 84 w 195"/>
                <a:gd name="T49" fmla="*/ 141 h 198"/>
                <a:gd name="T50" fmla="*/ 98 w 195"/>
                <a:gd name="T51" fmla="*/ 143 h 198"/>
                <a:gd name="T52" fmla="*/ 116 w 195"/>
                <a:gd name="T53" fmla="*/ 138 h 198"/>
                <a:gd name="T54" fmla="*/ 123 w 195"/>
                <a:gd name="T55" fmla="*/ 127 h 198"/>
                <a:gd name="T56" fmla="*/ 120 w 195"/>
                <a:gd name="T57" fmla="*/ 118 h 198"/>
                <a:gd name="T58" fmla="*/ 110 w 195"/>
                <a:gd name="T59" fmla="*/ 112 h 198"/>
                <a:gd name="T60" fmla="*/ 93 w 195"/>
                <a:gd name="T61" fmla="*/ 108 h 198"/>
                <a:gd name="T62" fmla="*/ 68 w 195"/>
                <a:gd name="T63" fmla="*/ 101 h 198"/>
                <a:gd name="T64" fmla="*/ 52 w 195"/>
                <a:gd name="T65" fmla="*/ 89 h 198"/>
                <a:gd name="T66" fmla="*/ 46 w 195"/>
                <a:gd name="T67" fmla="*/ 70 h 198"/>
                <a:gd name="T68" fmla="*/ 52 w 195"/>
                <a:gd name="T69" fmla="*/ 51 h 198"/>
                <a:gd name="T70" fmla="*/ 71 w 195"/>
                <a:gd name="T71" fmla="*/ 39 h 198"/>
                <a:gd name="T72" fmla="*/ 98 w 195"/>
                <a:gd name="T73" fmla="*/ 35 h 198"/>
                <a:gd name="T74" fmla="*/ 120 w 195"/>
                <a:gd name="T75" fmla="*/ 37 h 198"/>
                <a:gd name="T76" fmla="*/ 135 w 195"/>
                <a:gd name="T77" fmla="*/ 45 h 198"/>
                <a:gd name="T78" fmla="*/ 144 w 195"/>
                <a:gd name="T79" fmla="*/ 55 h 198"/>
                <a:gd name="T80" fmla="*/ 147 w 195"/>
                <a:gd name="T81" fmla="*/ 66 h 198"/>
                <a:gd name="T82" fmla="*/ 143 w 195"/>
                <a:gd name="T83" fmla="*/ 75 h 198"/>
                <a:gd name="T84" fmla="*/ 134 w 195"/>
                <a:gd name="T85" fmla="*/ 79 h 198"/>
                <a:gd name="T86" fmla="*/ 126 w 195"/>
                <a:gd name="T87" fmla="*/ 76 h 198"/>
                <a:gd name="T88" fmla="*/ 120 w 195"/>
                <a:gd name="T89" fmla="*/ 69 h 198"/>
                <a:gd name="T90" fmla="*/ 112 w 195"/>
                <a:gd name="T91" fmla="*/ 59 h 198"/>
                <a:gd name="T92" fmla="*/ 96 w 195"/>
                <a:gd name="T93" fmla="*/ 55 h 198"/>
                <a:gd name="T94" fmla="*/ 80 w 195"/>
                <a:gd name="T95" fmla="*/ 59 h 198"/>
                <a:gd name="T96" fmla="*/ 74 w 195"/>
                <a:gd name="T97" fmla="*/ 68 h 198"/>
                <a:gd name="T98" fmla="*/ 76 w 195"/>
                <a:gd name="T99" fmla="*/ 73 h 198"/>
                <a:gd name="T100" fmla="*/ 82 w 195"/>
                <a:gd name="T101" fmla="*/ 78 h 198"/>
                <a:gd name="T102" fmla="*/ 89 w 195"/>
                <a:gd name="T103" fmla="*/ 81 h 198"/>
                <a:gd name="T104" fmla="*/ 102 w 195"/>
                <a:gd name="T105" fmla="*/ 84 h 198"/>
                <a:gd name="T106" fmla="*/ 123 w 195"/>
                <a:gd name="T107" fmla="*/ 89 h 198"/>
                <a:gd name="T108" fmla="*/ 139 w 195"/>
                <a:gd name="T109" fmla="*/ 96 h 198"/>
                <a:gd name="T110" fmla="*/ 149 w 195"/>
                <a:gd name="T111" fmla="*/ 108 h 198"/>
                <a:gd name="T112" fmla="*/ 153 w 195"/>
                <a:gd name="T113" fmla="*/ 124 h 198"/>
                <a:gd name="T114" fmla="*/ 146 w 195"/>
                <a:gd name="T115" fmla="*/ 145 h 1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195" h="198">
                  <a:moveTo>
                    <a:pt x="190" y="120"/>
                  </a:moveTo>
                  <a:cubicBezTo>
                    <a:pt x="191" y="114"/>
                    <a:pt x="192" y="107"/>
                    <a:pt x="192" y="100"/>
                  </a:cubicBezTo>
                  <a:cubicBezTo>
                    <a:pt x="192" y="49"/>
                    <a:pt x="150" y="7"/>
                    <a:pt x="99" y="7"/>
                  </a:cubicBezTo>
                  <a:cubicBezTo>
                    <a:pt x="93" y="7"/>
                    <a:pt x="88" y="7"/>
                    <a:pt x="83" y="8"/>
                  </a:cubicBezTo>
                  <a:cubicBezTo>
                    <a:pt x="74" y="3"/>
                    <a:pt x="64" y="0"/>
                    <a:pt x="54" y="0"/>
                  </a:cubicBezTo>
                  <a:cubicBezTo>
                    <a:pt x="24" y="0"/>
                    <a:pt x="0" y="24"/>
                    <a:pt x="0" y="54"/>
                  </a:cubicBezTo>
                  <a:cubicBezTo>
                    <a:pt x="0" y="64"/>
                    <a:pt x="2" y="73"/>
                    <a:pt x="7" y="81"/>
                  </a:cubicBezTo>
                  <a:cubicBezTo>
                    <a:pt x="6" y="87"/>
                    <a:pt x="5" y="94"/>
                    <a:pt x="5" y="100"/>
                  </a:cubicBezTo>
                  <a:cubicBezTo>
                    <a:pt x="5" y="152"/>
                    <a:pt x="47" y="193"/>
                    <a:pt x="99" y="193"/>
                  </a:cubicBezTo>
                  <a:cubicBezTo>
                    <a:pt x="104" y="193"/>
                    <a:pt x="110" y="193"/>
                    <a:pt x="116" y="192"/>
                  </a:cubicBezTo>
                  <a:cubicBezTo>
                    <a:pt x="123" y="196"/>
                    <a:pt x="132" y="198"/>
                    <a:pt x="141" y="198"/>
                  </a:cubicBezTo>
                  <a:cubicBezTo>
                    <a:pt x="171" y="198"/>
                    <a:pt x="195" y="174"/>
                    <a:pt x="195" y="144"/>
                  </a:cubicBezTo>
                  <a:cubicBezTo>
                    <a:pt x="195" y="136"/>
                    <a:pt x="193" y="127"/>
                    <a:pt x="190" y="120"/>
                  </a:cubicBezTo>
                  <a:close/>
                  <a:moveTo>
                    <a:pt x="146" y="145"/>
                  </a:moveTo>
                  <a:cubicBezTo>
                    <a:pt x="142" y="151"/>
                    <a:pt x="136" y="156"/>
                    <a:pt x="127" y="159"/>
                  </a:cubicBezTo>
                  <a:cubicBezTo>
                    <a:pt x="119" y="163"/>
                    <a:pt x="109" y="164"/>
                    <a:pt x="98" y="164"/>
                  </a:cubicBezTo>
                  <a:cubicBezTo>
                    <a:pt x="85" y="164"/>
                    <a:pt x="74" y="162"/>
                    <a:pt x="65" y="157"/>
                  </a:cubicBezTo>
                  <a:cubicBezTo>
                    <a:pt x="59" y="154"/>
                    <a:pt x="53" y="149"/>
                    <a:pt x="49" y="144"/>
                  </a:cubicBezTo>
                  <a:cubicBezTo>
                    <a:pt x="46" y="138"/>
                    <a:pt x="44" y="132"/>
                    <a:pt x="44" y="127"/>
                  </a:cubicBezTo>
                  <a:cubicBezTo>
                    <a:pt x="44" y="123"/>
                    <a:pt x="45" y="120"/>
                    <a:pt x="47" y="118"/>
                  </a:cubicBezTo>
                  <a:cubicBezTo>
                    <a:pt x="50" y="116"/>
                    <a:pt x="53" y="114"/>
                    <a:pt x="57" y="114"/>
                  </a:cubicBezTo>
                  <a:cubicBezTo>
                    <a:pt x="60" y="114"/>
                    <a:pt x="63" y="115"/>
                    <a:pt x="65" y="117"/>
                  </a:cubicBezTo>
                  <a:cubicBezTo>
                    <a:pt x="68" y="119"/>
                    <a:pt x="69" y="122"/>
                    <a:pt x="71" y="125"/>
                  </a:cubicBezTo>
                  <a:cubicBezTo>
                    <a:pt x="72" y="129"/>
                    <a:pt x="74" y="132"/>
                    <a:pt x="76" y="135"/>
                  </a:cubicBezTo>
                  <a:cubicBezTo>
                    <a:pt x="78" y="137"/>
                    <a:pt x="81" y="139"/>
                    <a:pt x="84" y="141"/>
                  </a:cubicBezTo>
                  <a:cubicBezTo>
                    <a:pt x="87" y="142"/>
                    <a:pt x="92" y="143"/>
                    <a:pt x="98" y="143"/>
                  </a:cubicBezTo>
                  <a:cubicBezTo>
                    <a:pt x="105" y="143"/>
                    <a:pt x="112" y="142"/>
                    <a:pt x="116" y="138"/>
                  </a:cubicBezTo>
                  <a:cubicBezTo>
                    <a:pt x="121" y="135"/>
                    <a:pt x="123" y="131"/>
                    <a:pt x="123" y="127"/>
                  </a:cubicBezTo>
                  <a:cubicBezTo>
                    <a:pt x="123" y="123"/>
                    <a:pt x="122" y="120"/>
                    <a:pt x="120" y="118"/>
                  </a:cubicBezTo>
                  <a:cubicBezTo>
                    <a:pt x="117" y="115"/>
                    <a:pt x="114" y="114"/>
                    <a:pt x="110" y="112"/>
                  </a:cubicBezTo>
                  <a:cubicBezTo>
                    <a:pt x="105" y="111"/>
                    <a:pt x="100" y="110"/>
                    <a:pt x="93" y="108"/>
                  </a:cubicBezTo>
                  <a:cubicBezTo>
                    <a:pt x="83" y="106"/>
                    <a:pt x="75" y="104"/>
                    <a:pt x="68" y="101"/>
                  </a:cubicBezTo>
                  <a:cubicBezTo>
                    <a:pt x="61" y="98"/>
                    <a:pt x="56" y="94"/>
                    <a:pt x="52" y="89"/>
                  </a:cubicBezTo>
                  <a:cubicBezTo>
                    <a:pt x="48" y="84"/>
                    <a:pt x="46" y="78"/>
                    <a:pt x="46" y="70"/>
                  </a:cubicBezTo>
                  <a:cubicBezTo>
                    <a:pt x="46" y="63"/>
                    <a:pt x="48" y="57"/>
                    <a:pt x="52" y="51"/>
                  </a:cubicBezTo>
                  <a:cubicBezTo>
                    <a:pt x="57" y="46"/>
                    <a:pt x="63" y="42"/>
                    <a:pt x="71" y="39"/>
                  </a:cubicBezTo>
                  <a:cubicBezTo>
                    <a:pt x="78" y="36"/>
                    <a:pt x="87" y="35"/>
                    <a:pt x="98" y="35"/>
                  </a:cubicBezTo>
                  <a:cubicBezTo>
                    <a:pt x="106" y="35"/>
                    <a:pt x="114" y="35"/>
                    <a:pt x="120" y="37"/>
                  </a:cubicBezTo>
                  <a:cubicBezTo>
                    <a:pt x="126" y="39"/>
                    <a:pt x="131" y="42"/>
                    <a:pt x="135" y="45"/>
                  </a:cubicBezTo>
                  <a:cubicBezTo>
                    <a:pt x="139" y="48"/>
                    <a:pt x="142" y="52"/>
                    <a:pt x="144" y="55"/>
                  </a:cubicBezTo>
                  <a:cubicBezTo>
                    <a:pt x="146" y="59"/>
                    <a:pt x="147" y="62"/>
                    <a:pt x="147" y="66"/>
                  </a:cubicBezTo>
                  <a:cubicBezTo>
                    <a:pt x="147" y="69"/>
                    <a:pt x="146" y="72"/>
                    <a:pt x="143" y="75"/>
                  </a:cubicBezTo>
                  <a:cubicBezTo>
                    <a:pt x="141" y="78"/>
                    <a:pt x="137" y="79"/>
                    <a:pt x="134" y="79"/>
                  </a:cubicBezTo>
                  <a:cubicBezTo>
                    <a:pt x="130" y="79"/>
                    <a:pt x="128" y="78"/>
                    <a:pt x="126" y="76"/>
                  </a:cubicBezTo>
                  <a:cubicBezTo>
                    <a:pt x="124" y="75"/>
                    <a:pt x="122" y="72"/>
                    <a:pt x="120" y="69"/>
                  </a:cubicBezTo>
                  <a:cubicBezTo>
                    <a:pt x="118" y="65"/>
                    <a:pt x="115" y="61"/>
                    <a:pt x="112" y="59"/>
                  </a:cubicBezTo>
                  <a:cubicBezTo>
                    <a:pt x="109" y="56"/>
                    <a:pt x="103" y="55"/>
                    <a:pt x="96" y="55"/>
                  </a:cubicBezTo>
                  <a:cubicBezTo>
                    <a:pt x="89" y="55"/>
                    <a:pt x="84" y="56"/>
                    <a:pt x="80" y="59"/>
                  </a:cubicBezTo>
                  <a:cubicBezTo>
                    <a:pt x="76" y="62"/>
                    <a:pt x="74" y="65"/>
                    <a:pt x="74" y="68"/>
                  </a:cubicBezTo>
                  <a:cubicBezTo>
                    <a:pt x="74" y="70"/>
                    <a:pt x="75" y="72"/>
                    <a:pt x="76" y="73"/>
                  </a:cubicBezTo>
                  <a:cubicBezTo>
                    <a:pt x="77" y="75"/>
                    <a:pt x="79" y="76"/>
                    <a:pt x="82" y="78"/>
                  </a:cubicBezTo>
                  <a:cubicBezTo>
                    <a:pt x="84" y="79"/>
                    <a:pt x="87" y="80"/>
                    <a:pt x="89" y="81"/>
                  </a:cubicBezTo>
                  <a:cubicBezTo>
                    <a:pt x="92" y="81"/>
                    <a:pt x="96" y="82"/>
                    <a:pt x="102" y="84"/>
                  </a:cubicBezTo>
                  <a:cubicBezTo>
                    <a:pt x="110" y="85"/>
                    <a:pt x="117" y="87"/>
                    <a:pt x="123" y="89"/>
                  </a:cubicBezTo>
                  <a:cubicBezTo>
                    <a:pt x="129" y="91"/>
                    <a:pt x="134" y="94"/>
                    <a:pt x="139" y="96"/>
                  </a:cubicBezTo>
                  <a:cubicBezTo>
                    <a:pt x="143" y="99"/>
                    <a:pt x="147" y="103"/>
                    <a:pt x="149" y="108"/>
                  </a:cubicBezTo>
                  <a:cubicBezTo>
                    <a:pt x="152" y="112"/>
                    <a:pt x="153" y="118"/>
                    <a:pt x="153" y="124"/>
                  </a:cubicBezTo>
                  <a:cubicBezTo>
                    <a:pt x="153" y="132"/>
                    <a:pt x="151" y="139"/>
                    <a:pt x="146" y="145"/>
                  </a:cubicBezTo>
                  <a:close/>
                </a:path>
              </a:pathLst>
            </a:custGeom>
            <a:solidFill>
              <a:srgbClr val="CCF2EA"/>
            </a:solid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sp>
          <p:nvSpPr>
            <p:cNvPr id="122" name="Freeform 44">
              <a:extLst>
                <a:ext uri="{FF2B5EF4-FFF2-40B4-BE49-F238E27FC236}">
                  <a16:creationId xmlns:a16="http://schemas.microsoft.com/office/drawing/2014/main" id="{D2C54782-1E81-4934-B115-0C1469D6B1B1}"/>
                </a:ext>
              </a:extLst>
            </p:cNvPr>
            <p:cNvSpPr>
              <a:spLocks noEditPoints="1"/>
            </p:cNvSpPr>
            <p:nvPr/>
          </p:nvSpPr>
          <p:spPr bwMode="auto">
            <a:xfrm>
              <a:off x="7294610" y="2211632"/>
              <a:ext cx="776170" cy="779214"/>
            </a:xfrm>
            <a:custGeom>
              <a:avLst/>
              <a:gdLst>
                <a:gd name="T0" fmla="*/ 192 w 193"/>
                <a:gd name="T1" fmla="*/ 81 h 194"/>
                <a:gd name="T2" fmla="*/ 191 w 193"/>
                <a:gd name="T3" fmla="*/ 77 h 194"/>
                <a:gd name="T4" fmla="*/ 188 w 193"/>
                <a:gd name="T5" fmla="*/ 75 h 194"/>
                <a:gd name="T6" fmla="*/ 162 w 193"/>
                <a:gd name="T7" fmla="*/ 71 h 194"/>
                <a:gd name="T8" fmla="*/ 157 w 193"/>
                <a:gd name="T9" fmla="*/ 54 h 194"/>
                <a:gd name="T10" fmla="*/ 151 w 193"/>
                <a:gd name="T11" fmla="*/ 34 h 194"/>
                <a:gd name="T12" fmla="*/ 104 w 193"/>
                <a:gd name="T13" fmla="*/ 0 h 194"/>
                <a:gd name="T14" fmla="*/ 61 w 193"/>
                <a:gd name="T15" fmla="*/ 0 h 194"/>
                <a:gd name="T16" fmla="*/ 0 w 193"/>
                <a:gd name="T17" fmla="*/ 61 h 194"/>
                <a:gd name="T18" fmla="*/ 0 w 193"/>
                <a:gd name="T19" fmla="*/ 133 h 194"/>
                <a:gd name="T20" fmla="*/ 61 w 193"/>
                <a:gd name="T21" fmla="*/ 194 h 194"/>
                <a:gd name="T22" fmla="*/ 131 w 193"/>
                <a:gd name="T23" fmla="*/ 194 h 194"/>
                <a:gd name="T24" fmla="*/ 192 w 193"/>
                <a:gd name="T25" fmla="*/ 133 h 194"/>
                <a:gd name="T26" fmla="*/ 193 w 193"/>
                <a:gd name="T27" fmla="*/ 83 h 194"/>
                <a:gd name="T28" fmla="*/ 192 w 193"/>
                <a:gd name="T29" fmla="*/ 81 h 194"/>
                <a:gd name="T30" fmla="*/ 62 w 193"/>
                <a:gd name="T31" fmla="*/ 50 h 194"/>
                <a:gd name="T32" fmla="*/ 96 w 193"/>
                <a:gd name="T33" fmla="*/ 50 h 194"/>
                <a:gd name="T34" fmla="*/ 108 w 193"/>
                <a:gd name="T35" fmla="*/ 62 h 194"/>
                <a:gd name="T36" fmla="*/ 96 w 193"/>
                <a:gd name="T37" fmla="*/ 73 h 194"/>
                <a:gd name="T38" fmla="*/ 62 w 193"/>
                <a:gd name="T39" fmla="*/ 73 h 194"/>
                <a:gd name="T40" fmla="*/ 50 w 193"/>
                <a:gd name="T41" fmla="*/ 62 h 194"/>
                <a:gd name="T42" fmla="*/ 62 w 193"/>
                <a:gd name="T43" fmla="*/ 50 h 194"/>
                <a:gd name="T44" fmla="*/ 131 w 193"/>
                <a:gd name="T45" fmla="*/ 143 h 194"/>
                <a:gd name="T46" fmla="*/ 62 w 193"/>
                <a:gd name="T47" fmla="*/ 143 h 194"/>
                <a:gd name="T48" fmla="*/ 50 w 193"/>
                <a:gd name="T49" fmla="*/ 132 h 194"/>
                <a:gd name="T50" fmla="*/ 62 w 193"/>
                <a:gd name="T51" fmla="*/ 120 h 194"/>
                <a:gd name="T52" fmla="*/ 131 w 193"/>
                <a:gd name="T53" fmla="*/ 120 h 194"/>
                <a:gd name="T54" fmla="*/ 142 w 193"/>
                <a:gd name="T55" fmla="*/ 132 h 194"/>
                <a:gd name="T56" fmla="*/ 131 w 193"/>
                <a:gd name="T57" fmla="*/ 143 h 1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193" h="194">
                  <a:moveTo>
                    <a:pt x="192" y="81"/>
                  </a:moveTo>
                  <a:cubicBezTo>
                    <a:pt x="191" y="77"/>
                    <a:pt x="191" y="77"/>
                    <a:pt x="191" y="77"/>
                  </a:cubicBezTo>
                  <a:cubicBezTo>
                    <a:pt x="188" y="75"/>
                    <a:pt x="188" y="75"/>
                    <a:pt x="188" y="75"/>
                  </a:cubicBezTo>
                  <a:cubicBezTo>
                    <a:pt x="184" y="72"/>
                    <a:pt x="166" y="75"/>
                    <a:pt x="162" y="71"/>
                  </a:cubicBezTo>
                  <a:cubicBezTo>
                    <a:pt x="158" y="68"/>
                    <a:pt x="158" y="62"/>
                    <a:pt x="157" y="54"/>
                  </a:cubicBezTo>
                  <a:cubicBezTo>
                    <a:pt x="155" y="39"/>
                    <a:pt x="153" y="39"/>
                    <a:pt x="151" y="34"/>
                  </a:cubicBezTo>
                  <a:cubicBezTo>
                    <a:pt x="143" y="16"/>
                    <a:pt x="120" y="2"/>
                    <a:pt x="104" y="0"/>
                  </a:cubicBezTo>
                  <a:cubicBezTo>
                    <a:pt x="61" y="0"/>
                    <a:pt x="61" y="0"/>
                    <a:pt x="61" y="0"/>
                  </a:cubicBezTo>
                  <a:cubicBezTo>
                    <a:pt x="28" y="0"/>
                    <a:pt x="0" y="28"/>
                    <a:pt x="0" y="61"/>
                  </a:cubicBezTo>
                  <a:cubicBezTo>
                    <a:pt x="0" y="133"/>
                    <a:pt x="0" y="133"/>
                    <a:pt x="0" y="133"/>
                  </a:cubicBezTo>
                  <a:cubicBezTo>
                    <a:pt x="0" y="166"/>
                    <a:pt x="28" y="194"/>
                    <a:pt x="61" y="194"/>
                  </a:cubicBezTo>
                  <a:cubicBezTo>
                    <a:pt x="131" y="194"/>
                    <a:pt x="131" y="194"/>
                    <a:pt x="131" y="194"/>
                  </a:cubicBezTo>
                  <a:cubicBezTo>
                    <a:pt x="165" y="194"/>
                    <a:pt x="192" y="166"/>
                    <a:pt x="192" y="133"/>
                  </a:cubicBezTo>
                  <a:cubicBezTo>
                    <a:pt x="193" y="83"/>
                    <a:pt x="193" y="83"/>
                    <a:pt x="193" y="83"/>
                  </a:cubicBezTo>
                  <a:lnTo>
                    <a:pt x="192" y="81"/>
                  </a:lnTo>
                  <a:close/>
                  <a:moveTo>
                    <a:pt x="62" y="50"/>
                  </a:moveTo>
                  <a:cubicBezTo>
                    <a:pt x="96" y="50"/>
                    <a:pt x="96" y="50"/>
                    <a:pt x="96" y="50"/>
                  </a:cubicBezTo>
                  <a:cubicBezTo>
                    <a:pt x="102" y="50"/>
                    <a:pt x="108" y="55"/>
                    <a:pt x="108" y="62"/>
                  </a:cubicBezTo>
                  <a:cubicBezTo>
                    <a:pt x="108" y="68"/>
                    <a:pt x="102" y="73"/>
                    <a:pt x="96" y="73"/>
                  </a:cubicBezTo>
                  <a:cubicBezTo>
                    <a:pt x="62" y="73"/>
                    <a:pt x="62" y="73"/>
                    <a:pt x="62" y="73"/>
                  </a:cubicBezTo>
                  <a:cubicBezTo>
                    <a:pt x="56" y="73"/>
                    <a:pt x="50" y="68"/>
                    <a:pt x="50" y="62"/>
                  </a:cubicBezTo>
                  <a:cubicBezTo>
                    <a:pt x="50" y="55"/>
                    <a:pt x="56" y="50"/>
                    <a:pt x="62" y="50"/>
                  </a:cubicBezTo>
                  <a:close/>
                  <a:moveTo>
                    <a:pt x="131" y="143"/>
                  </a:moveTo>
                  <a:cubicBezTo>
                    <a:pt x="62" y="143"/>
                    <a:pt x="62" y="143"/>
                    <a:pt x="62" y="143"/>
                  </a:cubicBezTo>
                  <a:cubicBezTo>
                    <a:pt x="56" y="143"/>
                    <a:pt x="50" y="138"/>
                    <a:pt x="50" y="132"/>
                  </a:cubicBezTo>
                  <a:cubicBezTo>
                    <a:pt x="50" y="125"/>
                    <a:pt x="56" y="120"/>
                    <a:pt x="62" y="120"/>
                  </a:cubicBezTo>
                  <a:cubicBezTo>
                    <a:pt x="131" y="120"/>
                    <a:pt x="131" y="120"/>
                    <a:pt x="131" y="120"/>
                  </a:cubicBezTo>
                  <a:cubicBezTo>
                    <a:pt x="137" y="120"/>
                    <a:pt x="142" y="125"/>
                    <a:pt x="142" y="132"/>
                  </a:cubicBezTo>
                  <a:cubicBezTo>
                    <a:pt x="142" y="138"/>
                    <a:pt x="137" y="143"/>
                    <a:pt x="131" y="143"/>
                  </a:cubicBezTo>
                  <a:close/>
                </a:path>
              </a:pathLst>
            </a:custGeom>
            <a:solidFill>
              <a:srgbClr val="CCF2EA"/>
            </a:solid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grpSp>
          <p:nvGrpSpPr>
            <p:cNvPr id="123" name="Group 12">
              <a:extLst>
                <a:ext uri="{FF2B5EF4-FFF2-40B4-BE49-F238E27FC236}">
                  <a16:creationId xmlns:a16="http://schemas.microsoft.com/office/drawing/2014/main" id="{83789201-32A4-4E9A-BD8C-2A04DC4F0DD6}"/>
                </a:ext>
              </a:extLst>
            </p:cNvPr>
            <p:cNvGrpSpPr/>
            <p:nvPr/>
          </p:nvGrpSpPr>
          <p:grpSpPr>
            <a:xfrm>
              <a:off x="8396467" y="668424"/>
              <a:ext cx="937492" cy="931403"/>
              <a:chOff x="2189163" y="538163"/>
              <a:chExt cx="977900" cy="971549"/>
            </a:xfrm>
            <a:solidFill>
              <a:srgbClr val="CCF2EA"/>
            </a:solidFill>
          </p:grpSpPr>
          <p:sp>
            <p:nvSpPr>
              <p:cNvPr id="128" name="Freeform 50">
                <a:extLst>
                  <a:ext uri="{FF2B5EF4-FFF2-40B4-BE49-F238E27FC236}">
                    <a16:creationId xmlns:a16="http://schemas.microsoft.com/office/drawing/2014/main" id="{994BA7DD-3B4D-4D8C-BBED-A1A31E2FFB3C}"/>
                  </a:ext>
                </a:extLst>
              </p:cNvPr>
              <p:cNvSpPr/>
              <p:nvPr/>
            </p:nvSpPr>
            <p:spPr bwMode="auto">
              <a:xfrm>
                <a:off x="2189163" y="538163"/>
                <a:ext cx="733425" cy="677862"/>
              </a:xfrm>
              <a:custGeom>
                <a:avLst/>
                <a:gdLst>
                  <a:gd name="T0" fmla="*/ 75 w 175"/>
                  <a:gd name="T1" fmla="*/ 162 h 162"/>
                  <a:gd name="T2" fmla="*/ 87 w 175"/>
                  <a:gd name="T3" fmla="*/ 152 h 162"/>
                  <a:gd name="T4" fmla="*/ 76 w 175"/>
                  <a:gd name="T5" fmla="*/ 142 h 162"/>
                  <a:gd name="T6" fmla="*/ 69 w 175"/>
                  <a:gd name="T7" fmla="*/ 142 h 162"/>
                  <a:gd name="T8" fmla="*/ 37 w 175"/>
                  <a:gd name="T9" fmla="*/ 109 h 162"/>
                  <a:gd name="T10" fmla="*/ 70 w 175"/>
                  <a:gd name="T11" fmla="*/ 78 h 162"/>
                  <a:gd name="T12" fmla="*/ 114 w 175"/>
                  <a:gd name="T13" fmla="*/ 78 h 162"/>
                  <a:gd name="T14" fmla="*/ 146 w 175"/>
                  <a:gd name="T15" fmla="*/ 110 h 162"/>
                  <a:gd name="T16" fmla="*/ 146 w 175"/>
                  <a:gd name="T17" fmla="*/ 151 h 162"/>
                  <a:gd name="T18" fmla="*/ 158 w 175"/>
                  <a:gd name="T19" fmla="*/ 162 h 162"/>
                  <a:gd name="T20" fmla="*/ 163 w 175"/>
                  <a:gd name="T21" fmla="*/ 162 h 162"/>
                  <a:gd name="T22" fmla="*/ 175 w 175"/>
                  <a:gd name="T23" fmla="*/ 151 h 162"/>
                  <a:gd name="T24" fmla="*/ 175 w 175"/>
                  <a:gd name="T25" fmla="*/ 15 h 162"/>
                  <a:gd name="T26" fmla="*/ 117 w 175"/>
                  <a:gd name="T27" fmla="*/ 0 h 162"/>
                  <a:gd name="T28" fmla="*/ 0 w 175"/>
                  <a:gd name="T29" fmla="*/ 116 h 162"/>
                  <a:gd name="T30" fmla="*/ 10 w 175"/>
                  <a:gd name="T31" fmla="*/ 162 h 162"/>
                  <a:gd name="T32" fmla="*/ 75 w 175"/>
                  <a:gd name="T33" fmla="*/ 162 h 1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75" h="162">
                    <a:moveTo>
                      <a:pt x="75" y="162"/>
                    </a:moveTo>
                    <a:cubicBezTo>
                      <a:pt x="82" y="162"/>
                      <a:pt x="87" y="158"/>
                      <a:pt x="87" y="152"/>
                    </a:cubicBezTo>
                    <a:cubicBezTo>
                      <a:pt x="87" y="147"/>
                      <a:pt x="82" y="143"/>
                      <a:pt x="76" y="142"/>
                    </a:cubicBezTo>
                    <a:cubicBezTo>
                      <a:pt x="69" y="142"/>
                      <a:pt x="69" y="142"/>
                      <a:pt x="69" y="142"/>
                    </a:cubicBezTo>
                    <a:cubicBezTo>
                      <a:pt x="52" y="141"/>
                      <a:pt x="37" y="126"/>
                      <a:pt x="37" y="109"/>
                    </a:cubicBezTo>
                    <a:cubicBezTo>
                      <a:pt x="37" y="92"/>
                      <a:pt x="52" y="78"/>
                      <a:pt x="70" y="78"/>
                    </a:cubicBezTo>
                    <a:cubicBezTo>
                      <a:pt x="114" y="78"/>
                      <a:pt x="114" y="78"/>
                      <a:pt x="114" y="78"/>
                    </a:cubicBezTo>
                    <a:cubicBezTo>
                      <a:pt x="132" y="78"/>
                      <a:pt x="146" y="92"/>
                      <a:pt x="146" y="110"/>
                    </a:cubicBezTo>
                    <a:cubicBezTo>
                      <a:pt x="146" y="151"/>
                      <a:pt x="146" y="151"/>
                      <a:pt x="146" y="151"/>
                    </a:cubicBezTo>
                    <a:cubicBezTo>
                      <a:pt x="146" y="157"/>
                      <a:pt x="152" y="162"/>
                      <a:pt x="158" y="162"/>
                    </a:cubicBezTo>
                    <a:cubicBezTo>
                      <a:pt x="163" y="162"/>
                      <a:pt x="163" y="162"/>
                      <a:pt x="163" y="162"/>
                    </a:cubicBezTo>
                    <a:cubicBezTo>
                      <a:pt x="169" y="162"/>
                      <a:pt x="175" y="157"/>
                      <a:pt x="175" y="151"/>
                    </a:cubicBezTo>
                    <a:cubicBezTo>
                      <a:pt x="175" y="15"/>
                      <a:pt x="175" y="15"/>
                      <a:pt x="175" y="15"/>
                    </a:cubicBezTo>
                    <a:cubicBezTo>
                      <a:pt x="158" y="5"/>
                      <a:pt x="138" y="0"/>
                      <a:pt x="117" y="0"/>
                    </a:cubicBezTo>
                    <a:cubicBezTo>
                      <a:pt x="52" y="0"/>
                      <a:pt x="0" y="52"/>
                      <a:pt x="0" y="116"/>
                    </a:cubicBezTo>
                    <a:cubicBezTo>
                      <a:pt x="0" y="132"/>
                      <a:pt x="4" y="148"/>
                      <a:pt x="10" y="162"/>
                    </a:cubicBezTo>
                    <a:lnTo>
                      <a:pt x="75" y="162"/>
                    </a:lnTo>
                    <a:close/>
                  </a:path>
                </a:pathLst>
              </a:custGeom>
              <a:grp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sp>
            <p:nvSpPr>
              <p:cNvPr id="129" name="Freeform 51">
                <a:extLst>
                  <a:ext uri="{FF2B5EF4-FFF2-40B4-BE49-F238E27FC236}">
                    <a16:creationId xmlns:a16="http://schemas.microsoft.com/office/drawing/2014/main" id="{5519C717-A922-45D1-A21E-4AAA92ACBB02}"/>
                  </a:ext>
                </a:extLst>
              </p:cNvPr>
              <p:cNvSpPr/>
              <p:nvPr/>
            </p:nvSpPr>
            <p:spPr bwMode="auto">
              <a:xfrm>
                <a:off x="2281238" y="666750"/>
                <a:ext cx="885825" cy="842962"/>
              </a:xfrm>
              <a:custGeom>
                <a:avLst/>
                <a:gdLst>
                  <a:gd name="T0" fmla="*/ 174 w 211"/>
                  <a:gd name="T1" fmla="*/ 0 h 201"/>
                  <a:gd name="T2" fmla="*/ 174 w 211"/>
                  <a:gd name="T3" fmla="*/ 120 h 201"/>
                  <a:gd name="T4" fmla="*/ 141 w 211"/>
                  <a:gd name="T5" fmla="*/ 152 h 201"/>
                  <a:gd name="T6" fmla="*/ 136 w 211"/>
                  <a:gd name="T7" fmla="*/ 152 h 201"/>
                  <a:gd name="T8" fmla="*/ 103 w 211"/>
                  <a:gd name="T9" fmla="*/ 120 h 201"/>
                  <a:gd name="T10" fmla="*/ 103 w 211"/>
                  <a:gd name="T11" fmla="*/ 79 h 201"/>
                  <a:gd name="T12" fmla="*/ 92 w 211"/>
                  <a:gd name="T13" fmla="*/ 67 h 201"/>
                  <a:gd name="T14" fmla="*/ 48 w 211"/>
                  <a:gd name="T15" fmla="*/ 67 h 201"/>
                  <a:gd name="T16" fmla="*/ 36 w 211"/>
                  <a:gd name="T17" fmla="*/ 78 h 201"/>
                  <a:gd name="T18" fmla="*/ 48 w 211"/>
                  <a:gd name="T19" fmla="*/ 90 h 201"/>
                  <a:gd name="T20" fmla="*/ 55 w 211"/>
                  <a:gd name="T21" fmla="*/ 90 h 201"/>
                  <a:gd name="T22" fmla="*/ 86 w 211"/>
                  <a:gd name="T23" fmla="*/ 122 h 201"/>
                  <a:gd name="T24" fmla="*/ 53 w 211"/>
                  <a:gd name="T25" fmla="*/ 152 h 201"/>
                  <a:gd name="T26" fmla="*/ 0 w 211"/>
                  <a:gd name="T27" fmla="*/ 152 h 201"/>
                  <a:gd name="T28" fmla="*/ 95 w 211"/>
                  <a:gd name="T29" fmla="*/ 201 h 201"/>
                  <a:gd name="T30" fmla="*/ 211 w 211"/>
                  <a:gd name="T31" fmla="*/ 85 h 201"/>
                  <a:gd name="T32" fmla="*/ 174 w 211"/>
                  <a:gd name="T33" fmla="*/ 0 h 2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211" h="201">
                    <a:moveTo>
                      <a:pt x="174" y="0"/>
                    </a:moveTo>
                    <a:cubicBezTo>
                      <a:pt x="174" y="120"/>
                      <a:pt x="174" y="120"/>
                      <a:pt x="174" y="120"/>
                    </a:cubicBezTo>
                    <a:cubicBezTo>
                      <a:pt x="174" y="138"/>
                      <a:pt x="159" y="152"/>
                      <a:pt x="141" y="152"/>
                    </a:cubicBezTo>
                    <a:cubicBezTo>
                      <a:pt x="136" y="152"/>
                      <a:pt x="136" y="152"/>
                      <a:pt x="136" y="152"/>
                    </a:cubicBezTo>
                    <a:cubicBezTo>
                      <a:pt x="118" y="152"/>
                      <a:pt x="103" y="138"/>
                      <a:pt x="103" y="120"/>
                    </a:cubicBezTo>
                    <a:cubicBezTo>
                      <a:pt x="103" y="79"/>
                      <a:pt x="103" y="79"/>
                      <a:pt x="103" y="79"/>
                    </a:cubicBezTo>
                    <a:cubicBezTo>
                      <a:pt x="103" y="73"/>
                      <a:pt x="98" y="67"/>
                      <a:pt x="92" y="67"/>
                    </a:cubicBezTo>
                    <a:cubicBezTo>
                      <a:pt x="48" y="67"/>
                      <a:pt x="48" y="67"/>
                      <a:pt x="48" y="67"/>
                    </a:cubicBezTo>
                    <a:cubicBezTo>
                      <a:pt x="42" y="67"/>
                      <a:pt x="36" y="72"/>
                      <a:pt x="36" y="78"/>
                    </a:cubicBezTo>
                    <a:cubicBezTo>
                      <a:pt x="36" y="84"/>
                      <a:pt x="42" y="90"/>
                      <a:pt x="48" y="90"/>
                    </a:cubicBezTo>
                    <a:cubicBezTo>
                      <a:pt x="55" y="90"/>
                      <a:pt x="55" y="90"/>
                      <a:pt x="55" y="90"/>
                    </a:cubicBezTo>
                    <a:cubicBezTo>
                      <a:pt x="73" y="91"/>
                      <a:pt x="87" y="106"/>
                      <a:pt x="86" y="122"/>
                    </a:cubicBezTo>
                    <a:cubicBezTo>
                      <a:pt x="86" y="139"/>
                      <a:pt x="71" y="152"/>
                      <a:pt x="53" y="152"/>
                    </a:cubicBezTo>
                    <a:cubicBezTo>
                      <a:pt x="0" y="152"/>
                      <a:pt x="0" y="152"/>
                      <a:pt x="0" y="152"/>
                    </a:cubicBezTo>
                    <a:cubicBezTo>
                      <a:pt x="21" y="182"/>
                      <a:pt x="55" y="201"/>
                      <a:pt x="95" y="201"/>
                    </a:cubicBezTo>
                    <a:cubicBezTo>
                      <a:pt x="159" y="201"/>
                      <a:pt x="211" y="149"/>
                      <a:pt x="211" y="85"/>
                    </a:cubicBezTo>
                    <a:cubicBezTo>
                      <a:pt x="211" y="51"/>
                      <a:pt x="197" y="21"/>
                      <a:pt x="174" y="0"/>
                    </a:cubicBezTo>
                    <a:close/>
                  </a:path>
                </a:pathLst>
              </a:custGeom>
              <a:grp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grpSp>
        <p:grpSp>
          <p:nvGrpSpPr>
            <p:cNvPr id="124" name="Group 13">
              <a:extLst>
                <a:ext uri="{FF2B5EF4-FFF2-40B4-BE49-F238E27FC236}">
                  <a16:creationId xmlns:a16="http://schemas.microsoft.com/office/drawing/2014/main" id="{34FD3206-B95C-405F-8B03-0B75AED7A2E9}"/>
                </a:ext>
              </a:extLst>
            </p:cNvPr>
            <p:cNvGrpSpPr/>
            <p:nvPr/>
          </p:nvGrpSpPr>
          <p:grpSpPr>
            <a:xfrm>
              <a:off x="7684216" y="4511744"/>
              <a:ext cx="600555" cy="562067"/>
              <a:chOff x="7904163" y="-96838"/>
              <a:chExt cx="1436687" cy="1344613"/>
            </a:xfrm>
            <a:solidFill>
              <a:srgbClr val="CCF2EA"/>
            </a:solidFill>
          </p:grpSpPr>
          <p:sp>
            <p:nvSpPr>
              <p:cNvPr id="126" name="Freeform 31">
                <a:extLst>
                  <a:ext uri="{FF2B5EF4-FFF2-40B4-BE49-F238E27FC236}">
                    <a16:creationId xmlns:a16="http://schemas.microsoft.com/office/drawing/2014/main" id="{39F0DCF7-1754-4FA8-A863-66464DF00950}"/>
                  </a:ext>
                </a:extLst>
              </p:cNvPr>
              <p:cNvSpPr/>
              <p:nvPr/>
            </p:nvSpPr>
            <p:spPr bwMode="auto">
              <a:xfrm>
                <a:off x="8097838" y="1054100"/>
                <a:ext cx="1050925" cy="193675"/>
              </a:xfrm>
              <a:custGeom>
                <a:avLst/>
                <a:gdLst>
                  <a:gd name="T0" fmla="*/ 273 w 278"/>
                  <a:gd name="T1" fmla="*/ 0 h 51"/>
                  <a:gd name="T2" fmla="*/ 5 w 278"/>
                  <a:gd name="T3" fmla="*/ 0 h 51"/>
                  <a:gd name="T4" fmla="*/ 0 w 278"/>
                  <a:gd name="T5" fmla="*/ 5 h 51"/>
                  <a:gd name="T6" fmla="*/ 0 w 278"/>
                  <a:gd name="T7" fmla="*/ 46 h 51"/>
                  <a:gd name="T8" fmla="*/ 5 w 278"/>
                  <a:gd name="T9" fmla="*/ 51 h 51"/>
                  <a:gd name="T10" fmla="*/ 273 w 278"/>
                  <a:gd name="T11" fmla="*/ 51 h 51"/>
                  <a:gd name="T12" fmla="*/ 278 w 278"/>
                  <a:gd name="T13" fmla="*/ 46 h 51"/>
                  <a:gd name="T14" fmla="*/ 278 w 278"/>
                  <a:gd name="T15" fmla="*/ 5 h 51"/>
                  <a:gd name="T16" fmla="*/ 273 w 278"/>
                  <a:gd name="T17" fmla="*/ 0 h 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78" h="51">
                    <a:moveTo>
                      <a:pt x="273" y="0"/>
                    </a:moveTo>
                    <a:cubicBezTo>
                      <a:pt x="5" y="0"/>
                      <a:pt x="5" y="0"/>
                      <a:pt x="5" y="0"/>
                    </a:cubicBezTo>
                    <a:cubicBezTo>
                      <a:pt x="2" y="0"/>
                      <a:pt x="0" y="2"/>
                      <a:pt x="0" y="5"/>
                    </a:cubicBezTo>
                    <a:cubicBezTo>
                      <a:pt x="0" y="46"/>
                      <a:pt x="0" y="46"/>
                      <a:pt x="0" y="46"/>
                    </a:cubicBezTo>
                    <a:cubicBezTo>
                      <a:pt x="0" y="48"/>
                      <a:pt x="2" y="51"/>
                      <a:pt x="5" y="51"/>
                    </a:cubicBezTo>
                    <a:cubicBezTo>
                      <a:pt x="273" y="51"/>
                      <a:pt x="273" y="51"/>
                      <a:pt x="273" y="51"/>
                    </a:cubicBezTo>
                    <a:cubicBezTo>
                      <a:pt x="276" y="51"/>
                      <a:pt x="278" y="48"/>
                      <a:pt x="278" y="46"/>
                    </a:cubicBezTo>
                    <a:cubicBezTo>
                      <a:pt x="278" y="5"/>
                      <a:pt x="278" y="5"/>
                      <a:pt x="278" y="5"/>
                    </a:cubicBezTo>
                    <a:cubicBezTo>
                      <a:pt x="278" y="2"/>
                      <a:pt x="276" y="0"/>
                      <a:pt x="273" y="0"/>
                    </a:cubicBezTo>
                    <a:close/>
                  </a:path>
                </a:pathLst>
              </a:custGeom>
              <a:grp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sp>
            <p:nvSpPr>
              <p:cNvPr id="127" name="Freeform 32">
                <a:extLst>
                  <a:ext uri="{FF2B5EF4-FFF2-40B4-BE49-F238E27FC236}">
                    <a16:creationId xmlns:a16="http://schemas.microsoft.com/office/drawing/2014/main" id="{1BF2EDA4-2F9F-40F8-84B0-3C43F199A337}"/>
                  </a:ext>
                </a:extLst>
              </p:cNvPr>
              <p:cNvSpPr/>
              <p:nvPr/>
            </p:nvSpPr>
            <p:spPr bwMode="auto">
              <a:xfrm>
                <a:off x="7904163" y="-96838"/>
                <a:ext cx="1436687" cy="1055688"/>
              </a:xfrm>
              <a:custGeom>
                <a:avLst/>
                <a:gdLst>
                  <a:gd name="T0" fmla="*/ 380 w 380"/>
                  <a:gd name="T1" fmla="*/ 38 h 279"/>
                  <a:gd name="T2" fmla="*/ 342 w 380"/>
                  <a:gd name="T3" fmla="*/ 0 h 279"/>
                  <a:gd name="T4" fmla="*/ 304 w 380"/>
                  <a:gd name="T5" fmla="*/ 38 h 279"/>
                  <a:gd name="T6" fmla="*/ 320 w 380"/>
                  <a:gd name="T7" fmla="*/ 69 h 279"/>
                  <a:gd name="T8" fmla="*/ 253 w 380"/>
                  <a:gd name="T9" fmla="*/ 203 h 279"/>
                  <a:gd name="T10" fmla="*/ 209 w 380"/>
                  <a:gd name="T11" fmla="*/ 71 h 279"/>
                  <a:gd name="T12" fmla="*/ 228 w 380"/>
                  <a:gd name="T13" fmla="*/ 38 h 279"/>
                  <a:gd name="T14" fmla="*/ 190 w 380"/>
                  <a:gd name="T15" fmla="*/ 0 h 279"/>
                  <a:gd name="T16" fmla="*/ 152 w 380"/>
                  <a:gd name="T17" fmla="*/ 38 h 279"/>
                  <a:gd name="T18" fmla="*/ 171 w 380"/>
                  <a:gd name="T19" fmla="*/ 71 h 279"/>
                  <a:gd name="T20" fmla="*/ 127 w 380"/>
                  <a:gd name="T21" fmla="*/ 203 h 279"/>
                  <a:gd name="T22" fmla="*/ 60 w 380"/>
                  <a:gd name="T23" fmla="*/ 69 h 279"/>
                  <a:gd name="T24" fmla="*/ 76 w 380"/>
                  <a:gd name="T25" fmla="*/ 38 h 279"/>
                  <a:gd name="T26" fmla="*/ 38 w 380"/>
                  <a:gd name="T27" fmla="*/ 0 h 279"/>
                  <a:gd name="T28" fmla="*/ 0 w 380"/>
                  <a:gd name="T29" fmla="*/ 38 h 279"/>
                  <a:gd name="T30" fmla="*/ 28 w 380"/>
                  <a:gd name="T31" fmla="*/ 74 h 279"/>
                  <a:gd name="T32" fmla="*/ 51 w 380"/>
                  <a:gd name="T33" fmla="*/ 279 h 279"/>
                  <a:gd name="T34" fmla="*/ 329 w 380"/>
                  <a:gd name="T35" fmla="*/ 279 h 279"/>
                  <a:gd name="T36" fmla="*/ 352 w 380"/>
                  <a:gd name="T37" fmla="*/ 74 h 279"/>
                  <a:gd name="T38" fmla="*/ 380 w 380"/>
                  <a:gd name="T39" fmla="*/ 38 h 2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380" h="279">
                    <a:moveTo>
                      <a:pt x="380" y="38"/>
                    </a:moveTo>
                    <a:cubicBezTo>
                      <a:pt x="380" y="17"/>
                      <a:pt x="363" y="0"/>
                      <a:pt x="342" y="0"/>
                    </a:cubicBezTo>
                    <a:cubicBezTo>
                      <a:pt x="321" y="0"/>
                      <a:pt x="304" y="17"/>
                      <a:pt x="304" y="38"/>
                    </a:cubicBezTo>
                    <a:cubicBezTo>
                      <a:pt x="304" y="51"/>
                      <a:pt x="310" y="62"/>
                      <a:pt x="320" y="69"/>
                    </a:cubicBezTo>
                    <a:cubicBezTo>
                      <a:pt x="253" y="203"/>
                      <a:pt x="253" y="203"/>
                      <a:pt x="253" y="203"/>
                    </a:cubicBezTo>
                    <a:cubicBezTo>
                      <a:pt x="209" y="71"/>
                      <a:pt x="209" y="71"/>
                      <a:pt x="209" y="71"/>
                    </a:cubicBezTo>
                    <a:cubicBezTo>
                      <a:pt x="220" y="64"/>
                      <a:pt x="228" y="52"/>
                      <a:pt x="228" y="38"/>
                    </a:cubicBezTo>
                    <a:cubicBezTo>
                      <a:pt x="228" y="17"/>
                      <a:pt x="211" y="0"/>
                      <a:pt x="190" y="0"/>
                    </a:cubicBezTo>
                    <a:cubicBezTo>
                      <a:pt x="169" y="0"/>
                      <a:pt x="152" y="17"/>
                      <a:pt x="152" y="38"/>
                    </a:cubicBezTo>
                    <a:cubicBezTo>
                      <a:pt x="152" y="52"/>
                      <a:pt x="160" y="64"/>
                      <a:pt x="171" y="71"/>
                    </a:cubicBezTo>
                    <a:cubicBezTo>
                      <a:pt x="127" y="203"/>
                      <a:pt x="127" y="203"/>
                      <a:pt x="127" y="203"/>
                    </a:cubicBezTo>
                    <a:cubicBezTo>
                      <a:pt x="60" y="69"/>
                      <a:pt x="60" y="69"/>
                      <a:pt x="60" y="69"/>
                    </a:cubicBezTo>
                    <a:cubicBezTo>
                      <a:pt x="70" y="62"/>
                      <a:pt x="76" y="51"/>
                      <a:pt x="76" y="38"/>
                    </a:cubicBezTo>
                    <a:cubicBezTo>
                      <a:pt x="76" y="17"/>
                      <a:pt x="59" y="0"/>
                      <a:pt x="38" y="0"/>
                    </a:cubicBezTo>
                    <a:cubicBezTo>
                      <a:pt x="17" y="0"/>
                      <a:pt x="0" y="17"/>
                      <a:pt x="0" y="38"/>
                    </a:cubicBezTo>
                    <a:cubicBezTo>
                      <a:pt x="0" y="55"/>
                      <a:pt x="12" y="70"/>
                      <a:pt x="28" y="74"/>
                    </a:cubicBezTo>
                    <a:cubicBezTo>
                      <a:pt x="51" y="279"/>
                      <a:pt x="51" y="279"/>
                      <a:pt x="51" y="279"/>
                    </a:cubicBezTo>
                    <a:cubicBezTo>
                      <a:pt x="329" y="279"/>
                      <a:pt x="329" y="279"/>
                      <a:pt x="329" y="279"/>
                    </a:cubicBezTo>
                    <a:cubicBezTo>
                      <a:pt x="352" y="74"/>
                      <a:pt x="352" y="74"/>
                      <a:pt x="352" y="74"/>
                    </a:cubicBezTo>
                    <a:cubicBezTo>
                      <a:pt x="368" y="70"/>
                      <a:pt x="380" y="55"/>
                      <a:pt x="380" y="38"/>
                    </a:cubicBezTo>
                    <a:close/>
                  </a:path>
                </a:pathLst>
              </a:custGeom>
              <a:grp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grpSp>
        <p:sp>
          <p:nvSpPr>
            <p:cNvPr id="125" name="Freeform 36">
              <a:extLst>
                <a:ext uri="{FF2B5EF4-FFF2-40B4-BE49-F238E27FC236}">
                  <a16:creationId xmlns:a16="http://schemas.microsoft.com/office/drawing/2014/main" id="{97CA84E6-811A-4800-A936-0B6DCB1A703D}"/>
                </a:ext>
              </a:extLst>
            </p:cNvPr>
            <p:cNvSpPr/>
            <p:nvPr/>
          </p:nvSpPr>
          <p:spPr bwMode="auto">
            <a:xfrm>
              <a:off x="9389896" y="1811869"/>
              <a:ext cx="737351" cy="672183"/>
            </a:xfrm>
            <a:custGeom>
              <a:avLst/>
              <a:gdLst>
                <a:gd name="T0" fmla="*/ 189 w 255"/>
                <a:gd name="T1" fmla="*/ 10 h 233"/>
                <a:gd name="T2" fmla="*/ 104 w 255"/>
                <a:gd name="T3" fmla="*/ 16 h 233"/>
                <a:gd name="T4" fmla="*/ 18 w 255"/>
                <a:gd name="T5" fmla="*/ 30 h 233"/>
                <a:gd name="T6" fmla="*/ 6 w 255"/>
                <a:gd name="T7" fmla="*/ 30 h 233"/>
                <a:gd name="T8" fmla="*/ 3 w 255"/>
                <a:gd name="T9" fmla="*/ 46 h 233"/>
                <a:gd name="T10" fmla="*/ 115 w 255"/>
                <a:gd name="T11" fmla="*/ 228 h 233"/>
                <a:gd name="T12" fmla="*/ 124 w 255"/>
                <a:gd name="T13" fmla="*/ 233 h 233"/>
                <a:gd name="T14" fmla="*/ 130 w 255"/>
                <a:gd name="T15" fmla="*/ 231 h 233"/>
                <a:gd name="T16" fmla="*/ 134 w 255"/>
                <a:gd name="T17" fmla="*/ 216 h 233"/>
                <a:gd name="T18" fmla="*/ 84 w 255"/>
                <a:gd name="T19" fmla="*/ 135 h 233"/>
                <a:gd name="T20" fmla="*/ 170 w 255"/>
                <a:gd name="T21" fmla="*/ 121 h 233"/>
                <a:gd name="T22" fmla="*/ 255 w 255"/>
                <a:gd name="T23" fmla="*/ 115 h 233"/>
                <a:gd name="T24" fmla="*/ 189 w 255"/>
                <a:gd name="T25" fmla="*/ 10 h 2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55" h="233">
                  <a:moveTo>
                    <a:pt x="189" y="10"/>
                  </a:moveTo>
                  <a:cubicBezTo>
                    <a:pt x="189" y="10"/>
                    <a:pt x="146" y="31"/>
                    <a:pt x="104" y="16"/>
                  </a:cubicBezTo>
                  <a:cubicBezTo>
                    <a:pt x="58" y="0"/>
                    <a:pt x="37" y="6"/>
                    <a:pt x="18" y="30"/>
                  </a:cubicBezTo>
                  <a:cubicBezTo>
                    <a:pt x="14" y="28"/>
                    <a:pt x="10" y="28"/>
                    <a:pt x="6" y="30"/>
                  </a:cubicBezTo>
                  <a:cubicBezTo>
                    <a:pt x="1" y="33"/>
                    <a:pt x="0" y="40"/>
                    <a:pt x="3" y="46"/>
                  </a:cubicBezTo>
                  <a:cubicBezTo>
                    <a:pt x="115" y="228"/>
                    <a:pt x="115" y="228"/>
                    <a:pt x="115" y="228"/>
                  </a:cubicBezTo>
                  <a:cubicBezTo>
                    <a:pt x="117" y="231"/>
                    <a:pt x="121" y="233"/>
                    <a:pt x="124" y="233"/>
                  </a:cubicBezTo>
                  <a:cubicBezTo>
                    <a:pt x="126" y="233"/>
                    <a:pt x="128" y="232"/>
                    <a:pt x="130" y="231"/>
                  </a:cubicBezTo>
                  <a:cubicBezTo>
                    <a:pt x="135" y="228"/>
                    <a:pt x="137" y="221"/>
                    <a:pt x="134" y="216"/>
                  </a:cubicBezTo>
                  <a:cubicBezTo>
                    <a:pt x="84" y="135"/>
                    <a:pt x="84" y="135"/>
                    <a:pt x="84" y="135"/>
                  </a:cubicBezTo>
                  <a:cubicBezTo>
                    <a:pt x="104" y="111"/>
                    <a:pt x="124" y="105"/>
                    <a:pt x="170" y="121"/>
                  </a:cubicBezTo>
                  <a:cubicBezTo>
                    <a:pt x="213" y="135"/>
                    <a:pt x="255" y="115"/>
                    <a:pt x="255" y="115"/>
                  </a:cubicBezTo>
                  <a:lnTo>
                    <a:pt x="189" y="10"/>
                  </a:lnTo>
                  <a:close/>
                </a:path>
              </a:pathLst>
            </a:custGeom>
            <a:solidFill>
              <a:srgbClr val="CCF2EA"/>
            </a:solid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grpSp>
      <p:pic>
        <p:nvPicPr>
          <p:cNvPr id="57" name="图片 56">
            <a:extLst>
              <a:ext uri="{FF2B5EF4-FFF2-40B4-BE49-F238E27FC236}">
                <a16:creationId xmlns:a16="http://schemas.microsoft.com/office/drawing/2014/main" id="{2E6F553D-8876-418E-B7DD-3CFD4DE1423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flipV="1">
            <a:off x="-95250" y="9525"/>
            <a:ext cx="2166551" cy="1175480"/>
          </a:xfrm>
          <a:prstGeom prst="rect">
            <a:avLst/>
          </a:prstGeom>
        </p:spPr>
      </p:pic>
    </p:spTree>
    <p:extLst>
      <p:ext uri="{BB962C8B-B14F-4D97-AF65-F5344CB8AC3E}">
        <p14:creationId xmlns:p14="http://schemas.microsoft.com/office/powerpoint/2010/main" val="2774106234"/>
      </p:ext>
    </p:extLst>
  </p:cSld>
  <p:clrMapOvr>
    <a:masterClrMapping/>
  </p:clrMapOvr>
  <mc:AlternateContent xmlns:mc="http://schemas.openxmlformats.org/markup-compatibility/2006" xmlns:p14="http://schemas.microsoft.com/office/powerpoint/2010/main">
    <mc:Choice Requires="p14">
      <p:transition spd="slow" p14:dur="1500" advTm="2000">
        <p:random/>
      </p:transition>
    </mc:Choice>
    <mc:Fallback xmlns="">
      <p:transition spd="slow" advTm="2000">
        <p:random/>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74"/>
          <p:cNvSpPr txBox="1"/>
          <p:nvPr/>
        </p:nvSpPr>
        <p:spPr>
          <a:xfrm>
            <a:off x="9524" y="2962644"/>
            <a:ext cx="7940617" cy="1077218"/>
          </a:xfrm>
          <a:prstGeom prst="rect">
            <a:avLst/>
          </a:prstGeom>
          <a:noFill/>
        </p:spPr>
        <p:txBody>
          <a:bodyPr wrap="square" rtlCol="0">
            <a:spAutoFit/>
          </a:bodyPr>
          <a:lstStyle>
            <a:defPPr>
              <a:defRPr lang="zh-CN"/>
            </a:defPPr>
            <a:lvl1pPr>
              <a:defRPr sz="5400">
                <a:gradFill>
                  <a:gsLst>
                    <a:gs pos="0">
                      <a:schemeClr val="accent1">
                        <a:lumMod val="5000"/>
                        <a:lumOff val="95000"/>
                      </a:schemeClr>
                    </a:gs>
                    <a:gs pos="22000">
                      <a:srgbClr val="4FA8DB"/>
                    </a:gs>
                    <a:gs pos="83000">
                      <a:srgbClr val="4DAFE8"/>
                    </a:gs>
                    <a:gs pos="100000">
                      <a:srgbClr val="1B4DAB"/>
                    </a:gs>
                  </a:gsLst>
                  <a:lin ang="5400000" scaled="1"/>
                </a:gradFill>
                <a:latin typeface="方正准圆_GBK" panose="03000509000000000000" pitchFamily="65" charset="-122"/>
                <a:ea typeface="方正准圆_GBK" panose="03000509000000000000" pitchFamily="65" charset="-122"/>
              </a:defRPr>
            </a:lvl1pPr>
          </a:lstStyle>
          <a:p>
            <a:pPr algn="ctr"/>
            <a:r>
              <a:rPr lang="zh-CN" altLang="en-US" sz="3200" dirty="0">
                <a:solidFill>
                  <a:schemeClr val="accent1">
                    <a:lumMod val="50000"/>
                  </a:schemeClr>
                </a:solidFill>
                <a:latin typeface="思源黑体 CN Medium" panose="020B0600000000000000" pitchFamily="34" charset="-122"/>
                <a:ea typeface="思源黑体 CN Medium" panose="020B0600000000000000" pitchFamily="34" charset="-122"/>
                <a:cs typeface="+mn-ea"/>
                <a:sym typeface="+mn-lt"/>
              </a:rPr>
              <a:t>自动控制系统的基本要求</a:t>
            </a:r>
            <a:endParaRPr lang="en-US" altLang="zh-CN" sz="3200" dirty="0">
              <a:solidFill>
                <a:schemeClr val="accent1">
                  <a:lumMod val="50000"/>
                </a:schemeClr>
              </a:solidFill>
              <a:latin typeface="思源黑体 CN Medium" panose="020B0600000000000000" pitchFamily="34" charset="-122"/>
              <a:ea typeface="思源黑体 CN Medium" panose="020B0600000000000000" pitchFamily="34" charset="-122"/>
              <a:cs typeface="+mn-ea"/>
              <a:sym typeface="+mn-lt"/>
            </a:endParaRPr>
          </a:p>
          <a:p>
            <a:pPr algn="ctr"/>
            <a:r>
              <a:rPr lang="zh-CN" altLang="en-US" sz="3200" dirty="0">
                <a:solidFill>
                  <a:schemeClr val="accent1">
                    <a:lumMod val="50000"/>
                  </a:schemeClr>
                </a:solidFill>
                <a:latin typeface="思源黑体 CN Medium" panose="020B0600000000000000" pitchFamily="34" charset="-122"/>
                <a:ea typeface="思源黑体 CN Medium" panose="020B0600000000000000" pitchFamily="34" charset="-122"/>
                <a:cs typeface="+mn-ea"/>
                <a:sym typeface="+mn-lt"/>
              </a:rPr>
              <a:t>（三大性能指标）及它们对实践的指导意义</a:t>
            </a:r>
            <a:endParaRPr lang="en-US" altLang="zh-CN" sz="3200" dirty="0">
              <a:solidFill>
                <a:schemeClr val="accent1">
                  <a:lumMod val="50000"/>
                </a:schemeClr>
              </a:solidFill>
              <a:latin typeface="思源黑体 CN Medium" panose="020B0600000000000000" pitchFamily="34" charset="-122"/>
              <a:ea typeface="思源黑体 CN Medium" panose="020B0600000000000000" pitchFamily="34" charset="-122"/>
              <a:cs typeface="+mn-ea"/>
              <a:sym typeface="+mn-lt"/>
            </a:endParaRPr>
          </a:p>
        </p:txBody>
      </p:sp>
      <p:sp>
        <p:nvSpPr>
          <p:cNvPr id="25" name="Rectangle 3">
            <a:extLst>
              <a:ext uri="{FF2B5EF4-FFF2-40B4-BE49-F238E27FC236}">
                <a16:creationId xmlns:a16="http://schemas.microsoft.com/office/drawing/2014/main" id="{3271EA1A-0DAA-4682-8861-6A2402BB2079}"/>
              </a:ext>
            </a:extLst>
          </p:cNvPr>
          <p:cNvSpPr txBox="1">
            <a:spLocks noChangeArrowheads="1"/>
          </p:cNvSpPr>
          <p:nvPr/>
        </p:nvSpPr>
        <p:spPr>
          <a:xfrm>
            <a:off x="2844276" y="4235166"/>
            <a:ext cx="2656820" cy="1621527"/>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609600" indent="-609600" algn="ctr">
              <a:lnSpc>
                <a:spcPct val="100000"/>
              </a:lnSpc>
              <a:buFont typeface="Arial" panose="020B0604020202020204" pitchFamily="34" charset="0"/>
              <a:buNone/>
            </a:pPr>
            <a:r>
              <a:rPr lang="en-US" altLang="zh-CN" b="1" dirty="0">
                <a:solidFill>
                  <a:schemeClr val="accent1">
                    <a:lumMod val="50000"/>
                  </a:schemeClr>
                </a:solidFill>
                <a:latin typeface="思源黑体 CN Normal" panose="020B0400000000000000" pitchFamily="34" charset="-122"/>
                <a:ea typeface="思源黑体 CN Normal" panose="020B0400000000000000" pitchFamily="34" charset="-122"/>
              </a:rPr>
              <a:t>(1) </a:t>
            </a:r>
            <a:r>
              <a:rPr lang="zh-CN" altLang="en-US" b="1" dirty="0">
                <a:solidFill>
                  <a:schemeClr val="accent1">
                    <a:lumMod val="50000"/>
                  </a:schemeClr>
                </a:solidFill>
                <a:latin typeface="思源黑体 CN Normal" panose="020B0400000000000000" pitchFamily="34" charset="-122"/>
                <a:ea typeface="思源黑体 CN Normal" panose="020B0400000000000000" pitchFamily="34" charset="-122"/>
              </a:rPr>
              <a:t>稳定性（稳）</a:t>
            </a:r>
          </a:p>
          <a:p>
            <a:pPr marL="609600" indent="-609600" algn="ctr">
              <a:lnSpc>
                <a:spcPct val="100000"/>
              </a:lnSpc>
              <a:buFont typeface="Arial" panose="020B0604020202020204" pitchFamily="34" charset="0"/>
              <a:buNone/>
            </a:pPr>
            <a:r>
              <a:rPr lang="en-US" altLang="zh-CN" b="1" dirty="0">
                <a:solidFill>
                  <a:schemeClr val="accent1">
                    <a:lumMod val="50000"/>
                  </a:schemeClr>
                </a:solidFill>
                <a:latin typeface="思源黑体 CN Normal" panose="020B0400000000000000" pitchFamily="34" charset="-122"/>
                <a:ea typeface="思源黑体 CN Normal" panose="020B0400000000000000" pitchFamily="34" charset="-122"/>
              </a:rPr>
              <a:t>(2) </a:t>
            </a:r>
            <a:r>
              <a:rPr lang="zh-CN" altLang="en-US" b="1" dirty="0">
                <a:solidFill>
                  <a:schemeClr val="accent1">
                    <a:lumMod val="50000"/>
                  </a:schemeClr>
                </a:solidFill>
                <a:latin typeface="思源黑体 CN Normal" panose="020B0400000000000000" pitchFamily="34" charset="-122"/>
                <a:ea typeface="思源黑体 CN Normal" panose="020B0400000000000000" pitchFamily="34" charset="-122"/>
              </a:rPr>
              <a:t>快速性（快）</a:t>
            </a:r>
          </a:p>
          <a:p>
            <a:pPr marL="609600" indent="-609600" algn="ctr">
              <a:lnSpc>
                <a:spcPct val="100000"/>
              </a:lnSpc>
              <a:buFont typeface="Arial" panose="020B0604020202020204" pitchFamily="34" charset="0"/>
              <a:buNone/>
            </a:pPr>
            <a:r>
              <a:rPr lang="en-US" altLang="zh-CN" b="1" dirty="0">
                <a:solidFill>
                  <a:schemeClr val="accent1">
                    <a:lumMod val="50000"/>
                  </a:schemeClr>
                </a:solidFill>
                <a:latin typeface="思源黑体 CN Normal" panose="020B0400000000000000" pitchFamily="34" charset="-122"/>
                <a:ea typeface="思源黑体 CN Normal" panose="020B0400000000000000" pitchFamily="34" charset="-122"/>
              </a:rPr>
              <a:t>(3) </a:t>
            </a:r>
            <a:r>
              <a:rPr lang="zh-CN" altLang="en-US" b="1" dirty="0">
                <a:solidFill>
                  <a:schemeClr val="accent1">
                    <a:lumMod val="50000"/>
                  </a:schemeClr>
                </a:solidFill>
                <a:latin typeface="思源黑体 CN Normal" panose="020B0400000000000000" pitchFamily="34" charset="-122"/>
                <a:ea typeface="思源黑体 CN Normal" panose="020B0400000000000000" pitchFamily="34" charset="-122"/>
              </a:rPr>
              <a:t>准确性（准）</a:t>
            </a:r>
          </a:p>
        </p:txBody>
      </p:sp>
      <p:grpSp>
        <p:nvGrpSpPr>
          <p:cNvPr id="26" name="组合 25">
            <a:extLst>
              <a:ext uri="{FF2B5EF4-FFF2-40B4-BE49-F238E27FC236}">
                <a16:creationId xmlns:a16="http://schemas.microsoft.com/office/drawing/2014/main" id="{72867A56-5ABA-478C-8CF1-30934ED5D54E}"/>
              </a:ext>
            </a:extLst>
          </p:cNvPr>
          <p:cNvGrpSpPr/>
          <p:nvPr/>
        </p:nvGrpSpPr>
        <p:grpSpPr>
          <a:xfrm>
            <a:off x="7751763" y="1333499"/>
            <a:ext cx="4389180" cy="5524501"/>
            <a:chOff x="6507787" y="668424"/>
            <a:chExt cx="5118156" cy="6189576"/>
          </a:xfrm>
        </p:grpSpPr>
        <p:sp>
          <p:nvSpPr>
            <p:cNvPr id="27" name="Freeform 6">
              <a:extLst>
                <a:ext uri="{FF2B5EF4-FFF2-40B4-BE49-F238E27FC236}">
                  <a16:creationId xmlns:a16="http://schemas.microsoft.com/office/drawing/2014/main" id="{44DA7346-FEB9-4BC5-BC5A-D35C523632B4}"/>
                </a:ext>
              </a:extLst>
            </p:cNvPr>
            <p:cNvSpPr/>
            <p:nvPr/>
          </p:nvSpPr>
          <p:spPr bwMode="auto">
            <a:xfrm>
              <a:off x="10592571" y="2412523"/>
              <a:ext cx="0" cy="0"/>
            </a:xfrm>
            <a:custGeom>
              <a:avLst/>
              <a:gdLst/>
              <a:ahLst/>
              <a:cxnLst>
                <a:cxn ang="0">
                  <a:pos x="0" y="0"/>
                </a:cxn>
                <a:cxn ang="0">
                  <a:pos x="0" y="0"/>
                </a:cxn>
                <a:cxn ang="0">
                  <a:pos x="0" y="0"/>
                </a:cxn>
              </a:cxnLst>
              <a:rect l="0" t="0" r="r" b="b"/>
              <a:pathLst>
                <a:path>
                  <a:moveTo>
                    <a:pt x="0" y="0"/>
                  </a:moveTo>
                  <a:cubicBezTo>
                    <a:pt x="0" y="0"/>
                    <a:pt x="0" y="0"/>
                    <a:pt x="0" y="0"/>
                  </a:cubicBezTo>
                  <a:cubicBezTo>
                    <a:pt x="0" y="0"/>
                    <a:pt x="0" y="0"/>
                    <a:pt x="0" y="0"/>
                  </a:cubicBezTo>
                  <a:close/>
                </a:path>
              </a:pathLst>
            </a:custGeom>
            <a:solidFill>
              <a:srgbClr val="CCF2EA"/>
            </a:solid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sp>
          <p:nvSpPr>
            <p:cNvPr id="28" name="Freeform 20">
              <a:extLst>
                <a:ext uri="{FF2B5EF4-FFF2-40B4-BE49-F238E27FC236}">
                  <a16:creationId xmlns:a16="http://schemas.microsoft.com/office/drawing/2014/main" id="{91E09500-CF3A-4160-AB25-C95B2EE84FEB}"/>
                </a:ext>
              </a:extLst>
            </p:cNvPr>
            <p:cNvSpPr/>
            <p:nvPr/>
          </p:nvSpPr>
          <p:spPr bwMode="auto">
            <a:xfrm>
              <a:off x="6507787" y="3020832"/>
              <a:ext cx="851505" cy="693649"/>
            </a:xfrm>
            <a:custGeom>
              <a:avLst/>
              <a:gdLst>
                <a:gd name="T0" fmla="*/ 280 w 280"/>
                <a:gd name="T1" fmla="*/ 27 h 228"/>
                <a:gd name="T2" fmla="*/ 247 w 280"/>
                <a:gd name="T3" fmla="*/ 36 h 228"/>
                <a:gd name="T4" fmla="*/ 272 w 280"/>
                <a:gd name="T5" fmla="*/ 5 h 228"/>
                <a:gd name="T6" fmla="*/ 236 w 280"/>
                <a:gd name="T7" fmla="*/ 19 h 228"/>
                <a:gd name="T8" fmla="*/ 194 w 280"/>
                <a:gd name="T9" fmla="*/ 0 h 228"/>
                <a:gd name="T10" fmla="*/ 136 w 280"/>
                <a:gd name="T11" fmla="*/ 58 h 228"/>
                <a:gd name="T12" fmla="*/ 138 w 280"/>
                <a:gd name="T13" fmla="*/ 71 h 228"/>
                <a:gd name="T14" fmla="*/ 19 w 280"/>
                <a:gd name="T15" fmla="*/ 11 h 228"/>
                <a:gd name="T16" fmla="*/ 12 w 280"/>
                <a:gd name="T17" fmla="*/ 40 h 228"/>
                <a:gd name="T18" fmla="*/ 37 w 280"/>
                <a:gd name="T19" fmla="*/ 88 h 228"/>
                <a:gd name="T20" fmla="*/ 11 w 280"/>
                <a:gd name="T21" fmla="*/ 80 h 228"/>
                <a:gd name="T22" fmla="*/ 11 w 280"/>
                <a:gd name="T23" fmla="*/ 81 h 228"/>
                <a:gd name="T24" fmla="*/ 57 w 280"/>
                <a:gd name="T25" fmla="*/ 138 h 228"/>
                <a:gd name="T26" fmla="*/ 42 w 280"/>
                <a:gd name="T27" fmla="*/ 140 h 228"/>
                <a:gd name="T28" fmla="*/ 31 w 280"/>
                <a:gd name="T29" fmla="*/ 139 h 228"/>
                <a:gd name="T30" fmla="*/ 85 w 280"/>
                <a:gd name="T31" fmla="*/ 178 h 228"/>
                <a:gd name="T32" fmla="*/ 14 w 280"/>
                <a:gd name="T33" fmla="*/ 203 h 228"/>
                <a:gd name="T34" fmla="*/ 0 w 280"/>
                <a:gd name="T35" fmla="*/ 202 h 228"/>
                <a:gd name="T36" fmla="*/ 88 w 280"/>
                <a:gd name="T37" fmla="*/ 228 h 228"/>
                <a:gd name="T38" fmla="*/ 251 w 280"/>
                <a:gd name="T39" fmla="*/ 65 h 228"/>
                <a:gd name="T40" fmla="*/ 251 w 280"/>
                <a:gd name="T41" fmla="*/ 57 h 228"/>
                <a:gd name="T42" fmla="*/ 280 w 280"/>
                <a:gd name="T43" fmla="*/ 27 h 2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280" h="228">
                  <a:moveTo>
                    <a:pt x="280" y="27"/>
                  </a:moveTo>
                  <a:cubicBezTo>
                    <a:pt x="270" y="32"/>
                    <a:pt x="259" y="35"/>
                    <a:pt x="247" y="36"/>
                  </a:cubicBezTo>
                  <a:cubicBezTo>
                    <a:pt x="259" y="29"/>
                    <a:pt x="268" y="18"/>
                    <a:pt x="272" y="5"/>
                  </a:cubicBezTo>
                  <a:cubicBezTo>
                    <a:pt x="261" y="11"/>
                    <a:pt x="249" y="16"/>
                    <a:pt x="236" y="19"/>
                  </a:cubicBezTo>
                  <a:cubicBezTo>
                    <a:pt x="225" y="7"/>
                    <a:pt x="210" y="0"/>
                    <a:pt x="194" y="0"/>
                  </a:cubicBezTo>
                  <a:cubicBezTo>
                    <a:pt x="162" y="0"/>
                    <a:pt x="136" y="26"/>
                    <a:pt x="136" y="58"/>
                  </a:cubicBezTo>
                  <a:cubicBezTo>
                    <a:pt x="136" y="62"/>
                    <a:pt x="137" y="67"/>
                    <a:pt x="138" y="71"/>
                  </a:cubicBezTo>
                  <a:cubicBezTo>
                    <a:pt x="90" y="69"/>
                    <a:pt x="48" y="46"/>
                    <a:pt x="19" y="11"/>
                  </a:cubicBezTo>
                  <a:cubicBezTo>
                    <a:pt x="14" y="19"/>
                    <a:pt x="12" y="29"/>
                    <a:pt x="12" y="40"/>
                  </a:cubicBezTo>
                  <a:cubicBezTo>
                    <a:pt x="12" y="60"/>
                    <a:pt x="22" y="77"/>
                    <a:pt x="37" y="88"/>
                  </a:cubicBezTo>
                  <a:cubicBezTo>
                    <a:pt x="28" y="87"/>
                    <a:pt x="19" y="85"/>
                    <a:pt x="11" y="80"/>
                  </a:cubicBezTo>
                  <a:cubicBezTo>
                    <a:pt x="11" y="81"/>
                    <a:pt x="11" y="81"/>
                    <a:pt x="11" y="81"/>
                  </a:cubicBezTo>
                  <a:cubicBezTo>
                    <a:pt x="11" y="109"/>
                    <a:pt x="31" y="132"/>
                    <a:pt x="57" y="138"/>
                  </a:cubicBezTo>
                  <a:cubicBezTo>
                    <a:pt x="52" y="139"/>
                    <a:pt x="47" y="140"/>
                    <a:pt x="42" y="140"/>
                  </a:cubicBezTo>
                  <a:cubicBezTo>
                    <a:pt x="38" y="140"/>
                    <a:pt x="35" y="139"/>
                    <a:pt x="31" y="139"/>
                  </a:cubicBezTo>
                  <a:cubicBezTo>
                    <a:pt x="39" y="161"/>
                    <a:pt x="60" y="178"/>
                    <a:pt x="85" y="178"/>
                  </a:cubicBezTo>
                  <a:cubicBezTo>
                    <a:pt x="65" y="194"/>
                    <a:pt x="40" y="203"/>
                    <a:pt x="14" y="203"/>
                  </a:cubicBezTo>
                  <a:cubicBezTo>
                    <a:pt x="9" y="203"/>
                    <a:pt x="4" y="203"/>
                    <a:pt x="0" y="202"/>
                  </a:cubicBezTo>
                  <a:cubicBezTo>
                    <a:pt x="25" y="219"/>
                    <a:pt x="55" y="228"/>
                    <a:pt x="88" y="228"/>
                  </a:cubicBezTo>
                  <a:cubicBezTo>
                    <a:pt x="194" y="228"/>
                    <a:pt x="251" y="140"/>
                    <a:pt x="251" y="65"/>
                  </a:cubicBezTo>
                  <a:cubicBezTo>
                    <a:pt x="251" y="62"/>
                    <a:pt x="251" y="60"/>
                    <a:pt x="251" y="57"/>
                  </a:cubicBezTo>
                  <a:cubicBezTo>
                    <a:pt x="263" y="49"/>
                    <a:pt x="272" y="39"/>
                    <a:pt x="280" y="27"/>
                  </a:cubicBezTo>
                  <a:close/>
                </a:path>
              </a:pathLst>
            </a:custGeom>
            <a:solidFill>
              <a:srgbClr val="CCF2EA"/>
            </a:solid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sp>
          <p:nvSpPr>
            <p:cNvPr id="29" name="Freeform 37">
              <a:extLst>
                <a:ext uri="{FF2B5EF4-FFF2-40B4-BE49-F238E27FC236}">
                  <a16:creationId xmlns:a16="http://schemas.microsoft.com/office/drawing/2014/main" id="{20DA4BF2-2B28-458C-86EA-560189757529}"/>
                </a:ext>
              </a:extLst>
            </p:cNvPr>
            <p:cNvSpPr/>
            <p:nvPr/>
          </p:nvSpPr>
          <p:spPr bwMode="auto">
            <a:xfrm>
              <a:off x="7906414" y="2797564"/>
              <a:ext cx="2363514" cy="4060436"/>
            </a:xfrm>
            <a:custGeom>
              <a:avLst/>
              <a:gdLst>
                <a:gd name="T0" fmla="*/ 470 w 588"/>
                <a:gd name="T1" fmla="*/ 274 h 1010"/>
                <a:gd name="T2" fmla="*/ 543 w 588"/>
                <a:gd name="T3" fmla="*/ 164 h 1010"/>
                <a:gd name="T4" fmla="*/ 588 w 588"/>
                <a:gd name="T5" fmla="*/ 13 h 1010"/>
                <a:gd name="T6" fmla="*/ 580 w 588"/>
                <a:gd name="T7" fmla="*/ 9 h 1010"/>
                <a:gd name="T8" fmla="*/ 531 w 588"/>
                <a:gd name="T9" fmla="*/ 143 h 1010"/>
                <a:gd name="T10" fmla="*/ 456 w 588"/>
                <a:gd name="T11" fmla="*/ 237 h 1010"/>
                <a:gd name="T12" fmla="*/ 454 w 588"/>
                <a:gd name="T13" fmla="*/ 238 h 1010"/>
                <a:gd name="T14" fmla="*/ 310 w 588"/>
                <a:gd name="T15" fmla="*/ 0 h 1010"/>
                <a:gd name="T16" fmla="*/ 272 w 588"/>
                <a:gd name="T17" fmla="*/ 25 h 1010"/>
                <a:gd name="T18" fmla="*/ 401 w 588"/>
                <a:gd name="T19" fmla="*/ 434 h 1010"/>
                <a:gd name="T20" fmla="*/ 234 w 588"/>
                <a:gd name="T21" fmla="*/ 365 h 1010"/>
                <a:gd name="T22" fmla="*/ 106 w 588"/>
                <a:gd name="T23" fmla="*/ 257 h 1010"/>
                <a:gd name="T24" fmla="*/ 12 w 588"/>
                <a:gd name="T25" fmla="*/ 95 h 1010"/>
                <a:gd name="T26" fmla="*/ 0 w 588"/>
                <a:gd name="T27" fmla="*/ 101 h 1010"/>
                <a:gd name="T28" fmla="*/ 90 w 588"/>
                <a:gd name="T29" fmla="*/ 284 h 1010"/>
                <a:gd name="T30" fmla="*/ 218 w 588"/>
                <a:gd name="T31" fmla="*/ 413 h 1010"/>
                <a:gd name="T32" fmla="*/ 406 w 588"/>
                <a:gd name="T33" fmla="*/ 511 h 1010"/>
                <a:gd name="T34" fmla="*/ 331 w 588"/>
                <a:gd name="T35" fmla="*/ 1010 h 1010"/>
                <a:gd name="T36" fmla="*/ 557 w 588"/>
                <a:gd name="T37" fmla="*/ 1010 h 1010"/>
                <a:gd name="T38" fmla="*/ 546 w 588"/>
                <a:gd name="T39" fmla="*/ 509 h 1010"/>
                <a:gd name="T40" fmla="*/ 470 w 588"/>
                <a:gd name="T41" fmla="*/ 274 h 10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588" h="1010">
                  <a:moveTo>
                    <a:pt x="470" y="274"/>
                  </a:moveTo>
                  <a:cubicBezTo>
                    <a:pt x="498" y="243"/>
                    <a:pt x="523" y="207"/>
                    <a:pt x="543" y="164"/>
                  </a:cubicBezTo>
                  <a:cubicBezTo>
                    <a:pt x="564" y="120"/>
                    <a:pt x="581" y="71"/>
                    <a:pt x="588" y="13"/>
                  </a:cubicBezTo>
                  <a:cubicBezTo>
                    <a:pt x="580" y="9"/>
                    <a:pt x="580" y="9"/>
                    <a:pt x="580" y="9"/>
                  </a:cubicBezTo>
                  <a:cubicBezTo>
                    <a:pt x="571" y="60"/>
                    <a:pt x="552" y="106"/>
                    <a:pt x="531" y="143"/>
                  </a:cubicBezTo>
                  <a:cubicBezTo>
                    <a:pt x="509" y="181"/>
                    <a:pt x="483" y="212"/>
                    <a:pt x="456" y="237"/>
                  </a:cubicBezTo>
                  <a:cubicBezTo>
                    <a:pt x="455" y="238"/>
                    <a:pt x="455" y="238"/>
                    <a:pt x="454" y="238"/>
                  </a:cubicBezTo>
                  <a:cubicBezTo>
                    <a:pt x="415" y="153"/>
                    <a:pt x="366" y="73"/>
                    <a:pt x="310" y="0"/>
                  </a:cubicBezTo>
                  <a:cubicBezTo>
                    <a:pt x="272" y="25"/>
                    <a:pt x="272" y="25"/>
                    <a:pt x="272" y="25"/>
                  </a:cubicBezTo>
                  <a:cubicBezTo>
                    <a:pt x="346" y="158"/>
                    <a:pt x="386" y="295"/>
                    <a:pt x="401" y="434"/>
                  </a:cubicBezTo>
                  <a:cubicBezTo>
                    <a:pt x="344" y="419"/>
                    <a:pt x="287" y="397"/>
                    <a:pt x="234" y="365"/>
                  </a:cubicBezTo>
                  <a:cubicBezTo>
                    <a:pt x="188" y="337"/>
                    <a:pt x="145" y="301"/>
                    <a:pt x="106" y="257"/>
                  </a:cubicBezTo>
                  <a:cubicBezTo>
                    <a:pt x="68" y="212"/>
                    <a:pt x="32" y="157"/>
                    <a:pt x="12" y="95"/>
                  </a:cubicBezTo>
                  <a:cubicBezTo>
                    <a:pt x="0" y="101"/>
                    <a:pt x="0" y="101"/>
                    <a:pt x="0" y="101"/>
                  </a:cubicBezTo>
                  <a:cubicBezTo>
                    <a:pt x="18" y="172"/>
                    <a:pt x="52" y="232"/>
                    <a:pt x="90" y="284"/>
                  </a:cubicBezTo>
                  <a:cubicBezTo>
                    <a:pt x="128" y="335"/>
                    <a:pt x="172" y="378"/>
                    <a:pt x="218" y="413"/>
                  </a:cubicBezTo>
                  <a:cubicBezTo>
                    <a:pt x="278" y="457"/>
                    <a:pt x="341" y="489"/>
                    <a:pt x="406" y="511"/>
                  </a:cubicBezTo>
                  <a:cubicBezTo>
                    <a:pt x="412" y="679"/>
                    <a:pt x="383" y="847"/>
                    <a:pt x="331" y="1010"/>
                  </a:cubicBezTo>
                  <a:cubicBezTo>
                    <a:pt x="557" y="1010"/>
                    <a:pt x="557" y="1010"/>
                    <a:pt x="557" y="1010"/>
                  </a:cubicBezTo>
                  <a:cubicBezTo>
                    <a:pt x="583" y="820"/>
                    <a:pt x="587" y="695"/>
                    <a:pt x="546" y="509"/>
                  </a:cubicBezTo>
                  <a:cubicBezTo>
                    <a:pt x="528" y="428"/>
                    <a:pt x="503" y="349"/>
                    <a:pt x="470" y="274"/>
                  </a:cubicBezTo>
                  <a:close/>
                </a:path>
              </a:pathLst>
            </a:custGeom>
            <a:solidFill>
              <a:srgbClr val="93B0C1"/>
            </a:solid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sp>
          <p:nvSpPr>
            <p:cNvPr id="30" name="Freeform 32">
              <a:extLst>
                <a:ext uri="{FF2B5EF4-FFF2-40B4-BE49-F238E27FC236}">
                  <a16:creationId xmlns:a16="http://schemas.microsoft.com/office/drawing/2014/main" id="{74364E52-A285-4103-B201-089439E52390}"/>
                </a:ext>
              </a:extLst>
            </p:cNvPr>
            <p:cNvSpPr>
              <a:spLocks noEditPoints="1"/>
            </p:cNvSpPr>
            <p:nvPr/>
          </p:nvSpPr>
          <p:spPr bwMode="auto">
            <a:xfrm>
              <a:off x="10346023" y="2207066"/>
              <a:ext cx="459615" cy="458092"/>
            </a:xfrm>
            <a:custGeom>
              <a:avLst/>
              <a:gdLst>
                <a:gd name="T0" fmla="*/ 106 w 114"/>
                <a:gd name="T1" fmla="*/ 0 h 114"/>
                <a:gd name="T2" fmla="*/ 8 w 114"/>
                <a:gd name="T3" fmla="*/ 0 h 114"/>
                <a:gd name="T4" fmla="*/ 0 w 114"/>
                <a:gd name="T5" fmla="*/ 8 h 114"/>
                <a:gd name="T6" fmla="*/ 0 w 114"/>
                <a:gd name="T7" fmla="*/ 106 h 114"/>
                <a:gd name="T8" fmla="*/ 8 w 114"/>
                <a:gd name="T9" fmla="*/ 114 h 114"/>
                <a:gd name="T10" fmla="*/ 106 w 114"/>
                <a:gd name="T11" fmla="*/ 114 h 114"/>
                <a:gd name="T12" fmla="*/ 114 w 114"/>
                <a:gd name="T13" fmla="*/ 106 h 114"/>
                <a:gd name="T14" fmla="*/ 114 w 114"/>
                <a:gd name="T15" fmla="*/ 8 h 114"/>
                <a:gd name="T16" fmla="*/ 106 w 114"/>
                <a:gd name="T17" fmla="*/ 0 h 114"/>
                <a:gd name="T18" fmla="*/ 35 w 114"/>
                <a:gd name="T19" fmla="*/ 96 h 114"/>
                <a:gd name="T20" fmla="*/ 17 w 114"/>
                <a:gd name="T21" fmla="*/ 96 h 114"/>
                <a:gd name="T22" fmla="*/ 17 w 114"/>
                <a:gd name="T23" fmla="*/ 44 h 114"/>
                <a:gd name="T24" fmla="*/ 35 w 114"/>
                <a:gd name="T25" fmla="*/ 44 h 114"/>
                <a:gd name="T26" fmla="*/ 35 w 114"/>
                <a:gd name="T27" fmla="*/ 96 h 114"/>
                <a:gd name="T28" fmla="*/ 26 w 114"/>
                <a:gd name="T29" fmla="*/ 37 h 114"/>
                <a:gd name="T30" fmla="*/ 26 w 114"/>
                <a:gd name="T31" fmla="*/ 37 h 114"/>
                <a:gd name="T32" fmla="*/ 16 w 114"/>
                <a:gd name="T33" fmla="*/ 28 h 114"/>
                <a:gd name="T34" fmla="*/ 26 w 114"/>
                <a:gd name="T35" fmla="*/ 19 h 114"/>
                <a:gd name="T36" fmla="*/ 36 w 114"/>
                <a:gd name="T37" fmla="*/ 28 h 114"/>
                <a:gd name="T38" fmla="*/ 26 w 114"/>
                <a:gd name="T39" fmla="*/ 37 h 114"/>
                <a:gd name="T40" fmla="*/ 97 w 114"/>
                <a:gd name="T41" fmla="*/ 96 h 114"/>
                <a:gd name="T42" fmla="*/ 80 w 114"/>
                <a:gd name="T43" fmla="*/ 96 h 114"/>
                <a:gd name="T44" fmla="*/ 80 w 114"/>
                <a:gd name="T45" fmla="*/ 68 h 114"/>
                <a:gd name="T46" fmla="*/ 71 w 114"/>
                <a:gd name="T47" fmla="*/ 56 h 114"/>
                <a:gd name="T48" fmla="*/ 62 w 114"/>
                <a:gd name="T49" fmla="*/ 63 h 114"/>
                <a:gd name="T50" fmla="*/ 61 w 114"/>
                <a:gd name="T51" fmla="*/ 67 h 114"/>
                <a:gd name="T52" fmla="*/ 61 w 114"/>
                <a:gd name="T53" fmla="*/ 96 h 114"/>
                <a:gd name="T54" fmla="*/ 44 w 114"/>
                <a:gd name="T55" fmla="*/ 96 h 114"/>
                <a:gd name="T56" fmla="*/ 44 w 114"/>
                <a:gd name="T57" fmla="*/ 44 h 114"/>
                <a:gd name="T58" fmla="*/ 61 w 114"/>
                <a:gd name="T59" fmla="*/ 44 h 114"/>
                <a:gd name="T60" fmla="*/ 61 w 114"/>
                <a:gd name="T61" fmla="*/ 51 h 114"/>
                <a:gd name="T62" fmla="*/ 77 w 114"/>
                <a:gd name="T63" fmla="*/ 43 h 114"/>
                <a:gd name="T64" fmla="*/ 97 w 114"/>
                <a:gd name="T65" fmla="*/ 66 h 114"/>
                <a:gd name="T66" fmla="*/ 97 w 114"/>
                <a:gd name="T67" fmla="*/ 96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14" h="114">
                  <a:moveTo>
                    <a:pt x="106" y="0"/>
                  </a:moveTo>
                  <a:cubicBezTo>
                    <a:pt x="8" y="0"/>
                    <a:pt x="8" y="0"/>
                    <a:pt x="8" y="0"/>
                  </a:cubicBezTo>
                  <a:cubicBezTo>
                    <a:pt x="4" y="0"/>
                    <a:pt x="0" y="3"/>
                    <a:pt x="0" y="8"/>
                  </a:cubicBezTo>
                  <a:cubicBezTo>
                    <a:pt x="0" y="106"/>
                    <a:pt x="0" y="106"/>
                    <a:pt x="0" y="106"/>
                  </a:cubicBezTo>
                  <a:cubicBezTo>
                    <a:pt x="0" y="111"/>
                    <a:pt x="4" y="114"/>
                    <a:pt x="8" y="114"/>
                  </a:cubicBezTo>
                  <a:cubicBezTo>
                    <a:pt x="106" y="114"/>
                    <a:pt x="106" y="114"/>
                    <a:pt x="106" y="114"/>
                  </a:cubicBezTo>
                  <a:cubicBezTo>
                    <a:pt x="110" y="114"/>
                    <a:pt x="114" y="111"/>
                    <a:pt x="114" y="106"/>
                  </a:cubicBezTo>
                  <a:cubicBezTo>
                    <a:pt x="114" y="8"/>
                    <a:pt x="114" y="8"/>
                    <a:pt x="114" y="8"/>
                  </a:cubicBezTo>
                  <a:cubicBezTo>
                    <a:pt x="114" y="3"/>
                    <a:pt x="110" y="0"/>
                    <a:pt x="106" y="0"/>
                  </a:cubicBezTo>
                  <a:close/>
                  <a:moveTo>
                    <a:pt x="35" y="96"/>
                  </a:moveTo>
                  <a:cubicBezTo>
                    <a:pt x="17" y="96"/>
                    <a:pt x="17" y="96"/>
                    <a:pt x="17" y="96"/>
                  </a:cubicBezTo>
                  <a:cubicBezTo>
                    <a:pt x="17" y="44"/>
                    <a:pt x="17" y="44"/>
                    <a:pt x="17" y="44"/>
                  </a:cubicBezTo>
                  <a:cubicBezTo>
                    <a:pt x="35" y="44"/>
                    <a:pt x="35" y="44"/>
                    <a:pt x="35" y="44"/>
                  </a:cubicBezTo>
                  <a:lnTo>
                    <a:pt x="35" y="96"/>
                  </a:lnTo>
                  <a:close/>
                  <a:moveTo>
                    <a:pt x="26" y="37"/>
                  </a:moveTo>
                  <a:cubicBezTo>
                    <a:pt x="26" y="37"/>
                    <a:pt x="26" y="37"/>
                    <a:pt x="26" y="37"/>
                  </a:cubicBezTo>
                  <a:cubicBezTo>
                    <a:pt x="20" y="37"/>
                    <a:pt x="16" y="33"/>
                    <a:pt x="16" y="28"/>
                  </a:cubicBezTo>
                  <a:cubicBezTo>
                    <a:pt x="16" y="23"/>
                    <a:pt x="20" y="19"/>
                    <a:pt x="26" y="19"/>
                  </a:cubicBezTo>
                  <a:cubicBezTo>
                    <a:pt x="32" y="19"/>
                    <a:pt x="36" y="23"/>
                    <a:pt x="36" y="28"/>
                  </a:cubicBezTo>
                  <a:cubicBezTo>
                    <a:pt x="36" y="33"/>
                    <a:pt x="32" y="37"/>
                    <a:pt x="26" y="37"/>
                  </a:cubicBezTo>
                  <a:close/>
                  <a:moveTo>
                    <a:pt x="97" y="96"/>
                  </a:moveTo>
                  <a:cubicBezTo>
                    <a:pt x="80" y="96"/>
                    <a:pt x="80" y="96"/>
                    <a:pt x="80" y="96"/>
                  </a:cubicBezTo>
                  <a:cubicBezTo>
                    <a:pt x="80" y="68"/>
                    <a:pt x="80" y="68"/>
                    <a:pt x="80" y="68"/>
                  </a:cubicBezTo>
                  <a:cubicBezTo>
                    <a:pt x="80" y="61"/>
                    <a:pt x="77" y="56"/>
                    <a:pt x="71" y="56"/>
                  </a:cubicBezTo>
                  <a:cubicBezTo>
                    <a:pt x="66" y="56"/>
                    <a:pt x="63" y="59"/>
                    <a:pt x="62" y="63"/>
                  </a:cubicBezTo>
                  <a:cubicBezTo>
                    <a:pt x="61" y="64"/>
                    <a:pt x="61" y="65"/>
                    <a:pt x="61" y="67"/>
                  </a:cubicBezTo>
                  <a:cubicBezTo>
                    <a:pt x="61" y="96"/>
                    <a:pt x="61" y="96"/>
                    <a:pt x="61" y="96"/>
                  </a:cubicBezTo>
                  <a:cubicBezTo>
                    <a:pt x="44" y="96"/>
                    <a:pt x="44" y="96"/>
                    <a:pt x="44" y="96"/>
                  </a:cubicBezTo>
                  <a:cubicBezTo>
                    <a:pt x="44" y="96"/>
                    <a:pt x="44" y="49"/>
                    <a:pt x="44" y="44"/>
                  </a:cubicBezTo>
                  <a:cubicBezTo>
                    <a:pt x="61" y="44"/>
                    <a:pt x="61" y="44"/>
                    <a:pt x="61" y="44"/>
                  </a:cubicBezTo>
                  <a:cubicBezTo>
                    <a:pt x="61" y="51"/>
                    <a:pt x="61" y="51"/>
                    <a:pt x="61" y="51"/>
                  </a:cubicBezTo>
                  <a:cubicBezTo>
                    <a:pt x="64" y="48"/>
                    <a:pt x="68" y="43"/>
                    <a:pt x="77" y="43"/>
                  </a:cubicBezTo>
                  <a:cubicBezTo>
                    <a:pt x="88" y="43"/>
                    <a:pt x="97" y="50"/>
                    <a:pt x="97" y="66"/>
                  </a:cubicBezTo>
                  <a:lnTo>
                    <a:pt x="97" y="96"/>
                  </a:lnTo>
                  <a:close/>
                </a:path>
              </a:pathLst>
            </a:custGeom>
            <a:solidFill>
              <a:srgbClr val="CCF2EA"/>
            </a:solid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grpSp>
          <p:nvGrpSpPr>
            <p:cNvPr id="31" name="Group 33">
              <a:extLst>
                <a:ext uri="{FF2B5EF4-FFF2-40B4-BE49-F238E27FC236}">
                  <a16:creationId xmlns:a16="http://schemas.microsoft.com/office/drawing/2014/main" id="{6D8F5F6E-05DD-4C72-8632-37B404C56702}"/>
                </a:ext>
              </a:extLst>
            </p:cNvPr>
            <p:cNvGrpSpPr/>
            <p:nvPr/>
          </p:nvGrpSpPr>
          <p:grpSpPr>
            <a:xfrm>
              <a:off x="10254709" y="4173364"/>
              <a:ext cx="872050" cy="872049"/>
              <a:chOff x="4127501" y="4194175"/>
              <a:chExt cx="909638" cy="909637"/>
            </a:xfrm>
            <a:solidFill>
              <a:srgbClr val="CCF2EA"/>
            </a:solidFill>
          </p:grpSpPr>
          <p:sp>
            <p:nvSpPr>
              <p:cNvPr id="72" name="Freeform 11">
                <a:extLst>
                  <a:ext uri="{FF2B5EF4-FFF2-40B4-BE49-F238E27FC236}">
                    <a16:creationId xmlns:a16="http://schemas.microsoft.com/office/drawing/2014/main" id="{709A5C7D-0858-40E9-858E-A1D4A5E8712E}"/>
                  </a:ext>
                </a:extLst>
              </p:cNvPr>
              <p:cNvSpPr/>
              <p:nvPr/>
            </p:nvSpPr>
            <p:spPr bwMode="auto">
              <a:xfrm>
                <a:off x="4386263" y="4659313"/>
                <a:ext cx="96838" cy="192087"/>
              </a:xfrm>
              <a:custGeom>
                <a:avLst/>
                <a:gdLst>
                  <a:gd name="T0" fmla="*/ 0 w 61"/>
                  <a:gd name="T1" fmla="*/ 18 h 121"/>
                  <a:gd name="T2" fmla="*/ 22 w 61"/>
                  <a:gd name="T3" fmla="*/ 18 h 121"/>
                  <a:gd name="T4" fmla="*/ 22 w 61"/>
                  <a:gd name="T5" fmla="*/ 121 h 121"/>
                  <a:gd name="T6" fmla="*/ 40 w 61"/>
                  <a:gd name="T7" fmla="*/ 121 h 121"/>
                  <a:gd name="T8" fmla="*/ 40 w 61"/>
                  <a:gd name="T9" fmla="*/ 18 h 121"/>
                  <a:gd name="T10" fmla="*/ 61 w 61"/>
                  <a:gd name="T11" fmla="*/ 18 h 121"/>
                  <a:gd name="T12" fmla="*/ 61 w 61"/>
                  <a:gd name="T13" fmla="*/ 0 h 121"/>
                  <a:gd name="T14" fmla="*/ 0 w 61"/>
                  <a:gd name="T15" fmla="*/ 0 h 121"/>
                  <a:gd name="T16" fmla="*/ 0 w 61"/>
                  <a:gd name="T17" fmla="*/ 18 h 1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1" h="121">
                    <a:moveTo>
                      <a:pt x="0" y="18"/>
                    </a:moveTo>
                    <a:lnTo>
                      <a:pt x="22" y="18"/>
                    </a:lnTo>
                    <a:lnTo>
                      <a:pt x="22" y="121"/>
                    </a:lnTo>
                    <a:lnTo>
                      <a:pt x="40" y="121"/>
                    </a:lnTo>
                    <a:lnTo>
                      <a:pt x="40" y="18"/>
                    </a:lnTo>
                    <a:lnTo>
                      <a:pt x="61" y="18"/>
                    </a:lnTo>
                    <a:lnTo>
                      <a:pt x="61" y="0"/>
                    </a:lnTo>
                    <a:lnTo>
                      <a:pt x="0" y="0"/>
                    </a:lnTo>
                    <a:lnTo>
                      <a:pt x="0" y="18"/>
                    </a:lnTo>
                    <a:close/>
                  </a:path>
                </a:pathLst>
              </a:custGeom>
              <a:grp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sp>
            <p:nvSpPr>
              <p:cNvPr id="73" name="Freeform 12">
                <a:extLst>
                  <a:ext uri="{FF2B5EF4-FFF2-40B4-BE49-F238E27FC236}">
                    <a16:creationId xmlns:a16="http://schemas.microsoft.com/office/drawing/2014/main" id="{890535A1-8982-4564-93A1-E6AAE873E945}"/>
                  </a:ext>
                </a:extLst>
              </p:cNvPr>
              <p:cNvSpPr/>
              <p:nvPr/>
            </p:nvSpPr>
            <p:spPr bwMode="auto">
              <a:xfrm>
                <a:off x="4572001" y="4440238"/>
                <a:ext cx="25400" cy="109537"/>
              </a:xfrm>
              <a:custGeom>
                <a:avLst/>
                <a:gdLst>
                  <a:gd name="T0" fmla="*/ 3 w 6"/>
                  <a:gd name="T1" fmla="*/ 26 h 26"/>
                  <a:gd name="T2" fmla="*/ 5 w 6"/>
                  <a:gd name="T3" fmla="*/ 25 h 26"/>
                  <a:gd name="T4" fmla="*/ 6 w 6"/>
                  <a:gd name="T5" fmla="*/ 23 h 26"/>
                  <a:gd name="T6" fmla="*/ 6 w 6"/>
                  <a:gd name="T7" fmla="*/ 3 h 26"/>
                  <a:gd name="T8" fmla="*/ 5 w 6"/>
                  <a:gd name="T9" fmla="*/ 1 h 26"/>
                  <a:gd name="T10" fmla="*/ 3 w 6"/>
                  <a:gd name="T11" fmla="*/ 0 h 26"/>
                  <a:gd name="T12" fmla="*/ 0 w 6"/>
                  <a:gd name="T13" fmla="*/ 1 h 26"/>
                  <a:gd name="T14" fmla="*/ 0 w 6"/>
                  <a:gd name="T15" fmla="*/ 3 h 26"/>
                  <a:gd name="T16" fmla="*/ 0 w 6"/>
                  <a:gd name="T17" fmla="*/ 23 h 26"/>
                  <a:gd name="T18" fmla="*/ 0 w 6"/>
                  <a:gd name="T19" fmla="*/ 25 h 26"/>
                  <a:gd name="T20" fmla="*/ 3 w 6"/>
                  <a:gd name="T21" fmla="*/ 26 h 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6" h="26">
                    <a:moveTo>
                      <a:pt x="3" y="26"/>
                    </a:moveTo>
                    <a:cubicBezTo>
                      <a:pt x="4" y="26"/>
                      <a:pt x="5" y="26"/>
                      <a:pt x="5" y="25"/>
                    </a:cubicBezTo>
                    <a:cubicBezTo>
                      <a:pt x="6" y="25"/>
                      <a:pt x="6" y="24"/>
                      <a:pt x="6" y="23"/>
                    </a:cubicBezTo>
                    <a:cubicBezTo>
                      <a:pt x="6" y="3"/>
                      <a:pt x="6" y="3"/>
                      <a:pt x="6" y="3"/>
                    </a:cubicBezTo>
                    <a:cubicBezTo>
                      <a:pt x="6" y="2"/>
                      <a:pt x="6" y="1"/>
                      <a:pt x="5" y="1"/>
                    </a:cubicBezTo>
                    <a:cubicBezTo>
                      <a:pt x="5" y="0"/>
                      <a:pt x="4" y="0"/>
                      <a:pt x="3" y="0"/>
                    </a:cubicBezTo>
                    <a:cubicBezTo>
                      <a:pt x="2" y="0"/>
                      <a:pt x="1" y="0"/>
                      <a:pt x="0" y="1"/>
                    </a:cubicBezTo>
                    <a:cubicBezTo>
                      <a:pt x="0" y="1"/>
                      <a:pt x="0" y="2"/>
                      <a:pt x="0" y="3"/>
                    </a:cubicBezTo>
                    <a:cubicBezTo>
                      <a:pt x="0" y="23"/>
                      <a:pt x="0" y="23"/>
                      <a:pt x="0" y="23"/>
                    </a:cubicBezTo>
                    <a:cubicBezTo>
                      <a:pt x="0" y="24"/>
                      <a:pt x="0" y="25"/>
                      <a:pt x="0" y="25"/>
                    </a:cubicBezTo>
                    <a:cubicBezTo>
                      <a:pt x="1" y="26"/>
                      <a:pt x="2" y="26"/>
                      <a:pt x="3" y="26"/>
                    </a:cubicBezTo>
                    <a:close/>
                  </a:path>
                </a:pathLst>
              </a:custGeom>
              <a:grp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sp>
            <p:nvSpPr>
              <p:cNvPr id="74" name="Freeform 13">
                <a:extLst>
                  <a:ext uri="{FF2B5EF4-FFF2-40B4-BE49-F238E27FC236}">
                    <a16:creationId xmlns:a16="http://schemas.microsoft.com/office/drawing/2014/main" id="{596C3D64-5197-402C-A28B-74620DC2D8BF}"/>
                  </a:ext>
                </a:extLst>
              </p:cNvPr>
              <p:cNvSpPr>
                <a:spLocks noEditPoints="1"/>
              </p:cNvSpPr>
              <p:nvPr/>
            </p:nvSpPr>
            <p:spPr bwMode="auto">
              <a:xfrm>
                <a:off x="4600576" y="4659313"/>
                <a:ext cx="79375" cy="192087"/>
              </a:xfrm>
              <a:custGeom>
                <a:avLst/>
                <a:gdLst>
                  <a:gd name="T0" fmla="*/ 13 w 19"/>
                  <a:gd name="T1" fmla="*/ 12 h 46"/>
                  <a:gd name="T2" fmla="*/ 9 w 19"/>
                  <a:gd name="T3" fmla="*/ 12 h 46"/>
                  <a:gd name="T4" fmla="*/ 6 w 19"/>
                  <a:gd name="T5" fmla="*/ 15 h 46"/>
                  <a:gd name="T6" fmla="*/ 6 w 19"/>
                  <a:gd name="T7" fmla="*/ 0 h 46"/>
                  <a:gd name="T8" fmla="*/ 0 w 19"/>
                  <a:gd name="T9" fmla="*/ 0 h 46"/>
                  <a:gd name="T10" fmla="*/ 0 w 19"/>
                  <a:gd name="T11" fmla="*/ 46 h 46"/>
                  <a:gd name="T12" fmla="*/ 6 w 19"/>
                  <a:gd name="T13" fmla="*/ 46 h 46"/>
                  <a:gd name="T14" fmla="*/ 6 w 19"/>
                  <a:gd name="T15" fmla="*/ 43 h 46"/>
                  <a:gd name="T16" fmla="*/ 9 w 19"/>
                  <a:gd name="T17" fmla="*/ 45 h 46"/>
                  <a:gd name="T18" fmla="*/ 13 w 19"/>
                  <a:gd name="T19" fmla="*/ 46 h 46"/>
                  <a:gd name="T20" fmla="*/ 18 w 19"/>
                  <a:gd name="T21" fmla="*/ 44 h 46"/>
                  <a:gd name="T22" fmla="*/ 19 w 19"/>
                  <a:gd name="T23" fmla="*/ 39 h 46"/>
                  <a:gd name="T24" fmla="*/ 19 w 19"/>
                  <a:gd name="T25" fmla="*/ 20 h 46"/>
                  <a:gd name="T26" fmla="*/ 17 w 19"/>
                  <a:gd name="T27" fmla="*/ 14 h 46"/>
                  <a:gd name="T28" fmla="*/ 13 w 19"/>
                  <a:gd name="T29" fmla="*/ 12 h 46"/>
                  <a:gd name="T30" fmla="*/ 12 w 19"/>
                  <a:gd name="T31" fmla="*/ 38 h 46"/>
                  <a:gd name="T32" fmla="*/ 12 w 19"/>
                  <a:gd name="T33" fmla="*/ 40 h 46"/>
                  <a:gd name="T34" fmla="*/ 10 w 19"/>
                  <a:gd name="T35" fmla="*/ 41 h 46"/>
                  <a:gd name="T36" fmla="*/ 8 w 19"/>
                  <a:gd name="T37" fmla="*/ 41 h 46"/>
                  <a:gd name="T38" fmla="*/ 6 w 19"/>
                  <a:gd name="T39" fmla="*/ 39 h 46"/>
                  <a:gd name="T40" fmla="*/ 6 w 19"/>
                  <a:gd name="T41" fmla="*/ 18 h 46"/>
                  <a:gd name="T42" fmla="*/ 8 w 19"/>
                  <a:gd name="T43" fmla="*/ 17 h 46"/>
                  <a:gd name="T44" fmla="*/ 9 w 19"/>
                  <a:gd name="T45" fmla="*/ 17 h 46"/>
                  <a:gd name="T46" fmla="*/ 11 w 19"/>
                  <a:gd name="T47" fmla="*/ 18 h 46"/>
                  <a:gd name="T48" fmla="*/ 12 w 19"/>
                  <a:gd name="T49" fmla="*/ 20 h 46"/>
                  <a:gd name="T50" fmla="*/ 12 w 19"/>
                  <a:gd name="T51" fmla="*/ 38 h 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9" h="46">
                    <a:moveTo>
                      <a:pt x="13" y="12"/>
                    </a:moveTo>
                    <a:cubicBezTo>
                      <a:pt x="11" y="12"/>
                      <a:pt x="10" y="12"/>
                      <a:pt x="9" y="12"/>
                    </a:cubicBezTo>
                    <a:cubicBezTo>
                      <a:pt x="8" y="13"/>
                      <a:pt x="7" y="14"/>
                      <a:pt x="6" y="15"/>
                    </a:cubicBezTo>
                    <a:cubicBezTo>
                      <a:pt x="6" y="0"/>
                      <a:pt x="6" y="0"/>
                      <a:pt x="6" y="0"/>
                    </a:cubicBezTo>
                    <a:cubicBezTo>
                      <a:pt x="0" y="0"/>
                      <a:pt x="0" y="0"/>
                      <a:pt x="0" y="0"/>
                    </a:cubicBezTo>
                    <a:cubicBezTo>
                      <a:pt x="0" y="46"/>
                      <a:pt x="0" y="46"/>
                      <a:pt x="0" y="46"/>
                    </a:cubicBezTo>
                    <a:cubicBezTo>
                      <a:pt x="6" y="46"/>
                      <a:pt x="6" y="46"/>
                      <a:pt x="6" y="46"/>
                    </a:cubicBezTo>
                    <a:cubicBezTo>
                      <a:pt x="6" y="43"/>
                      <a:pt x="6" y="43"/>
                      <a:pt x="6" y="43"/>
                    </a:cubicBezTo>
                    <a:cubicBezTo>
                      <a:pt x="7" y="44"/>
                      <a:pt x="8" y="45"/>
                      <a:pt x="9" y="45"/>
                    </a:cubicBezTo>
                    <a:cubicBezTo>
                      <a:pt x="10" y="46"/>
                      <a:pt x="12" y="46"/>
                      <a:pt x="13" y="46"/>
                    </a:cubicBezTo>
                    <a:cubicBezTo>
                      <a:pt x="15" y="46"/>
                      <a:pt x="16" y="46"/>
                      <a:pt x="18" y="44"/>
                    </a:cubicBezTo>
                    <a:cubicBezTo>
                      <a:pt x="19" y="43"/>
                      <a:pt x="19" y="41"/>
                      <a:pt x="19" y="39"/>
                    </a:cubicBezTo>
                    <a:cubicBezTo>
                      <a:pt x="19" y="20"/>
                      <a:pt x="19" y="20"/>
                      <a:pt x="19" y="20"/>
                    </a:cubicBezTo>
                    <a:cubicBezTo>
                      <a:pt x="19" y="17"/>
                      <a:pt x="19" y="15"/>
                      <a:pt x="17" y="14"/>
                    </a:cubicBezTo>
                    <a:cubicBezTo>
                      <a:pt x="16" y="12"/>
                      <a:pt x="15" y="12"/>
                      <a:pt x="13" y="12"/>
                    </a:cubicBezTo>
                    <a:close/>
                    <a:moveTo>
                      <a:pt x="12" y="38"/>
                    </a:moveTo>
                    <a:cubicBezTo>
                      <a:pt x="12" y="39"/>
                      <a:pt x="12" y="40"/>
                      <a:pt x="12" y="40"/>
                    </a:cubicBezTo>
                    <a:cubicBezTo>
                      <a:pt x="11" y="41"/>
                      <a:pt x="11" y="41"/>
                      <a:pt x="10" y="41"/>
                    </a:cubicBezTo>
                    <a:cubicBezTo>
                      <a:pt x="9" y="41"/>
                      <a:pt x="9" y="41"/>
                      <a:pt x="8" y="41"/>
                    </a:cubicBezTo>
                    <a:cubicBezTo>
                      <a:pt x="8" y="40"/>
                      <a:pt x="7" y="40"/>
                      <a:pt x="6" y="39"/>
                    </a:cubicBezTo>
                    <a:cubicBezTo>
                      <a:pt x="6" y="18"/>
                      <a:pt x="6" y="18"/>
                      <a:pt x="6" y="18"/>
                    </a:cubicBezTo>
                    <a:cubicBezTo>
                      <a:pt x="7" y="18"/>
                      <a:pt x="7" y="17"/>
                      <a:pt x="8" y="17"/>
                    </a:cubicBezTo>
                    <a:cubicBezTo>
                      <a:pt x="8" y="17"/>
                      <a:pt x="9" y="17"/>
                      <a:pt x="9" y="17"/>
                    </a:cubicBezTo>
                    <a:cubicBezTo>
                      <a:pt x="10" y="17"/>
                      <a:pt x="11" y="17"/>
                      <a:pt x="11" y="18"/>
                    </a:cubicBezTo>
                    <a:cubicBezTo>
                      <a:pt x="12" y="18"/>
                      <a:pt x="12" y="19"/>
                      <a:pt x="12" y="20"/>
                    </a:cubicBezTo>
                    <a:lnTo>
                      <a:pt x="12" y="38"/>
                    </a:lnTo>
                    <a:close/>
                  </a:path>
                </a:pathLst>
              </a:custGeom>
              <a:grp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sp>
            <p:nvSpPr>
              <p:cNvPr id="75" name="Freeform 14">
                <a:extLst>
                  <a:ext uri="{FF2B5EF4-FFF2-40B4-BE49-F238E27FC236}">
                    <a16:creationId xmlns:a16="http://schemas.microsoft.com/office/drawing/2014/main" id="{76B94220-D220-41E5-8A38-C781ECABEE58}"/>
                  </a:ext>
                </a:extLst>
              </p:cNvPr>
              <p:cNvSpPr/>
              <p:nvPr/>
            </p:nvSpPr>
            <p:spPr bwMode="auto">
              <a:xfrm>
                <a:off x="4495801" y="4710113"/>
                <a:ext cx="84138" cy="141287"/>
              </a:xfrm>
              <a:custGeom>
                <a:avLst/>
                <a:gdLst>
                  <a:gd name="T0" fmla="*/ 13 w 20"/>
                  <a:gd name="T1" fmla="*/ 26 h 34"/>
                  <a:gd name="T2" fmla="*/ 11 w 20"/>
                  <a:gd name="T3" fmla="*/ 27 h 34"/>
                  <a:gd name="T4" fmla="*/ 9 w 20"/>
                  <a:gd name="T5" fmla="*/ 28 h 34"/>
                  <a:gd name="T6" fmla="*/ 7 w 20"/>
                  <a:gd name="T7" fmla="*/ 28 h 34"/>
                  <a:gd name="T8" fmla="*/ 7 w 20"/>
                  <a:gd name="T9" fmla="*/ 26 h 34"/>
                  <a:gd name="T10" fmla="*/ 7 w 20"/>
                  <a:gd name="T11" fmla="*/ 0 h 34"/>
                  <a:gd name="T12" fmla="*/ 0 w 20"/>
                  <a:gd name="T13" fmla="*/ 0 h 34"/>
                  <a:gd name="T14" fmla="*/ 0 w 20"/>
                  <a:gd name="T15" fmla="*/ 28 h 34"/>
                  <a:gd name="T16" fmla="*/ 1 w 20"/>
                  <a:gd name="T17" fmla="*/ 33 h 34"/>
                  <a:gd name="T18" fmla="*/ 5 w 20"/>
                  <a:gd name="T19" fmla="*/ 34 h 34"/>
                  <a:gd name="T20" fmla="*/ 9 w 20"/>
                  <a:gd name="T21" fmla="*/ 33 h 34"/>
                  <a:gd name="T22" fmla="*/ 13 w 20"/>
                  <a:gd name="T23" fmla="*/ 30 h 34"/>
                  <a:gd name="T24" fmla="*/ 13 w 20"/>
                  <a:gd name="T25" fmla="*/ 34 h 34"/>
                  <a:gd name="T26" fmla="*/ 20 w 20"/>
                  <a:gd name="T27" fmla="*/ 34 h 34"/>
                  <a:gd name="T28" fmla="*/ 20 w 20"/>
                  <a:gd name="T29" fmla="*/ 0 h 34"/>
                  <a:gd name="T30" fmla="*/ 13 w 20"/>
                  <a:gd name="T31" fmla="*/ 0 h 34"/>
                  <a:gd name="T32" fmla="*/ 13 w 20"/>
                  <a:gd name="T33" fmla="*/ 26 h 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20" h="34">
                    <a:moveTo>
                      <a:pt x="13" y="26"/>
                    </a:moveTo>
                    <a:cubicBezTo>
                      <a:pt x="12" y="26"/>
                      <a:pt x="11" y="27"/>
                      <a:pt x="11" y="27"/>
                    </a:cubicBezTo>
                    <a:cubicBezTo>
                      <a:pt x="10" y="28"/>
                      <a:pt x="9" y="28"/>
                      <a:pt x="9" y="28"/>
                    </a:cubicBezTo>
                    <a:cubicBezTo>
                      <a:pt x="8" y="28"/>
                      <a:pt x="8" y="28"/>
                      <a:pt x="7" y="28"/>
                    </a:cubicBezTo>
                    <a:cubicBezTo>
                      <a:pt x="7" y="27"/>
                      <a:pt x="7" y="27"/>
                      <a:pt x="7" y="26"/>
                    </a:cubicBezTo>
                    <a:cubicBezTo>
                      <a:pt x="7" y="0"/>
                      <a:pt x="7" y="0"/>
                      <a:pt x="7" y="0"/>
                    </a:cubicBezTo>
                    <a:cubicBezTo>
                      <a:pt x="0" y="0"/>
                      <a:pt x="0" y="0"/>
                      <a:pt x="0" y="0"/>
                    </a:cubicBezTo>
                    <a:cubicBezTo>
                      <a:pt x="0" y="28"/>
                      <a:pt x="0" y="28"/>
                      <a:pt x="0" y="28"/>
                    </a:cubicBezTo>
                    <a:cubicBezTo>
                      <a:pt x="0" y="30"/>
                      <a:pt x="1" y="32"/>
                      <a:pt x="1" y="33"/>
                    </a:cubicBezTo>
                    <a:cubicBezTo>
                      <a:pt x="2" y="34"/>
                      <a:pt x="3" y="34"/>
                      <a:pt x="5" y="34"/>
                    </a:cubicBezTo>
                    <a:cubicBezTo>
                      <a:pt x="6" y="34"/>
                      <a:pt x="8" y="34"/>
                      <a:pt x="9" y="33"/>
                    </a:cubicBezTo>
                    <a:cubicBezTo>
                      <a:pt x="10" y="32"/>
                      <a:pt x="12" y="31"/>
                      <a:pt x="13" y="30"/>
                    </a:cubicBezTo>
                    <a:cubicBezTo>
                      <a:pt x="13" y="34"/>
                      <a:pt x="13" y="34"/>
                      <a:pt x="13" y="34"/>
                    </a:cubicBezTo>
                    <a:cubicBezTo>
                      <a:pt x="20" y="34"/>
                      <a:pt x="20" y="34"/>
                      <a:pt x="20" y="34"/>
                    </a:cubicBezTo>
                    <a:cubicBezTo>
                      <a:pt x="20" y="0"/>
                      <a:pt x="20" y="0"/>
                      <a:pt x="20" y="0"/>
                    </a:cubicBezTo>
                    <a:cubicBezTo>
                      <a:pt x="13" y="0"/>
                      <a:pt x="13" y="0"/>
                      <a:pt x="13" y="0"/>
                    </a:cubicBezTo>
                    <a:lnTo>
                      <a:pt x="13" y="26"/>
                    </a:lnTo>
                    <a:close/>
                  </a:path>
                </a:pathLst>
              </a:custGeom>
              <a:grp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sp>
            <p:nvSpPr>
              <p:cNvPr id="76" name="Freeform 15">
                <a:extLst>
                  <a:ext uri="{FF2B5EF4-FFF2-40B4-BE49-F238E27FC236}">
                    <a16:creationId xmlns:a16="http://schemas.microsoft.com/office/drawing/2014/main" id="{1EC9406E-CD8C-41FA-BCE6-BFBEF494B8F8}"/>
                  </a:ext>
                </a:extLst>
              </p:cNvPr>
              <p:cNvSpPr>
                <a:spLocks noEditPoints="1"/>
              </p:cNvSpPr>
              <p:nvPr/>
            </p:nvSpPr>
            <p:spPr bwMode="auto">
              <a:xfrm>
                <a:off x="4127501" y="4194175"/>
                <a:ext cx="909638" cy="909637"/>
              </a:xfrm>
              <a:custGeom>
                <a:avLst/>
                <a:gdLst>
                  <a:gd name="T0" fmla="*/ 108 w 217"/>
                  <a:gd name="T1" fmla="*/ 0 h 217"/>
                  <a:gd name="T2" fmla="*/ 0 w 217"/>
                  <a:gd name="T3" fmla="*/ 108 h 217"/>
                  <a:gd name="T4" fmla="*/ 108 w 217"/>
                  <a:gd name="T5" fmla="*/ 217 h 217"/>
                  <a:gd name="T6" fmla="*/ 217 w 217"/>
                  <a:gd name="T7" fmla="*/ 108 h 217"/>
                  <a:gd name="T8" fmla="*/ 108 w 217"/>
                  <a:gd name="T9" fmla="*/ 0 h 217"/>
                  <a:gd name="T10" fmla="*/ 126 w 217"/>
                  <a:gd name="T11" fmla="*/ 53 h 217"/>
                  <a:gd name="T12" fmla="*/ 134 w 217"/>
                  <a:gd name="T13" fmla="*/ 53 h 217"/>
                  <a:gd name="T14" fmla="*/ 134 w 217"/>
                  <a:gd name="T15" fmla="*/ 82 h 217"/>
                  <a:gd name="T16" fmla="*/ 134 w 217"/>
                  <a:gd name="T17" fmla="*/ 84 h 217"/>
                  <a:gd name="T18" fmla="*/ 136 w 217"/>
                  <a:gd name="T19" fmla="*/ 84 h 217"/>
                  <a:gd name="T20" fmla="*/ 138 w 217"/>
                  <a:gd name="T21" fmla="*/ 84 h 217"/>
                  <a:gd name="T22" fmla="*/ 140 w 217"/>
                  <a:gd name="T23" fmla="*/ 82 h 217"/>
                  <a:gd name="T24" fmla="*/ 140 w 217"/>
                  <a:gd name="T25" fmla="*/ 53 h 217"/>
                  <a:gd name="T26" fmla="*/ 148 w 217"/>
                  <a:gd name="T27" fmla="*/ 53 h 217"/>
                  <a:gd name="T28" fmla="*/ 148 w 217"/>
                  <a:gd name="T29" fmla="*/ 91 h 217"/>
                  <a:gd name="T30" fmla="*/ 140 w 217"/>
                  <a:gd name="T31" fmla="*/ 91 h 217"/>
                  <a:gd name="T32" fmla="*/ 140 w 217"/>
                  <a:gd name="T33" fmla="*/ 86 h 217"/>
                  <a:gd name="T34" fmla="*/ 136 w 217"/>
                  <a:gd name="T35" fmla="*/ 90 h 217"/>
                  <a:gd name="T36" fmla="*/ 131 w 217"/>
                  <a:gd name="T37" fmla="*/ 91 h 217"/>
                  <a:gd name="T38" fmla="*/ 127 w 217"/>
                  <a:gd name="T39" fmla="*/ 89 h 217"/>
                  <a:gd name="T40" fmla="*/ 126 w 217"/>
                  <a:gd name="T41" fmla="*/ 84 h 217"/>
                  <a:gd name="T42" fmla="*/ 126 w 217"/>
                  <a:gd name="T43" fmla="*/ 53 h 217"/>
                  <a:gd name="T44" fmla="*/ 98 w 217"/>
                  <a:gd name="T45" fmla="*/ 62 h 217"/>
                  <a:gd name="T46" fmla="*/ 101 w 217"/>
                  <a:gd name="T47" fmla="*/ 55 h 217"/>
                  <a:gd name="T48" fmla="*/ 109 w 217"/>
                  <a:gd name="T49" fmla="*/ 52 h 217"/>
                  <a:gd name="T50" fmla="*/ 117 w 217"/>
                  <a:gd name="T51" fmla="*/ 55 h 217"/>
                  <a:gd name="T52" fmla="*/ 120 w 217"/>
                  <a:gd name="T53" fmla="*/ 62 h 217"/>
                  <a:gd name="T54" fmla="*/ 120 w 217"/>
                  <a:gd name="T55" fmla="*/ 81 h 217"/>
                  <a:gd name="T56" fmla="*/ 117 w 217"/>
                  <a:gd name="T57" fmla="*/ 89 h 217"/>
                  <a:gd name="T58" fmla="*/ 109 w 217"/>
                  <a:gd name="T59" fmla="*/ 91 h 217"/>
                  <a:gd name="T60" fmla="*/ 101 w 217"/>
                  <a:gd name="T61" fmla="*/ 89 h 217"/>
                  <a:gd name="T62" fmla="*/ 98 w 217"/>
                  <a:gd name="T63" fmla="*/ 81 h 217"/>
                  <a:gd name="T64" fmla="*/ 98 w 217"/>
                  <a:gd name="T65" fmla="*/ 62 h 217"/>
                  <a:gd name="T66" fmla="*/ 77 w 217"/>
                  <a:gd name="T67" fmla="*/ 40 h 217"/>
                  <a:gd name="T68" fmla="*/ 83 w 217"/>
                  <a:gd name="T69" fmla="*/ 60 h 217"/>
                  <a:gd name="T70" fmla="*/ 83 w 217"/>
                  <a:gd name="T71" fmla="*/ 60 h 217"/>
                  <a:gd name="T72" fmla="*/ 88 w 217"/>
                  <a:gd name="T73" fmla="*/ 40 h 217"/>
                  <a:gd name="T74" fmla="*/ 97 w 217"/>
                  <a:gd name="T75" fmla="*/ 40 h 217"/>
                  <a:gd name="T76" fmla="*/ 87 w 217"/>
                  <a:gd name="T77" fmla="*/ 70 h 217"/>
                  <a:gd name="T78" fmla="*/ 87 w 217"/>
                  <a:gd name="T79" fmla="*/ 91 h 217"/>
                  <a:gd name="T80" fmla="*/ 79 w 217"/>
                  <a:gd name="T81" fmla="*/ 91 h 217"/>
                  <a:gd name="T82" fmla="*/ 79 w 217"/>
                  <a:gd name="T83" fmla="*/ 71 h 217"/>
                  <a:gd name="T84" fmla="*/ 68 w 217"/>
                  <a:gd name="T85" fmla="*/ 40 h 217"/>
                  <a:gd name="T86" fmla="*/ 77 w 217"/>
                  <a:gd name="T87" fmla="*/ 40 h 217"/>
                  <a:gd name="T88" fmla="*/ 177 w 217"/>
                  <a:gd name="T89" fmla="*/ 146 h 217"/>
                  <a:gd name="T90" fmla="*/ 152 w 217"/>
                  <a:gd name="T91" fmla="*/ 171 h 217"/>
                  <a:gd name="T92" fmla="*/ 68 w 217"/>
                  <a:gd name="T93" fmla="*/ 171 h 217"/>
                  <a:gd name="T94" fmla="*/ 43 w 217"/>
                  <a:gd name="T95" fmla="*/ 146 h 217"/>
                  <a:gd name="T96" fmla="*/ 43 w 217"/>
                  <a:gd name="T97" fmla="*/ 127 h 217"/>
                  <a:gd name="T98" fmla="*/ 68 w 217"/>
                  <a:gd name="T99" fmla="*/ 102 h 217"/>
                  <a:gd name="T100" fmla="*/ 152 w 217"/>
                  <a:gd name="T101" fmla="*/ 102 h 217"/>
                  <a:gd name="T102" fmla="*/ 177 w 217"/>
                  <a:gd name="T103" fmla="*/ 127 h 217"/>
                  <a:gd name="T104" fmla="*/ 177 w 217"/>
                  <a:gd name="T105" fmla="*/ 146 h 2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217" h="217">
                    <a:moveTo>
                      <a:pt x="108" y="0"/>
                    </a:moveTo>
                    <a:cubicBezTo>
                      <a:pt x="48" y="0"/>
                      <a:pt x="0" y="48"/>
                      <a:pt x="0" y="108"/>
                    </a:cubicBezTo>
                    <a:cubicBezTo>
                      <a:pt x="0" y="169"/>
                      <a:pt x="48" y="217"/>
                      <a:pt x="108" y="217"/>
                    </a:cubicBezTo>
                    <a:cubicBezTo>
                      <a:pt x="169" y="217"/>
                      <a:pt x="217" y="169"/>
                      <a:pt x="217" y="108"/>
                    </a:cubicBezTo>
                    <a:cubicBezTo>
                      <a:pt x="217" y="48"/>
                      <a:pt x="169" y="0"/>
                      <a:pt x="108" y="0"/>
                    </a:cubicBezTo>
                    <a:close/>
                    <a:moveTo>
                      <a:pt x="126" y="53"/>
                    </a:moveTo>
                    <a:cubicBezTo>
                      <a:pt x="134" y="53"/>
                      <a:pt x="134" y="53"/>
                      <a:pt x="134" y="53"/>
                    </a:cubicBezTo>
                    <a:cubicBezTo>
                      <a:pt x="134" y="82"/>
                      <a:pt x="134" y="82"/>
                      <a:pt x="134" y="82"/>
                    </a:cubicBezTo>
                    <a:cubicBezTo>
                      <a:pt x="134" y="83"/>
                      <a:pt x="134" y="83"/>
                      <a:pt x="134" y="84"/>
                    </a:cubicBezTo>
                    <a:cubicBezTo>
                      <a:pt x="134" y="84"/>
                      <a:pt x="135" y="84"/>
                      <a:pt x="136" y="84"/>
                    </a:cubicBezTo>
                    <a:cubicBezTo>
                      <a:pt x="136" y="84"/>
                      <a:pt x="137" y="84"/>
                      <a:pt x="138" y="84"/>
                    </a:cubicBezTo>
                    <a:cubicBezTo>
                      <a:pt x="139" y="83"/>
                      <a:pt x="139" y="82"/>
                      <a:pt x="140" y="82"/>
                    </a:cubicBezTo>
                    <a:cubicBezTo>
                      <a:pt x="140" y="53"/>
                      <a:pt x="140" y="53"/>
                      <a:pt x="140" y="53"/>
                    </a:cubicBezTo>
                    <a:cubicBezTo>
                      <a:pt x="148" y="53"/>
                      <a:pt x="148" y="53"/>
                      <a:pt x="148" y="53"/>
                    </a:cubicBezTo>
                    <a:cubicBezTo>
                      <a:pt x="148" y="91"/>
                      <a:pt x="148" y="91"/>
                      <a:pt x="148" y="91"/>
                    </a:cubicBezTo>
                    <a:cubicBezTo>
                      <a:pt x="140" y="91"/>
                      <a:pt x="140" y="91"/>
                      <a:pt x="140" y="91"/>
                    </a:cubicBezTo>
                    <a:cubicBezTo>
                      <a:pt x="140" y="86"/>
                      <a:pt x="140" y="86"/>
                      <a:pt x="140" y="86"/>
                    </a:cubicBezTo>
                    <a:cubicBezTo>
                      <a:pt x="139" y="88"/>
                      <a:pt x="137" y="89"/>
                      <a:pt x="136" y="90"/>
                    </a:cubicBezTo>
                    <a:cubicBezTo>
                      <a:pt x="134" y="91"/>
                      <a:pt x="133" y="91"/>
                      <a:pt x="131" y="91"/>
                    </a:cubicBezTo>
                    <a:cubicBezTo>
                      <a:pt x="130" y="91"/>
                      <a:pt x="128" y="91"/>
                      <a:pt x="127" y="89"/>
                    </a:cubicBezTo>
                    <a:cubicBezTo>
                      <a:pt x="126" y="88"/>
                      <a:pt x="126" y="87"/>
                      <a:pt x="126" y="84"/>
                    </a:cubicBezTo>
                    <a:lnTo>
                      <a:pt x="126" y="53"/>
                    </a:lnTo>
                    <a:close/>
                    <a:moveTo>
                      <a:pt x="98" y="62"/>
                    </a:moveTo>
                    <a:cubicBezTo>
                      <a:pt x="98" y="59"/>
                      <a:pt x="99" y="57"/>
                      <a:pt x="101" y="55"/>
                    </a:cubicBezTo>
                    <a:cubicBezTo>
                      <a:pt x="103" y="53"/>
                      <a:pt x="106" y="52"/>
                      <a:pt x="109" y="52"/>
                    </a:cubicBezTo>
                    <a:cubicBezTo>
                      <a:pt x="112" y="52"/>
                      <a:pt x="115" y="53"/>
                      <a:pt x="117" y="55"/>
                    </a:cubicBezTo>
                    <a:cubicBezTo>
                      <a:pt x="119" y="57"/>
                      <a:pt x="120" y="59"/>
                      <a:pt x="120" y="62"/>
                    </a:cubicBezTo>
                    <a:cubicBezTo>
                      <a:pt x="120" y="81"/>
                      <a:pt x="120" y="81"/>
                      <a:pt x="120" y="81"/>
                    </a:cubicBezTo>
                    <a:cubicBezTo>
                      <a:pt x="120" y="84"/>
                      <a:pt x="119" y="87"/>
                      <a:pt x="117" y="89"/>
                    </a:cubicBezTo>
                    <a:cubicBezTo>
                      <a:pt x="115" y="91"/>
                      <a:pt x="112" y="91"/>
                      <a:pt x="109" y="91"/>
                    </a:cubicBezTo>
                    <a:cubicBezTo>
                      <a:pt x="105" y="91"/>
                      <a:pt x="103" y="91"/>
                      <a:pt x="101" y="89"/>
                    </a:cubicBezTo>
                    <a:cubicBezTo>
                      <a:pt x="99" y="87"/>
                      <a:pt x="98" y="84"/>
                      <a:pt x="98" y="81"/>
                    </a:cubicBezTo>
                    <a:lnTo>
                      <a:pt x="98" y="62"/>
                    </a:lnTo>
                    <a:close/>
                    <a:moveTo>
                      <a:pt x="77" y="40"/>
                    </a:moveTo>
                    <a:cubicBezTo>
                      <a:pt x="83" y="60"/>
                      <a:pt x="83" y="60"/>
                      <a:pt x="83" y="60"/>
                    </a:cubicBezTo>
                    <a:cubicBezTo>
                      <a:pt x="83" y="60"/>
                      <a:pt x="83" y="60"/>
                      <a:pt x="83" y="60"/>
                    </a:cubicBezTo>
                    <a:cubicBezTo>
                      <a:pt x="88" y="40"/>
                      <a:pt x="88" y="40"/>
                      <a:pt x="88" y="40"/>
                    </a:cubicBezTo>
                    <a:cubicBezTo>
                      <a:pt x="97" y="40"/>
                      <a:pt x="97" y="40"/>
                      <a:pt x="97" y="40"/>
                    </a:cubicBezTo>
                    <a:cubicBezTo>
                      <a:pt x="87" y="70"/>
                      <a:pt x="87" y="70"/>
                      <a:pt x="87" y="70"/>
                    </a:cubicBezTo>
                    <a:cubicBezTo>
                      <a:pt x="87" y="91"/>
                      <a:pt x="87" y="91"/>
                      <a:pt x="87" y="91"/>
                    </a:cubicBezTo>
                    <a:cubicBezTo>
                      <a:pt x="79" y="91"/>
                      <a:pt x="79" y="91"/>
                      <a:pt x="79" y="91"/>
                    </a:cubicBezTo>
                    <a:cubicBezTo>
                      <a:pt x="79" y="71"/>
                      <a:pt x="79" y="71"/>
                      <a:pt x="79" y="71"/>
                    </a:cubicBezTo>
                    <a:cubicBezTo>
                      <a:pt x="68" y="40"/>
                      <a:pt x="68" y="40"/>
                      <a:pt x="68" y="40"/>
                    </a:cubicBezTo>
                    <a:lnTo>
                      <a:pt x="77" y="40"/>
                    </a:lnTo>
                    <a:close/>
                    <a:moveTo>
                      <a:pt x="177" y="146"/>
                    </a:moveTo>
                    <a:cubicBezTo>
                      <a:pt x="177" y="160"/>
                      <a:pt x="166" y="171"/>
                      <a:pt x="152" y="171"/>
                    </a:cubicBezTo>
                    <a:cubicBezTo>
                      <a:pt x="68" y="171"/>
                      <a:pt x="68" y="171"/>
                      <a:pt x="68" y="171"/>
                    </a:cubicBezTo>
                    <a:cubicBezTo>
                      <a:pt x="54" y="171"/>
                      <a:pt x="43" y="160"/>
                      <a:pt x="43" y="146"/>
                    </a:cubicBezTo>
                    <a:cubicBezTo>
                      <a:pt x="43" y="127"/>
                      <a:pt x="43" y="127"/>
                      <a:pt x="43" y="127"/>
                    </a:cubicBezTo>
                    <a:cubicBezTo>
                      <a:pt x="43" y="113"/>
                      <a:pt x="54" y="102"/>
                      <a:pt x="68" y="102"/>
                    </a:cubicBezTo>
                    <a:cubicBezTo>
                      <a:pt x="152" y="102"/>
                      <a:pt x="152" y="102"/>
                      <a:pt x="152" y="102"/>
                    </a:cubicBezTo>
                    <a:cubicBezTo>
                      <a:pt x="166" y="102"/>
                      <a:pt x="177" y="113"/>
                      <a:pt x="177" y="127"/>
                    </a:cubicBezTo>
                    <a:lnTo>
                      <a:pt x="177" y="146"/>
                    </a:lnTo>
                    <a:close/>
                  </a:path>
                </a:pathLst>
              </a:custGeom>
              <a:grp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sp>
            <p:nvSpPr>
              <p:cNvPr id="77" name="Freeform 16">
                <a:extLst>
                  <a:ext uri="{FF2B5EF4-FFF2-40B4-BE49-F238E27FC236}">
                    <a16:creationId xmlns:a16="http://schemas.microsoft.com/office/drawing/2014/main" id="{E62C0E42-C5AF-4F27-BBB3-68A7974643B9}"/>
                  </a:ext>
                </a:extLst>
              </p:cNvPr>
              <p:cNvSpPr>
                <a:spLocks noEditPoints="1"/>
              </p:cNvSpPr>
              <p:nvPr/>
            </p:nvSpPr>
            <p:spPr bwMode="auto">
              <a:xfrm>
                <a:off x="4697413" y="4705350"/>
                <a:ext cx="84138" cy="150812"/>
              </a:xfrm>
              <a:custGeom>
                <a:avLst/>
                <a:gdLst>
                  <a:gd name="T0" fmla="*/ 10 w 20"/>
                  <a:gd name="T1" fmla="*/ 0 h 36"/>
                  <a:gd name="T2" fmla="*/ 3 w 20"/>
                  <a:gd name="T3" fmla="*/ 3 h 36"/>
                  <a:gd name="T4" fmla="*/ 0 w 20"/>
                  <a:gd name="T5" fmla="*/ 10 h 36"/>
                  <a:gd name="T6" fmla="*/ 0 w 20"/>
                  <a:gd name="T7" fmla="*/ 25 h 36"/>
                  <a:gd name="T8" fmla="*/ 2 w 20"/>
                  <a:gd name="T9" fmla="*/ 33 h 36"/>
                  <a:gd name="T10" fmla="*/ 9 w 20"/>
                  <a:gd name="T11" fmla="*/ 36 h 36"/>
                  <a:gd name="T12" fmla="*/ 17 w 20"/>
                  <a:gd name="T13" fmla="*/ 33 h 36"/>
                  <a:gd name="T14" fmla="*/ 20 w 20"/>
                  <a:gd name="T15" fmla="*/ 25 h 36"/>
                  <a:gd name="T16" fmla="*/ 20 w 20"/>
                  <a:gd name="T17" fmla="*/ 23 h 36"/>
                  <a:gd name="T18" fmla="*/ 13 w 20"/>
                  <a:gd name="T19" fmla="*/ 23 h 36"/>
                  <a:gd name="T20" fmla="*/ 13 w 20"/>
                  <a:gd name="T21" fmla="*/ 25 h 36"/>
                  <a:gd name="T22" fmla="*/ 12 w 20"/>
                  <a:gd name="T23" fmla="*/ 29 h 36"/>
                  <a:gd name="T24" fmla="*/ 10 w 20"/>
                  <a:gd name="T25" fmla="*/ 30 h 36"/>
                  <a:gd name="T26" fmla="*/ 7 w 20"/>
                  <a:gd name="T27" fmla="*/ 29 h 36"/>
                  <a:gd name="T28" fmla="*/ 7 w 20"/>
                  <a:gd name="T29" fmla="*/ 25 h 36"/>
                  <a:gd name="T30" fmla="*/ 7 w 20"/>
                  <a:gd name="T31" fmla="*/ 19 h 36"/>
                  <a:gd name="T32" fmla="*/ 20 w 20"/>
                  <a:gd name="T33" fmla="*/ 19 h 36"/>
                  <a:gd name="T34" fmla="*/ 20 w 20"/>
                  <a:gd name="T35" fmla="*/ 10 h 36"/>
                  <a:gd name="T36" fmla="*/ 17 w 20"/>
                  <a:gd name="T37" fmla="*/ 3 h 36"/>
                  <a:gd name="T38" fmla="*/ 10 w 20"/>
                  <a:gd name="T39" fmla="*/ 0 h 36"/>
                  <a:gd name="T40" fmla="*/ 13 w 20"/>
                  <a:gd name="T41" fmla="*/ 13 h 36"/>
                  <a:gd name="T42" fmla="*/ 7 w 20"/>
                  <a:gd name="T43" fmla="*/ 13 h 36"/>
                  <a:gd name="T44" fmla="*/ 7 w 20"/>
                  <a:gd name="T45" fmla="*/ 10 h 36"/>
                  <a:gd name="T46" fmla="*/ 7 w 20"/>
                  <a:gd name="T47" fmla="*/ 7 h 36"/>
                  <a:gd name="T48" fmla="*/ 10 w 20"/>
                  <a:gd name="T49" fmla="*/ 6 h 36"/>
                  <a:gd name="T50" fmla="*/ 12 w 20"/>
                  <a:gd name="T51" fmla="*/ 7 h 36"/>
                  <a:gd name="T52" fmla="*/ 13 w 20"/>
                  <a:gd name="T53" fmla="*/ 10 h 36"/>
                  <a:gd name="T54" fmla="*/ 13 w 20"/>
                  <a:gd name="T55" fmla="*/ 13 h 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20" h="36">
                    <a:moveTo>
                      <a:pt x="10" y="0"/>
                    </a:moveTo>
                    <a:cubicBezTo>
                      <a:pt x="7" y="0"/>
                      <a:pt x="4" y="1"/>
                      <a:pt x="3" y="3"/>
                    </a:cubicBezTo>
                    <a:cubicBezTo>
                      <a:pt x="1" y="5"/>
                      <a:pt x="0" y="7"/>
                      <a:pt x="0" y="10"/>
                    </a:cubicBezTo>
                    <a:cubicBezTo>
                      <a:pt x="0" y="25"/>
                      <a:pt x="0" y="25"/>
                      <a:pt x="0" y="25"/>
                    </a:cubicBezTo>
                    <a:cubicBezTo>
                      <a:pt x="0" y="28"/>
                      <a:pt x="1" y="31"/>
                      <a:pt x="2" y="33"/>
                    </a:cubicBezTo>
                    <a:cubicBezTo>
                      <a:pt x="4" y="35"/>
                      <a:pt x="6" y="36"/>
                      <a:pt x="9" y="36"/>
                    </a:cubicBezTo>
                    <a:cubicBezTo>
                      <a:pt x="13" y="36"/>
                      <a:pt x="15" y="35"/>
                      <a:pt x="17" y="33"/>
                    </a:cubicBezTo>
                    <a:cubicBezTo>
                      <a:pt x="19" y="31"/>
                      <a:pt x="20" y="29"/>
                      <a:pt x="20" y="25"/>
                    </a:cubicBezTo>
                    <a:cubicBezTo>
                      <a:pt x="20" y="23"/>
                      <a:pt x="20" y="23"/>
                      <a:pt x="20" y="23"/>
                    </a:cubicBezTo>
                    <a:cubicBezTo>
                      <a:pt x="13" y="23"/>
                      <a:pt x="13" y="23"/>
                      <a:pt x="13" y="23"/>
                    </a:cubicBezTo>
                    <a:cubicBezTo>
                      <a:pt x="13" y="25"/>
                      <a:pt x="13" y="25"/>
                      <a:pt x="13" y="25"/>
                    </a:cubicBezTo>
                    <a:cubicBezTo>
                      <a:pt x="13" y="27"/>
                      <a:pt x="12" y="28"/>
                      <a:pt x="12" y="29"/>
                    </a:cubicBezTo>
                    <a:cubicBezTo>
                      <a:pt x="11" y="29"/>
                      <a:pt x="11" y="30"/>
                      <a:pt x="10" y="30"/>
                    </a:cubicBezTo>
                    <a:cubicBezTo>
                      <a:pt x="8" y="30"/>
                      <a:pt x="8" y="29"/>
                      <a:pt x="7" y="29"/>
                    </a:cubicBezTo>
                    <a:cubicBezTo>
                      <a:pt x="7" y="28"/>
                      <a:pt x="7" y="27"/>
                      <a:pt x="7" y="25"/>
                    </a:cubicBezTo>
                    <a:cubicBezTo>
                      <a:pt x="7" y="19"/>
                      <a:pt x="7" y="19"/>
                      <a:pt x="7" y="19"/>
                    </a:cubicBezTo>
                    <a:cubicBezTo>
                      <a:pt x="20" y="19"/>
                      <a:pt x="20" y="19"/>
                      <a:pt x="20" y="19"/>
                    </a:cubicBezTo>
                    <a:cubicBezTo>
                      <a:pt x="20" y="10"/>
                      <a:pt x="20" y="10"/>
                      <a:pt x="20" y="10"/>
                    </a:cubicBezTo>
                    <a:cubicBezTo>
                      <a:pt x="20" y="7"/>
                      <a:pt x="19" y="4"/>
                      <a:pt x="17" y="3"/>
                    </a:cubicBezTo>
                    <a:cubicBezTo>
                      <a:pt x="15" y="1"/>
                      <a:pt x="13" y="0"/>
                      <a:pt x="10" y="0"/>
                    </a:cubicBezTo>
                    <a:close/>
                    <a:moveTo>
                      <a:pt x="13" y="13"/>
                    </a:moveTo>
                    <a:cubicBezTo>
                      <a:pt x="7" y="13"/>
                      <a:pt x="7" y="13"/>
                      <a:pt x="7" y="13"/>
                    </a:cubicBezTo>
                    <a:cubicBezTo>
                      <a:pt x="7" y="10"/>
                      <a:pt x="7" y="10"/>
                      <a:pt x="7" y="10"/>
                    </a:cubicBezTo>
                    <a:cubicBezTo>
                      <a:pt x="7" y="9"/>
                      <a:pt x="7" y="8"/>
                      <a:pt x="7" y="7"/>
                    </a:cubicBezTo>
                    <a:cubicBezTo>
                      <a:pt x="8" y="6"/>
                      <a:pt x="9" y="6"/>
                      <a:pt x="10" y="6"/>
                    </a:cubicBezTo>
                    <a:cubicBezTo>
                      <a:pt x="11" y="6"/>
                      <a:pt x="11" y="6"/>
                      <a:pt x="12" y="7"/>
                    </a:cubicBezTo>
                    <a:cubicBezTo>
                      <a:pt x="12" y="8"/>
                      <a:pt x="13" y="9"/>
                      <a:pt x="13" y="10"/>
                    </a:cubicBezTo>
                    <a:lnTo>
                      <a:pt x="13" y="13"/>
                    </a:lnTo>
                    <a:close/>
                  </a:path>
                </a:pathLst>
              </a:custGeom>
              <a:grp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grpSp>
        <p:grpSp>
          <p:nvGrpSpPr>
            <p:cNvPr id="32" name="Group 34">
              <a:extLst>
                <a:ext uri="{FF2B5EF4-FFF2-40B4-BE49-F238E27FC236}">
                  <a16:creationId xmlns:a16="http://schemas.microsoft.com/office/drawing/2014/main" id="{BA74F182-9853-4480-A50D-F6290374E5B8}"/>
                </a:ext>
              </a:extLst>
            </p:cNvPr>
            <p:cNvGrpSpPr/>
            <p:nvPr/>
          </p:nvGrpSpPr>
          <p:grpSpPr>
            <a:xfrm>
              <a:off x="10861947" y="1773325"/>
              <a:ext cx="534188" cy="534188"/>
              <a:chOff x="11395868" y="1690688"/>
              <a:chExt cx="557213" cy="557212"/>
            </a:xfrm>
            <a:solidFill>
              <a:srgbClr val="CCF2EA"/>
            </a:solidFill>
          </p:grpSpPr>
          <p:sp>
            <p:nvSpPr>
              <p:cNvPr id="69" name="Freeform 17">
                <a:extLst>
                  <a:ext uri="{FF2B5EF4-FFF2-40B4-BE49-F238E27FC236}">
                    <a16:creationId xmlns:a16="http://schemas.microsoft.com/office/drawing/2014/main" id="{51F68D4E-F826-48D0-8A1A-9C461C867C85}"/>
                  </a:ext>
                </a:extLst>
              </p:cNvPr>
              <p:cNvSpPr/>
              <p:nvPr/>
            </p:nvSpPr>
            <p:spPr bwMode="auto">
              <a:xfrm>
                <a:off x="11580018" y="1857375"/>
                <a:ext cx="71438" cy="93662"/>
              </a:xfrm>
              <a:custGeom>
                <a:avLst/>
                <a:gdLst>
                  <a:gd name="T0" fmla="*/ 10 w 17"/>
                  <a:gd name="T1" fmla="*/ 22 h 22"/>
                  <a:gd name="T2" fmla="*/ 14 w 17"/>
                  <a:gd name="T3" fmla="*/ 20 h 22"/>
                  <a:gd name="T4" fmla="*/ 16 w 17"/>
                  <a:gd name="T5" fmla="*/ 11 h 22"/>
                  <a:gd name="T6" fmla="*/ 6 w 17"/>
                  <a:gd name="T7" fmla="*/ 0 h 22"/>
                  <a:gd name="T8" fmla="*/ 6 w 17"/>
                  <a:gd name="T9" fmla="*/ 0 h 22"/>
                  <a:gd name="T10" fmla="*/ 2 w 17"/>
                  <a:gd name="T11" fmla="*/ 2 h 22"/>
                  <a:gd name="T12" fmla="*/ 0 w 17"/>
                  <a:gd name="T13" fmla="*/ 10 h 22"/>
                  <a:gd name="T14" fmla="*/ 10 w 17"/>
                  <a:gd name="T15" fmla="*/ 22 h 2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7" h="22">
                    <a:moveTo>
                      <a:pt x="10" y="22"/>
                    </a:moveTo>
                    <a:cubicBezTo>
                      <a:pt x="12" y="22"/>
                      <a:pt x="13" y="21"/>
                      <a:pt x="14" y="20"/>
                    </a:cubicBezTo>
                    <a:cubicBezTo>
                      <a:pt x="16" y="18"/>
                      <a:pt x="17" y="15"/>
                      <a:pt x="16" y="11"/>
                    </a:cubicBezTo>
                    <a:cubicBezTo>
                      <a:pt x="15" y="5"/>
                      <a:pt x="11" y="0"/>
                      <a:pt x="6" y="0"/>
                    </a:cubicBezTo>
                    <a:cubicBezTo>
                      <a:pt x="6" y="0"/>
                      <a:pt x="6" y="0"/>
                      <a:pt x="6" y="0"/>
                    </a:cubicBezTo>
                    <a:cubicBezTo>
                      <a:pt x="5" y="0"/>
                      <a:pt x="3" y="0"/>
                      <a:pt x="2" y="2"/>
                    </a:cubicBezTo>
                    <a:cubicBezTo>
                      <a:pt x="0" y="4"/>
                      <a:pt x="0" y="7"/>
                      <a:pt x="0" y="10"/>
                    </a:cubicBezTo>
                    <a:cubicBezTo>
                      <a:pt x="1" y="16"/>
                      <a:pt x="5" y="22"/>
                      <a:pt x="10" y="22"/>
                    </a:cubicBezTo>
                    <a:close/>
                  </a:path>
                </a:pathLst>
              </a:custGeom>
              <a:grp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sp>
            <p:nvSpPr>
              <p:cNvPr id="70" name="Freeform 18">
                <a:extLst>
                  <a:ext uri="{FF2B5EF4-FFF2-40B4-BE49-F238E27FC236}">
                    <a16:creationId xmlns:a16="http://schemas.microsoft.com/office/drawing/2014/main" id="{A66CA067-D496-4AC2-A9FF-61A82203451F}"/>
                  </a:ext>
                </a:extLst>
              </p:cNvPr>
              <p:cNvSpPr/>
              <p:nvPr/>
            </p:nvSpPr>
            <p:spPr bwMode="auto">
              <a:xfrm>
                <a:off x="11559381" y="2020888"/>
                <a:ext cx="107950" cy="76200"/>
              </a:xfrm>
              <a:custGeom>
                <a:avLst/>
                <a:gdLst>
                  <a:gd name="T0" fmla="*/ 20 w 26"/>
                  <a:gd name="T1" fmla="*/ 1 h 18"/>
                  <a:gd name="T2" fmla="*/ 19 w 26"/>
                  <a:gd name="T3" fmla="*/ 0 h 18"/>
                  <a:gd name="T4" fmla="*/ 14 w 26"/>
                  <a:gd name="T5" fmla="*/ 0 h 18"/>
                  <a:gd name="T6" fmla="*/ 14 w 26"/>
                  <a:gd name="T7" fmla="*/ 0 h 18"/>
                  <a:gd name="T8" fmla="*/ 0 w 26"/>
                  <a:gd name="T9" fmla="*/ 9 h 18"/>
                  <a:gd name="T10" fmla="*/ 13 w 26"/>
                  <a:gd name="T11" fmla="*/ 18 h 18"/>
                  <a:gd name="T12" fmla="*/ 26 w 26"/>
                  <a:gd name="T13" fmla="*/ 9 h 18"/>
                  <a:gd name="T14" fmla="*/ 26 w 26"/>
                  <a:gd name="T15" fmla="*/ 7 h 18"/>
                  <a:gd name="T16" fmla="*/ 20 w 26"/>
                  <a:gd name="T17" fmla="*/ 1 h 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6" h="18">
                    <a:moveTo>
                      <a:pt x="20" y="1"/>
                    </a:moveTo>
                    <a:cubicBezTo>
                      <a:pt x="19" y="1"/>
                      <a:pt x="19" y="1"/>
                      <a:pt x="19" y="0"/>
                    </a:cubicBezTo>
                    <a:cubicBezTo>
                      <a:pt x="17" y="0"/>
                      <a:pt x="16" y="0"/>
                      <a:pt x="14" y="0"/>
                    </a:cubicBezTo>
                    <a:cubicBezTo>
                      <a:pt x="14" y="0"/>
                      <a:pt x="14" y="0"/>
                      <a:pt x="14" y="0"/>
                    </a:cubicBezTo>
                    <a:cubicBezTo>
                      <a:pt x="7" y="0"/>
                      <a:pt x="0" y="4"/>
                      <a:pt x="0" y="9"/>
                    </a:cubicBezTo>
                    <a:cubicBezTo>
                      <a:pt x="0" y="14"/>
                      <a:pt x="6" y="18"/>
                      <a:pt x="13" y="18"/>
                    </a:cubicBezTo>
                    <a:cubicBezTo>
                      <a:pt x="22" y="18"/>
                      <a:pt x="26" y="15"/>
                      <a:pt x="26" y="9"/>
                    </a:cubicBezTo>
                    <a:cubicBezTo>
                      <a:pt x="26" y="9"/>
                      <a:pt x="26" y="8"/>
                      <a:pt x="26" y="7"/>
                    </a:cubicBezTo>
                    <a:cubicBezTo>
                      <a:pt x="25" y="5"/>
                      <a:pt x="23" y="4"/>
                      <a:pt x="20" y="1"/>
                    </a:cubicBezTo>
                    <a:close/>
                  </a:path>
                </a:pathLst>
              </a:custGeom>
              <a:grp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sp>
            <p:nvSpPr>
              <p:cNvPr id="71" name="Freeform 19">
                <a:extLst>
                  <a:ext uri="{FF2B5EF4-FFF2-40B4-BE49-F238E27FC236}">
                    <a16:creationId xmlns:a16="http://schemas.microsoft.com/office/drawing/2014/main" id="{E15BF445-4B2C-4DD5-8EF0-0BCEFF34A2CF}"/>
                  </a:ext>
                </a:extLst>
              </p:cNvPr>
              <p:cNvSpPr>
                <a:spLocks noEditPoints="1"/>
              </p:cNvSpPr>
              <p:nvPr/>
            </p:nvSpPr>
            <p:spPr bwMode="auto">
              <a:xfrm>
                <a:off x="11395868" y="1690688"/>
                <a:ext cx="557213" cy="557212"/>
              </a:xfrm>
              <a:custGeom>
                <a:avLst/>
                <a:gdLst>
                  <a:gd name="T0" fmla="*/ 66 w 133"/>
                  <a:gd name="T1" fmla="*/ 0 h 133"/>
                  <a:gd name="T2" fmla="*/ 0 w 133"/>
                  <a:gd name="T3" fmla="*/ 67 h 133"/>
                  <a:gd name="T4" fmla="*/ 66 w 133"/>
                  <a:gd name="T5" fmla="*/ 133 h 133"/>
                  <a:gd name="T6" fmla="*/ 133 w 133"/>
                  <a:gd name="T7" fmla="*/ 67 h 133"/>
                  <a:gd name="T8" fmla="*/ 66 w 133"/>
                  <a:gd name="T9" fmla="*/ 0 h 133"/>
                  <a:gd name="T10" fmla="*/ 60 w 133"/>
                  <a:gd name="T11" fmla="*/ 103 h 133"/>
                  <a:gd name="T12" fmla="*/ 52 w 133"/>
                  <a:gd name="T13" fmla="*/ 104 h 133"/>
                  <a:gd name="T14" fmla="*/ 42 w 133"/>
                  <a:gd name="T15" fmla="*/ 103 h 133"/>
                  <a:gd name="T16" fmla="*/ 30 w 133"/>
                  <a:gd name="T17" fmla="*/ 95 h 133"/>
                  <a:gd name="T18" fmla="*/ 29 w 133"/>
                  <a:gd name="T19" fmla="*/ 90 h 133"/>
                  <a:gd name="T20" fmla="*/ 30 w 133"/>
                  <a:gd name="T21" fmla="*/ 85 h 133"/>
                  <a:gd name="T22" fmla="*/ 51 w 133"/>
                  <a:gd name="T23" fmla="*/ 74 h 133"/>
                  <a:gd name="T24" fmla="*/ 51 w 133"/>
                  <a:gd name="T25" fmla="*/ 74 h 133"/>
                  <a:gd name="T26" fmla="*/ 50 w 133"/>
                  <a:gd name="T27" fmla="*/ 69 h 133"/>
                  <a:gd name="T28" fmla="*/ 50 w 133"/>
                  <a:gd name="T29" fmla="*/ 67 h 133"/>
                  <a:gd name="T30" fmla="*/ 33 w 133"/>
                  <a:gd name="T31" fmla="*/ 50 h 133"/>
                  <a:gd name="T32" fmla="*/ 46 w 133"/>
                  <a:gd name="T33" fmla="*/ 35 h 133"/>
                  <a:gd name="T34" fmla="*/ 53 w 133"/>
                  <a:gd name="T35" fmla="*/ 33 h 133"/>
                  <a:gd name="T36" fmla="*/ 74 w 133"/>
                  <a:gd name="T37" fmla="*/ 33 h 133"/>
                  <a:gd name="T38" fmla="*/ 75 w 133"/>
                  <a:gd name="T39" fmla="*/ 35 h 133"/>
                  <a:gd name="T40" fmla="*/ 75 w 133"/>
                  <a:gd name="T41" fmla="*/ 36 h 133"/>
                  <a:gd name="T42" fmla="*/ 70 w 133"/>
                  <a:gd name="T43" fmla="*/ 40 h 133"/>
                  <a:gd name="T44" fmla="*/ 69 w 133"/>
                  <a:gd name="T45" fmla="*/ 40 h 133"/>
                  <a:gd name="T46" fmla="*/ 68 w 133"/>
                  <a:gd name="T47" fmla="*/ 40 h 133"/>
                  <a:gd name="T48" fmla="*/ 71 w 133"/>
                  <a:gd name="T49" fmla="*/ 50 h 133"/>
                  <a:gd name="T50" fmla="*/ 64 w 133"/>
                  <a:gd name="T51" fmla="*/ 63 h 133"/>
                  <a:gd name="T52" fmla="*/ 61 w 133"/>
                  <a:gd name="T53" fmla="*/ 67 h 133"/>
                  <a:gd name="T54" fmla="*/ 66 w 133"/>
                  <a:gd name="T55" fmla="*/ 73 h 133"/>
                  <a:gd name="T56" fmla="*/ 74 w 133"/>
                  <a:gd name="T57" fmla="*/ 87 h 133"/>
                  <a:gd name="T58" fmla="*/ 60 w 133"/>
                  <a:gd name="T59" fmla="*/ 103 h 133"/>
                  <a:gd name="T60" fmla="*/ 107 w 133"/>
                  <a:gd name="T61" fmla="*/ 67 h 133"/>
                  <a:gd name="T62" fmla="*/ 106 w 133"/>
                  <a:gd name="T63" fmla="*/ 69 h 133"/>
                  <a:gd name="T64" fmla="*/ 94 w 133"/>
                  <a:gd name="T65" fmla="*/ 69 h 133"/>
                  <a:gd name="T66" fmla="*/ 94 w 133"/>
                  <a:gd name="T67" fmla="*/ 81 h 133"/>
                  <a:gd name="T68" fmla="*/ 92 w 133"/>
                  <a:gd name="T69" fmla="*/ 82 h 133"/>
                  <a:gd name="T70" fmla="*/ 89 w 133"/>
                  <a:gd name="T71" fmla="*/ 82 h 133"/>
                  <a:gd name="T72" fmla="*/ 87 w 133"/>
                  <a:gd name="T73" fmla="*/ 81 h 133"/>
                  <a:gd name="T74" fmla="*/ 87 w 133"/>
                  <a:gd name="T75" fmla="*/ 69 h 133"/>
                  <a:gd name="T76" fmla="*/ 75 w 133"/>
                  <a:gd name="T77" fmla="*/ 69 h 133"/>
                  <a:gd name="T78" fmla="*/ 74 w 133"/>
                  <a:gd name="T79" fmla="*/ 67 h 133"/>
                  <a:gd name="T80" fmla="*/ 74 w 133"/>
                  <a:gd name="T81" fmla="*/ 64 h 133"/>
                  <a:gd name="T82" fmla="*/ 75 w 133"/>
                  <a:gd name="T83" fmla="*/ 62 h 133"/>
                  <a:gd name="T84" fmla="*/ 87 w 133"/>
                  <a:gd name="T85" fmla="*/ 62 h 133"/>
                  <a:gd name="T86" fmla="*/ 87 w 133"/>
                  <a:gd name="T87" fmla="*/ 50 h 133"/>
                  <a:gd name="T88" fmla="*/ 89 w 133"/>
                  <a:gd name="T89" fmla="*/ 49 h 133"/>
                  <a:gd name="T90" fmla="*/ 92 w 133"/>
                  <a:gd name="T91" fmla="*/ 49 h 133"/>
                  <a:gd name="T92" fmla="*/ 94 w 133"/>
                  <a:gd name="T93" fmla="*/ 50 h 133"/>
                  <a:gd name="T94" fmla="*/ 94 w 133"/>
                  <a:gd name="T95" fmla="*/ 62 h 133"/>
                  <a:gd name="T96" fmla="*/ 106 w 133"/>
                  <a:gd name="T97" fmla="*/ 62 h 133"/>
                  <a:gd name="T98" fmla="*/ 107 w 133"/>
                  <a:gd name="T99" fmla="*/ 64 h 133"/>
                  <a:gd name="T100" fmla="*/ 107 w 133"/>
                  <a:gd name="T101" fmla="*/ 67 h 1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133" h="133">
                    <a:moveTo>
                      <a:pt x="66" y="0"/>
                    </a:moveTo>
                    <a:cubicBezTo>
                      <a:pt x="29" y="0"/>
                      <a:pt x="0" y="30"/>
                      <a:pt x="0" y="67"/>
                    </a:cubicBezTo>
                    <a:cubicBezTo>
                      <a:pt x="0" y="103"/>
                      <a:pt x="29" y="133"/>
                      <a:pt x="66" y="133"/>
                    </a:cubicBezTo>
                    <a:cubicBezTo>
                      <a:pt x="103" y="133"/>
                      <a:pt x="133" y="103"/>
                      <a:pt x="133" y="67"/>
                    </a:cubicBezTo>
                    <a:cubicBezTo>
                      <a:pt x="133" y="30"/>
                      <a:pt x="103" y="0"/>
                      <a:pt x="66" y="0"/>
                    </a:cubicBezTo>
                    <a:close/>
                    <a:moveTo>
                      <a:pt x="60" y="103"/>
                    </a:moveTo>
                    <a:cubicBezTo>
                      <a:pt x="58" y="104"/>
                      <a:pt x="55" y="104"/>
                      <a:pt x="52" y="104"/>
                    </a:cubicBezTo>
                    <a:cubicBezTo>
                      <a:pt x="48" y="104"/>
                      <a:pt x="45" y="104"/>
                      <a:pt x="42" y="103"/>
                    </a:cubicBezTo>
                    <a:cubicBezTo>
                      <a:pt x="36" y="101"/>
                      <a:pt x="32" y="99"/>
                      <a:pt x="30" y="95"/>
                    </a:cubicBezTo>
                    <a:cubicBezTo>
                      <a:pt x="29" y="94"/>
                      <a:pt x="29" y="92"/>
                      <a:pt x="29" y="90"/>
                    </a:cubicBezTo>
                    <a:cubicBezTo>
                      <a:pt x="29" y="88"/>
                      <a:pt x="29" y="87"/>
                      <a:pt x="30" y="85"/>
                    </a:cubicBezTo>
                    <a:cubicBezTo>
                      <a:pt x="33" y="78"/>
                      <a:pt x="42" y="74"/>
                      <a:pt x="51" y="74"/>
                    </a:cubicBezTo>
                    <a:cubicBezTo>
                      <a:pt x="51" y="74"/>
                      <a:pt x="51" y="74"/>
                      <a:pt x="51" y="74"/>
                    </a:cubicBezTo>
                    <a:cubicBezTo>
                      <a:pt x="50" y="72"/>
                      <a:pt x="50" y="71"/>
                      <a:pt x="50" y="69"/>
                    </a:cubicBezTo>
                    <a:cubicBezTo>
                      <a:pt x="50" y="69"/>
                      <a:pt x="50" y="68"/>
                      <a:pt x="50" y="67"/>
                    </a:cubicBezTo>
                    <a:cubicBezTo>
                      <a:pt x="40" y="67"/>
                      <a:pt x="33" y="60"/>
                      <a:pt x="33" y="50"/>
                    </a:cubicBezTo>
                    <a:cubicBezTo>
                      <a:pt x="33" y="44"/>
                      <a:pt x="39" y="37"/>
                      <a:pt x="46" y="35"/>
                    </a:cubicBezTo>
                    <a:cubicBezTo>
                      <a:pt x="48" y="34"/>
                      <a:pt x="51" y="33"/>
                      <a:pt x="53" y="33"/>
                    </a:cubicBezTo>
                    <a:cubicBezTo>
                      <a:pt x="74" y="33"/>
                      <a:pt x="74" y="33"/>
                      <a:pt x="74" y="33"/>
                    </a:cubicBezTo>
                    <a:cubicBezTo>
                      <a:pt x="75" y="33"/>
                      <a:pt x="75" y="34"/>
                      <a:pt x="75" y="35"/>
                    </a:cubicBezTo>
                    <a:cubicBezTo>
                      <a:pt x="76" y="35"/>
                      <a:pt x="75" y="36"/>
                      <a:pt x="75" y="36"/>
                    </a:cubicBezTo>
                    <a:cubicBezTo>
                      <a:pt x="70" y="40"/>
                      <a:pt x="70" y="40"/>
                      <a:pt x="70" y="40"/>
                    </a:cubicBezTo>
                    <a:cubicBezTo>
                      <a:pt x="70" y="40"/>
                      <a:pt x="70" y="40"/>
                      <a:pt x="69" y="40"/>
                    </a:cubicBezTo>
                    <a:cubicBezTo>
                      <a:pt x="68" y="40"/>
                      <a:pt x="68" y="40"/>
                      <a:pt x="68" y="40"/>
                    </a:cubicBezTo>
                    <a:cubicBezTo>
                      <a:pt x="70" y="43"/>
                      <a:pt x="71" y="46"/>
                      <a:pt x="71" y="50"/>
                    </a:cubicBezTo>
                    <a:cubicBezTo>
                      <a:pt x="71" y="55"/>
                      <a:pt x="69" y="59"/>
                      <a:pt x="64" y="63"/>
                    </a:cubicBezTo>
                    <a:cubicBezTo>
                      <a:pt x="61" y="65"/>
                      <a:pt x="61" y="66"/>
                      <a:pt x="61" y="67"/>
                    </a:cubicBezTo>
                    <a:cubicBezTo>
                      <a:pt x="61" y="68"/>
                      <a:pt x="63" y="71"/>
                      <a:pt x="66" y="73"/>
                    </a:cubicBezTo>
                    <a:cubicBezTo>
                      <a:pt x="72" y="77"/>
                      <a:pt x="74" y="81"/>
                      <a:pt x="74" y="87"/>
                    </a:cubicBezTo>
                    <a:cubicBezTo>
                      <a:pt x="74" y="94"/>
                      <a:pt x="69" y="101"/>
                      <a:pt x="60" y="103"/>
                    </a:cubicBezTo>
                    <a:close/>
                    <a:moveTo>
                      <a:pt x="107" y="67"/>
                    </a:moveTo>
                    <a:cubicBezTo>
                      <a:pt x="107" y="68"/>
                      <a:pt x="107" y="69"/>
                      <a:pt x="106" y="69"/>
                    </a:cubicBezTo>
                    <a:cubicBezTo>
                      <a:pt x="94" y="69"/>
                      <a:pt x="94" y="69"/>
                      <a:pt x="94" y="69"/>
                    </a:cubicBezTo>
                    <a:cubicBezTo>
                      <a:pt x="94" y="81"/>
                      <a:pt x="94" y="81"/>
                      <a:pt x="94" y="81"/>
                    </a:cubicBezTo>
                    <a:cubicBezTo>
                      <a:pt x="94" y="82"/>
                      <a:pt x="93" y="82"/>
                      <a:pt x="92" y="82"/>
                    </a:cubicBezTo>
                    <a:cubicBezTo>
                      <a:pt x="89" y="82"/>
                      <a:pt x="89" y="82"/>
                      <a:pt x="89" y="82"/>
                    </a:cubicBezTo>
                    <a:cubicBezTo>
                      <a:pt x="88" y="82"/>
                      <a:pt x="87" y="82"/>
                      <a:pt x="87" y="81"/>
                    </a:cubicBezTo>
                    <a:cubicBezTo>
                      <a:pt x="87" y="69"/>
                      <a:pt x="87" y="69"/>
                      <a:pt x="87" y="69"/>
                    </a:cubicBezTo>
                    <a:cubicBezTo>
                      <a:pt x="75" y="69"/>
                      <a:pt x="75" y="69"/>
                      <a:pt x="75" y="69"/>
                    </a:cubicBezTo>
                    <a:cubicBezTo>
                      <a:pt x="74" y="69"/>
                      <a:pt x="74" y="68"/>
                      <a:pt x="74" y="67"/>
                    </a:cubicBezTo>
                    <a:cubicBezTo>
                      <a:pt x="74" y="64"/>
                      <a:pt x="74" y="64"/>
                      <a:pt x="74" y="64"/>
                    </a:cubicBezTo>
                    <a:cubicBezTo>
                      <a:pt x="74" y="63"/>
                      <a:pt x="74" y="62"/>
                      <a:pt x="75" y="62"/>
                    </a:cubicBezTo>
                    <a:cubicBezTo>
                      <a:pt x="87" y="62"/>
                      <a:pt x="87" y="62"/>
                      <a:pt x="87" y="62"/>
                    </a:cubicBezTo>
                    <a:cubicBezTo>
                      <a:pt x="87" y="50"/>
                      <a:pt x="87" y="50"/>
                      <a:pt x="87" y="50"/>
                    </a:cubicBezTo>
                    <a:cubicBezTo>
                      <a:pt x="87" y="49"/>
                      <a:pt x="88" y="49"/>
                      <a:pt x="89" y="49"/>
                    </a:cubicBezTo>
                    <a:cubicBezTo>
                      <a:pt x="92" y="49"/>
                      <a:pt x="92" y="49"/>
                      <a:pt x="92" y="49"/>
                    </a:cubicBezTo>
                    <a:cubicBezTo>
                      <a:pt x="93" y="49"/>
                      <a:pt x="94" y="49"/>
                      <a:pt x="94" y="50"/>
                    </a:cubicBezTo>
                    <a:cubicBezTo>
                      <a:pt x="94" y="62"/>
                      <a:pt x="94" y="62"/>
                      <a:pt x="94" y="62"/>
                    </a:cubicBezTo>
                    <a:cubicBezTo>
                      <a:pt x="106" y="62"/>
                      <a:pt x="106" y="62"/>
                      <a:pt x="106" y="62"/>
                    </a:cubicBezTo>
                    <a:cubicBezTo>
                      <a:pt x="107" y="62"/>
                      <a:pt x="107" y="63"/>
                      <a:pt x="107" y="64"/>
                    </a:cubicBezTo>
                    <a:lnTo>
                      <a:pt x="107" y="67"/>
                    </a:lnTo>
                    <a:close/>
                  </a:path>
                </a:pathLst>
              </a:custGeom>
              <a:grp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grpSp>
        <p:sp>
          <p:nvSpPr>
            <p:cNvPr id="33" name="Freeform 32">
              <a:extLst>
                <a:ext uri="{FF2B5EF4-FFF2-40B4-BE49-F238E27FC236}">
                  <a16:creationId xmlns:a16="http://schemas.microsoft.com/office/drawing/2014/main" id="{16CD6B2F-853A-4EA7-8C75-B20833A31227}"/>
                </a:ext>
              </a:extLst>
            </p:cNvPr>
            <p:cNvSpPr>
              <a:spLocks noEditPoints="1"/>
            </p:cNvSpPr>
            <p:nvPr/>
          </p:nvSpPr>
          <p:spPr bwMode="auto">
            <a:xfrm>
              <a:off x="8002294" y="2797565"/>
              <a:ext cx="957277" cy="479399"/>
            </a:xfrm>
            <a:custGeom>
              <a:avLst/>
              <a:gdLst>
                <a:gd name="T0" fmla="*/ 101 w 238"/>
                <a:gd name="T1" fmla="*/ 35 h 119"/>
                <a:gd name="T2" fmla="*/ 190 w 238"/>
                <a:gd name="T3" fmla="*/ 50 h 119"/>
                <a:gd name="T4" fmla="*/ 157 w 238"/>
                <a:gd name="T5" fmla="*/ 59 h 119"/>
                <a:gd name="T6" fmla="*/ 147 w 238"/>
                <a:gd name="T7" fmla="*/ 41 h 119"/>
                <a:gd name="T8" fmla="*/ 116 w 238"/>
                <a:gd name="T9" fmla="*/ 41 h 119"/>
                <a:gd name="T10" fmla="*/ 139 w 238"/>
                <a:gd name="T11" fmla="*/ 87 h 119"/>
                <a:gd name="T12" fmla="*/ 238 w 238"/>
                <a:gd name="T13" fmla="*/ 59 h 119"/>
                <a:gd name="T14" fmla="*/ 95 w 238"/>
                <a:gd name="T15" fmla="*/ 21 h 119"/>
                <a:gd name="T16" fmla="*/ 93 w 238"/>
                <a:gd name="T17" fmla="*/ 21 h 119"/>
                <a:gd name="T18" fmla="*/ 83 w 238"/>
                <a:gd name="T19" fmla="*/ 0 h 119"/>
                <a:gd name="T20" fmla="*/ 52 w 238"/>
                <a:gd name="T21" fmla="*/ 4 h 119"/>
                <a:gd name="T22" fmla="*/ 65 w 238"/>
                <a:gd name="T23" fmla="*/ 29 h 119"/>
                <a:gd name="T24" fmla="*/ 29 w 238"/>
                <a:gd name="T25" fmla="*/ 119 h 119"/>
                <a:gd name="T26" fmla="*/ 128 w 238"/>
                <a:gd name="T27" fmla="*/ 91 h 119"/>
                <a:gd name="T28" fmla="*/ 101 w 238"/>
                <a:gd name="T29" fmla="*/ 35 h 119"/>
                <a:gd name="T30" fmla="*/ 56 w 238"/>
                <a:gd name="T31" fmla="*/ 86 h 119"/>
                <a:gd name="T32" fmla="*/ 74 w 238"/>
                <a:gd name="T33" fmla="*/ 47 h 119"/>
                <a:gd name="T34" fmla="*/ 89 w 238"/>
                <a:gd name="T35" fmla="*/ 78 h 119"/>
                <a:gd name="T36" fmla="*/ 56 w 238"/>
                <a:gd name="T37" fmla="*/ 86 h 1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38" h="119">
                  <a:moveTo>
                    <a:pt x="101" y="35"/>
                  </a:moveTo>
                  <a:cubicBezTo>
                    <a:pt x="149" y="21"/>
                    <a:pt x="190" y="50"/>
                    <a:pt x="190" y="50"/>
                  </a:cubicBezTo>
                  <a:cubicBezTo>
                    <a:pt x="157" y="59"/>
                    <a:pt x="157" y="59"/>
                    <a:pt x="157" y="59"/>
                  </a:cubicBezTo>
                  <a:cubicBezTo>
                    <a:pt x="147" y="41"/>
                    <a:pt x="147" y="41"/>
                    <a:pt x="147" y="41"/>
                  </a:cubicBezTo>
                  <a:cubicBezTo>
                    <a:pt x="138" y="40"/>
                    <a:pt x="127" y="39"/>
                    <a:pt x="116" y="41"/>
                  </a:cubicBezTo>
                  <a:cubicBezTo>
                    <a:pt x="139" y="87"/>
                    <a:pt x="139" y="87"/>
                    <a:pt x="139" y="87"/>
                  </a:cubicBezTo>
                  <a:cubicBezTo>
                    <a:pt x="238" y="59"/>
                    <a:pt x="238" y="59"/>
                    <a:pt x="238" y="59"/>
                  </a:cubicBezTo>
                  <a:cubicBezTo>
                    <a:pt x="238" y="59"/>
                    <a:pt x="202" y="3"/>
                    <a:pt x="95" y="21"/>
                  </a:cubicBezTo>
                  <a:cubicBezTo>
                    <a:pt x="95" y="21"/>
                    <a:pt x="94" y="21"/>
                    <a:pt x="93" y="21"/>
                  </a:cubicBezTo>
                  <a:cubicBezTo>
                    <a:pt x="83" y="0"/>
                    <a:pt x="83" y="0"/>
                    <a:pt x="83" y="0"/>
                  </a:cubicBezTo>
                  <a:cubicBezTo>
                    <a:pt x="52" y="4"/>
                    <a:pt x="52" y="4"/>
                    <a:pt x="52" y="4"/>
                  </a:cubicBezTo>
                  <a:cubicBezTo>
                    <a:pt x="65" y="29"/>
                    <a:pt x="65" y="29"/>
                    <a:pt x="65" y="29"/>
                  </a:cubicBezTo>
                  <a:cubicBezTo>
                    <a:pt x="0" y="56"/>
                    <a:pt x="29" y="119"/>
                    <a:pt x="29" y="119"/>
                  </a:cubicBezTo>
                  <a:cubicBezTo>
                    <a:pt x="128" y="91"/>
                    <a:pt x="128" y="91"/>
                    <a:pt x="128" y="91"/>
                  </a:cubicBezTo>
                  <a:lnTo>
                    <a:pt x="101" y="35"/>
                  </a:lnTo>
                  <a:close/>
                  <a:moveTo>
                    <a:pt x="56" y="86"/>
                  </a:moveTo>
                  <a:cubicBezTo>
                    <a:pt x="56" y="86"/>
                    <a:pt x="46" y="65"/>
                    <a:pt x="74" y="47"/>
                  </a:cubicBezTo>
                  <a:cubicBezTo>
                    <a:pt x="89" y="78"/>
                    <a:pt x="89" y="78"/>
                    <a:pt x="89" y="78"/>
                  </a:cubicBezTo>
                  <a:lnTo>
                    <a:pt x="56" y="86"/>
                  </a:lnTo>
                  <a:close/>
                </a:path>
              </a:pathLst>
            </a:custGeom>
            <a:solidFill>
              <a:srgbClr val="CCF2EA"/>
            </a:solid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grpSp>
          <p:nvGrpSpPr>
            <p:cNvPr id="34" name="Group 36">
              <a:extLst>
                <a:ext uri="{FF2B5EF4-FFF2-40B4-BE49-F238E27FC236}">
                  <a16:creationId xmlns:a16="http://schemas.microsoft.com/office/drawing/2014/main" id="{527E76CE-8C5F-44CB-9CBE-3D39F294E49C}"/>
                </a:ext>
              </a:extLst>
            </p:cNvPr>
            <p:cNvGrpSpPr/>
            <p:nvPr/>
          </p:nvGrpSpPr>
          <p:grpSpPr>
            <a:xfrm>
              <a:off x="10049252" y="3710706"/>
              <a:ext cx="590498" cy="369823"/>
              <a:chOff x="3913188" y="3711575"/>
              <a:chExt cx="615950" cy="385763"/>
            </a:xfrm>
            <a:solidFill>
              <a:srgbClr val="CCF2EA"/>
            </a:solidFill>
          </p:grpSpPr>
          <p:sp>
            <p:nvSpPr>
              <p:cNvPr id="66" name="Freeform 33">
                <a:extLst>
                  <a:ext uri="{FF2B5EF4-FFF2-40B4-BE49-F238E27FC236}">
                    <a16:creationId xmlns:a16="http://schemas.microsoft.com/office/drawing/2014/main" id="{E79ACE8C-E213-4B5F-B909-27B17FAF9138}"/>
                  </a:ext>
                </a:extLst>
              </p:cNvPr>
              <p:cNvSpPr>
                <a:spLocks noEditPoints="1"/>
              </p:cNvSpPr>
              <p:nvPr/>
            </p:nvSpPr>
            <p:spPr bwMode="auto">
              <a:xfrm>
                <a:off x="3913188" y="3711575"/>
                <a:ext cx="314325" cy="377825"/>
              </a:xfrm>
              <a:custGeom>
                <a:avLst/>
                <a:gdLst>
                  <a:gd name="T0" fmla="*/ 57 w 75"/>
                  <a:gd name="T1" fmla="*/ 41 h 90"/>
                  <a:gd name="T2" fmla="*/ 71 w 75"/>
                  <a:gd name="T3" fmla="*/ 24 h 90"/>
                  <a:gd name="T4" fmla="*/ 46 w 75"/>
                  <a:gd name="T5" fmla="*/ 0 h 90"/>
                  <a:gd name="T6" fmla="*/ 20 w 75"/>
                  <a:gd name="T7" fmla="*/ 0 h 90"/>
                  <a:gd name="T8" fmla="*/ 19 w 75"/>
                  <a:gd name="T9" fmla="*/ 0 h 90"/>
                  <a:gd name="T10" fmla="*/ 0 w 75"/>
                  <a:gd name="T11" fmla="*/ 0 h 90"/>
                  <a:gd name="T12" fmla="*/ 0 w 75"/>
                  <a:gd name="T13" fmla="*/ 89 h 90"/>
                  <a:gd name="T14" fmla="*/ 19 w 75"/>
                  <a:gd name="T15" fmla="*/ 89 h 90"/>
                  <a:gd name="T16" fmla="*/ 20 w 75"/>
                  <a:gd name="T17" fmla="*/ 89 h 90"/>
                  <a:gd name="T18" fmla="*/ 46 w 75"/>
                  <a:gd name="T19" fmla="*/ 89 h 90"/>
                  <a:gd name="T20" fmla="*/ 74 w 75"/>
                  <a:gd name="T21" fmla="*/ 63 h 90"/>
                  <a:gd name="T22" fmla="*/ 57 w 75"/>
                  <a:gd name="T23" fmla="*/ 41 h 90"/>
                  <a:gd name="T24" fmla="*/ 20 w 75"/>
                  <a:gd name="T25" fmla="*/ 16 h 90"/>
                  <a:gd name="T26" fmla="*/ 42 w 75"/>
                  <a:gd name="T27" fmla="*/ 16 h 90"/>
                  <a:gd name="T28" fmla="*/ 46 w 75"/>
                  <a:gd name="T29" fmla="*/ 16 h 90"/>
                  <a:gd name="T30" fmla="*/ 52 w 75"/>
                  <a:gd name="T31" fmla="*/ 25 h 90"/>
                  <a:gd name="T32" fmla="*/ 44 w 75"/>
                  <a:gd name="T33" fmla="*/ 36 h 90"/>
                  <a:gd name="T34" fmla="*/ 20 w 75"/>
                  <a:gd name="T35" fmla="*/ 36 h 90"/>
                  <a:gd name="T36" fmla="*/ 20 w 75"/>
                  <a:gd name="T37" fmla="*/ 16 h 90"/>
                  <a:gd name="T38" fmla="*/ 44 w 75"/>
                  <a:gd name="T39" fmla="*/ 73 h 90"/>
                  <a:gd name="T40" fmla="*/ 43 w 75"/>
                  <a:gd name="T41" fmla="*/ 73 h 90"/>
                  <a:gd name="T42" fmla="*/ 20 w 75"/>
                  <a:gd name="T43" fmla="*/ 73 h 90"/>
                  <a:gd name="T44" fmla="*/ 20 w 75"/>
                  <a:gd name="T45" fmla="*/ 49 h 90"/>
                  <a:gd name="T46" fmla="*/ 46 w 75"/>
                  <a:gd name="T47" fmla="*/ 49 h 90"/>
                  <a:gd name="T48" fmla="*/ 55 w 75"/>
                  <a:gd name="T49" fmla="*/ 62 h 90"/>
                  <a:gd name="T50" fmla="*/ 44 w 75"/>
                  <a:gd name="T51" fmla="*/ 73 h 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75" h="90">
                    <a:moveTo>
                      <a:pt x="57" y="41"/>
                    </a:moveTo>
                    <a:cubicBezTo>
                      <a:pt x="57" y="41"/>
                      <a:pt x="71" y="40"/>
                      <a:pt x="71" y="24"/>
                    </a:cubicBezTo>
                    <a:cubicBezTo>
                      <a:pt x="71" y="8"/>
                      <a:pt x="60" y="0"/>
                      <a:pt x="46" y="0"/>
                    </a:cubicBezTo>
                    <a:cubicBezTo>
                      <a:pt x="20" y="0"/>
                      <a:pt x="20" y="0"/>
                      <a:pt x="20" y="0"/>
                    </a:cubicBezTo>
                    <a:cubicBezTo>
                      <a:pt x="19" y="0"/>
                      <a:pt x="19" y="0"/>
                      <a:pt x="19" y="0"/>
                    </a:cubicBezTo>
                    <a:cubicBezTo>
                      <a:pt x="0" y="0"/>
                      <a:pt x="0" y="0"/>
                      <a:pt x="0" y="0"/>
                    </a:cubicBezTo>
                    <a:cubicBezTo>
                      <a:pt x="0" y="89"/>
                      <a:pt x="0" y="89"/>
                      <a:pt x="0" y="89"/>
                    </a:cubicBezTo>
                    <a:cubicBezTo>
                      <a:pt x="19" y="89"/>
                      <a:pt x="19" y="89"/>
                      <a:pt x="19" y="89"/>
                    </a:cubicBezTo>
                    <a:cubicBezTo>
                      <a:pt x="20" y="89"/>
                      <a:pt x="20" y="89"/>
                      <a:pt x="20" y="89"/>
                    </a:cubicBezTo>
                    <a:cubicBezTo>
                      <a:pt x="46" y="89"/>
                      <a:pt x="46" y="89"/>
                      <a:pt x="46" y="89"/>
                    </a:cubicBezTo>
                    <a:cubicBezTo>
                      <a:pt x="46" y="89"/>
                      <a:pt x="74" y="90"/>
                      <a:pt x="74" y="63"/>
                    </a:cubicBezTo>
                    <a:cubicBezTo>
                      <a:pt x="74" y="63"/>
                      <a:pt x="75" y="41"/>
                      <a:pt x="57" y="41"/>
                    </a:cubicBezTo>
                    <a:close/>
                    <a:moveTo>
                      <a:pt x="20" y="16"/>
                    </a:moveTo>
                    <a:cubicBezTo>
                      <a:pt x="42" y="16"/>
                      <a:pt x="42" y="16"/>
                      <a:pt x="42" y="16"/>
                    </a:cubicBezTo>
                    <a:cubicBezTo>
                      <a:pt x="46" y="16"/>
                      <a:pt x="46" y="16"/>
                      <a:pt x="46" y="16"/>
                    </a:cubicBezTo>
                    <a:cubicBezTo>
                      <a:pt x="46" y="16"/>
                      <a:pt x="52" y="16"/>
                      <a:pt x="52" y="25"/>
                    </a:cubicBezTo>
                    <a:cubicBezTo>
                      <a:pt x="52" y="34"/>
                      <a:pt x="48" y="36"/>
                      <a:pt x="44" y="36"/>
                    </a:cubicBezTo>
                    <a:cubicBezTo>
                      <a:pt x="20" y="36"/>
                      <a:pt x="20" y="36"/>
                      <a:pt x="20" y="36"/>
                    </a:cubicBezTo>
                    <a:lnTo>
                      <a:pt x="20" y="16"/>
                    </a:lnTo>
                    <a:close/>
                    <a:moveTo>
                      <a:pt x="44" y="73"/>
                    </a:moveTo>
                    <a:cubicBezTo>
                      <a:pt x="44" y="73"/>
                      <a:pt x="43" y="73"/>
                      <a:pt x="43" y="73"/>
                    </a:cubicBezTo>
                    <a:cubicBezTo>
                      <a:pt x="20" y="73"/>
                      <a:pt x="20" y="73"/>
                      <a:pt x="20" y="73"/>
                    </a:cubicBezTo>
                    <a:cubicBezTo>
                      <a:pt x="20" y="49"/>
                      <a:pt x="20" y="49"/>
                      <a:pt x="20" y="49"/>
                    </a:cubicBezTo>
                    <a:cubicBezTo>
                      <a:pt x="46" y="49"/>
                      <a:pt x="46" y="49"/>
                      <a:pt x="46" y="49"/>
                    </a:cubicBezTo>
                    <a:cubicBezTo>
                      <a:pt x="46" y="49"/>
                      <a:pt x="55" y="49"/>
                      <a:pt x="55" y="62"/>
                    </a:cubicBezTo>
                    <a:cubicBezTo>
                      <a:pt x="55" y="72"/>
                      <a:pt x="48" y="73"/>
                      <a:pt x="44" y="73"/>
                    </a:cubicBezTo>
                    <a:close/>
                  </a:path>
                </a:pathLst>
              </a:custGeom>
              <a:grp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sp>
            <p:nvSpPr>
              <p:cNvPr id="67" name="Freeform 34">
                <a:extLst>
                  <a:ext uri="{FF2B5EF4-FFF2-40B4-BE49-F238E27FC236}">
                    <a16:creationId xmlns:a16="http://schemas.microsoft.com/office/drawing/2014/main" id="{0B1F0B04-D60B-4888-A4F6-6306C006F480}"/>
                  </a:ext>
                </a:extLst>
              </p:cNvPr>
              <p:cNvSpPr>
                <a:spLocks noEditPoints="1"/>
              </p:cNvSpPr>
              <p:nvPr/>
            </p:nvSpPr>
            <p:spPr bwMode="auto">
              <a:xfrm>
                <a:off x="4227513" y="3808413"/>
                <a:ext cx="301625" cy="288925"/>
              </a:xfrm>
              <a:custGeom>
                <a:avLst/>
                <a:gdLst>
                  <a:gd name="T0" fmla="*/ 36 w 72"/>
                  <a:gd name="T1" fmla="*/ 0 h 69"/>
                  <a:gd name="T2" fmla="*/ 2 w 72"/>
                  <a:gd name="T3" fmla="*/ 34 h 69"/>
                  <a:gd name="T4" fmla="*/ 36 w 72"/>
                  <a:gd name="T5" fmla="*/ 68 h 69"/>
                  <a:gd name="T6" fmla="*/ 66 w 72"/>
                  <a:gd name="T7" fmla="*/ 44 h 69"/>
                  <a:gd name="T8" fmla="*/ 51 w 72"/>
                  <a:gd name="T9" fmla="*/ 44 h 69"/>
                  <a:gd name="T10" fmla="*/ 37 w 72"/>
                  <a:gd name="T11" fmla="*/ 54 h 69"/>
                  <a:gd name="T12" fmla="*/ 21 w 72"/>
                  <a:gd name="T13" fmla="*/ 38 h 69"/>
                  <a:gd name="T14" fmla="*/ 67 w 72"/>
                  <a:gd name="T15" fmla="*/ 38 h 69"/>
                  <a:gd name="T16" fmla="*/ 36 w 72"/>
                  <a:gd name="T17" fmla="*/ 0 h 69"/>
                  <a:gd name="T18" fmla="*/ 21 w 72"/>
                  <a:gd name="T19" fmla="*/ 26 h 69"/>
                  <a:gd name="T20" fmla="*/ 37 w 72"/>
                  <a:gd name="T21" fmla="*/ 13 h 69"/>
                  <a:gd name="T22" fmla="*/ 50 w 72"/>
                  <a:gd name="T23" fmla="*/ 26 h 69"/>
                  <a:gd name="T24" fmla="*/ 21 w 72"/>
                  <a:gd name="T25" fmla="*/ 26 h 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72" h="69">
                    <a:moveTo>
                      <a:pt x="36" y="0"/>
                    </a:moveTo>
                    <a:cubicBezTo>
                      <a:pt x="2" y="0"/>
                      <a:pt x="2" y="34"/>
                      <a:pt x="2" y="34"/>
                    </a:cubicBezTo>
                    <a:cubicBezTo>
                      <a:pt x="2" y="34"/>
                      <a:pt x="0" y="68"/>
                      <a:pt x="36" y="68"/>
                    </a:cubicBezTo>
                    <a:cubicBezTo>
                      <a:pt x="36" y="68"/>
                      <a:pt x="66" y="69"/>
                      <a:pt x="66" y="44"/>
                    </a:cubicBezTo>
                    <a:cubicBezTo>
                      <a:pt x="51" y="44"/>
                      <a:pt x="51" y="44"/>
                      <a:pt x="51" y="44"/>
                    </a:cubicBezTo>
                    <a:cubicBezTo>
                      <a:pt x="51" y="44"/>
                      <a:pt x="51" y="54"/>
                      <a:pt x="37" y="54"/>
                    </a:cubicBezTo>
                    <a:cubicBezTo>
                      <a:pt x="37" y="54"/>
                      <a:pt x="21" y="55"/>
                      <a:pt x="21" y="38"/>
                    </a:cubicBezTo>
                    <a:cubicBezTo>
                      <a:pt x="67" y="38"/>
                      <a:pt x="67" y="38"/>
                      <a:pt x="67" y="38"/>
                    </a:cubicBezTo>
                    <a:cubicBezTo>
                      <a:pt x="67" y="38"/>
                      <a:pt x="72" y="0"/>
                      <a:pt x="36" y="0"/>
                    </a:cubicBezTo>
                    <a:close/>
                    <a:moveTo>
                      <a:pt x="21" y="26"/>
                    </a:moveTo>
                    <a:cubicBezTo>
                      <a:pt x="21" y="26"/>
                      <a:pt x="23" y="13"/>
                      <a:pt x="37" y="13"/>
                    </a:cubicBezTo>
                    <a:cubicBezTo>
                      <a:pt x="50" y="13"/>
                      <a:pt x="50" y="26"/>
                      <a:pt x="50" y="26"/>
                    </a:cubicBezTo>
                    <a:lnTo>
                      <a:pt x="21" y="26"/>
                    </a:lnTo>
                    <a:close/>
                  </a:path>
                </a:pathLst>
              </a:custGeom>
              <a:grp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sp>
            <p:nvSpPr>
              <p:cNvPr id="68" name="Rectangle 35">
                <a:extLst>
                  <a:ext uri="{FF2B5EF4-FFF2-40B4-BE49-F238E27FC236}">
                    <a16:creationId xmlns:a16="http://schemas.microsoft.com/office/drawing/2014/main" id="{E2C4902F-F4F3-4850-9366-923E14E0D4C8}"/>
                  </a:ext>
                </a:extLst>
              </p:cNvPr>
              <p:cNvSpPr>
                <a:spLocks noChangeArrowheads="1"/>
              </p:cNvSpPr>
              <p:nvPr/>
            </p:nvSpPr>
            <p:spPr bwMode="auto">
              <a:xfrm>
                <a:off x="4298951" y="3736975"/>
                <a:ext cx="155575" cy="41275"/>
              </a:xfrm>
              <a:prstGeom prst="rect">
                <a:avLst/>
              </a:prstGeom>
              <a:grp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grpSp>
        <p:sp>
          <p:nvSpPr>
            <p:cNvPr id="35" name="Freeform 37">
              <a:extLst>
                <a:ext uri="{FF2B5EF4-FFF2-40B4-BE49-F238E27FC236}">
                  <a16:creationId xmlns:a16="http://schemas.microsoft.com/office/drawing/2014/main" id="{5C8494C1-8623-4BB9-A6E3-935D0AD129FE}"/>
                </a:ext>
              </a:extLst>
            </p:cNvPr>
            <p:cNvSpPr/>
            <p:nvPr/>
          </p:nvSpPr>
          <p:spPr bwMode="auto">
            <a:xfrm>
              <a:off x="9329393" y="2449050"/>
              <a:ext cx="837046" cy="806608"/>
            </a:xfrm>
            <a:custGeom>
              <a:avLst/>
              <a:gdLst>
                <a:gd name="T0" fmla="*/ 0 w 208"/>
                <a:gd name="T1" fmla="*/ 68 h 201"/>
                <a:gd name="T2" fmla="*/ 8 w 208"/>
                <a:gd name="T3" fmla="*/ 78 h 201"/>
                <a:gd name="T4" fmla="*/ 31 w 208"/>
                <a:gd name="T5" fmla="*/ 72 h 201"/>
                <a:gd name="T6" fmla="*/ 64 w 208"/>
                <a:gd name="T7" fmla="*/ 172 h 201"/>
                <a:gd name="T8" fmla="*/ 106 w 208"/>
                <a:gd name="T9" fmla="*/ 189 h 201"/>
                <a:gd name="T10" fmla="*/ 197 w 208"/>
                <a:gd name="T11" fmla="*/ 62 h 201"/>
                <a:gd name="T12" fmla="*/ 114 w 208"/>
                <a:gd name="T13" fmla="*/ 67 h 201"/>
                <a:gd name="T14" fmla="*/ 137 w 208"/>
                <a:gd name="T15" fmla="*/ 94 h 201"/>
                <a:gd name="T16" fmla="*/ 109 w 208"/>
                <a:gd name="T17" fmla="*/ 130 h 201"/>
                <a:gd name="T18" fmla="*/ 93 w 208"/>
                <a:gd name="T19" fmla="*/ 90 h 201"/>
                <a:gd name="T20" fmla="*/ 60 w 208"/>
                <a:gd name="T21" fmla="*/ 22 h 201"/>
                <a:gd name="T22" fmla="*/ 0 w 208"/>
                <a:gd name="T23" fmla="*/ 68 h 2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08" h="201">
                  <a:moveTo>
                    <a:pt x="0" y="68"/>
                  </a:moveTo>
                  <a:cubicBezTo>
                    <a:pt x="8" y="78"/>
                    <a:pt x="8" y="78"/>
                    <a:pt x="8" y="78"/>
                  </a:cubicBezTo>
                  <a:cubicBezTo>
                    <a:pt x="8" y="78"/>
                    <a:pt x="25" y="65"/>
                    <a:pt x="31" y="72"/>
                  </a:cubicBezTo>
                  <a:cubicBezTo>
                    <a:pt x="36" y="78"/>
                    <a:pt x="57" y="157"/>
                    <a:pt x="64" y="172"/>
                  </a:cubicBezTo>
                  <a:cubicBezTo>
                    <a:pt x="70" y="184"/>
                    <a:pt x="87" y="201"/>
                    <a:pt x="106" y="189"/>
                  </a:cubicBezTo>
                  <a:cubicBezTo>
                    <a:pt x="125" y="177"/>
                    <a:pt x="186" y="124"/>
                    <a:pt x="197" y="62"/>
                  </a:cubicBezTo>
                  <a:cubicBezTo>
                    <a:pt x="208" y="0"/>
                    <a:pt x="123" y="13"/>
                    <a:pt x="114" y="67"/>
                  </a:cubicBezTo>
                  <a:cubicBezTo>
                    <a:pt x="137" y="54"/>
                    <a:pt x="149" y="73"/>
                    <a:pt x="137" y="94"/>
                  </a:cubicBezTo>
                  <a:cubicBezTo>
                    <a:pt x="126" y="116"/>
                    <a:pt x="115" y="130"/>
                    <a:pt x="109" y="130"/>
                  </a:cubicBezTo>
                  <a:cubicBezTo>
                    <a:pt x="104" y="130"/>
                    <a:pt x="100" y="116"/>
                    <a:pt x="93" y="90"/>
                  </a:cubicBezTo>
                  <a:cubicBezTo>
                    <a:pt x="87" y="64"/>
                    <a:pt x="87" y="17"/>
                    <a:pt x="60" y="22"/>
                  </a:cubicBezTo>
                  <a:cubicBezTo>
                    <a:pt x="34" y="27"/>
                    <a:pt x="0" y="68"/>
                    <a:pt x="0" y="68"/>
                  </a:cubicBezTo>
                  <a:close/>
                </a:path>
              </a:pathLst>
            </a:custGeom>
            <a:solidFill>
              <a:srgbClr val="CCF2EA"/>
            </a:solid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grpSp>
          <p:nvGrpSpPr>
            <p:cNvPr id="36" name="Group 38">
              <a:extLst>
                <a:ext uri="{FF2B5EF4-FFF2-40B4-BE49-F238E27FC236}">
                  <a16:creationId xmlns:a16="http://schemas.microsoft.com/office/drawing/2014/main" id="{04014221-4DBF-4B47-875A-D5ADF35CF694}"/>
                </a:ext>
              </a:extLst>
            </p:cNvPr>
            <p:cNvGrpSpPr/>
            <p:nvPr/>
          </p:nvGrpSpPr>
          <p:grpSpPr>
            <a:xfrm>
              <a:off x="7407230" y="1217830"/>
              <a:ext cx="905533" cy="905531"/>
              <a:chOff x="1157288" y="1111250"/>
              <a:chExt cx="944563" cy="944562"/>
            </a:xfrm>
            <a:solidFill>
              <a:srgbClr val="CCF2EA"/>
            </a:solidFill>
          </p:grpSpPr>
          <p:sp>
            <p:nvSpPr>
              <p:cNvPr id="61" name="Freeform 45">
                <a:extLst>
                  <a:ext uri="{FF2B5EF4-FFF2-40B4-BE49-F238E27FC236}">
                    <a16:creationId xmlns:a16="http://schemas.microsoft.com/office/drawing/2014/main" id="{22318292-29A9-43DC-BE57-D7E6AE846126}"/>
                  </a:ext>
                </a:extLst>
              </p:cNvPr>
              <p:cNvSpPr/>
              <p:nvPr/>
            </p:nvSpPr>
            <p:spPr bwMode="auto">
              <a:xfrm>
                <a:off x="1463676" y="1111250"/>
                <a:ext cx="360363" cy="357187"/>
              </a:xfrm>
              <a:custGeom>
                <a:avLst/>
                <a:gdLst>
                  <a:gd name="T0" fmla="*/ 86 w 86"/>
                  <a:gd name="T1" fmla="*/ 10 h 85"/>
                  <a:gd name="T2" fmla="*/ 40 w 86"/>
                  <a:gd name="T3" fmla="*/ 0 h 85"/>
                  <a:gd name="T4" fmla="*/ 0 w 86"/>
                  <a:gd name="T5" fmla="*/ 8 h 85"/>
                  <a:gd name="T6" fmla="*/ 86 w 86"/>
                  <a:gd name="T7" fmla="*/ 85 h 85"/>
                  <a:gd name="T8" fmla="*/ 86 w 86"/>
                  <a:gd name="T9" fmla="*/ 10 h 85"/>
                </a:gdLst>
                <a:ahLst/>
                <a:cxnLst>
                  <a:cxn ang="0">
                    <a:pos x="T0" y="T1"/>
                  </a:cxn>
                  <a:cxn ang="0">
                    <a:pos x="T2" y="T3"/>
                  </a:cxn>
                  <a:cxn ang="0">
                    <a:pos x="T4" y="T5"/>
                  </a:cxn>
                  <a:cxn ang="0">
                    <a:pos x="T6" y="T7"/>
                  </a:cxn>
                  <a:cxn ang="0">
                    <a:pos x="T8" y="T9"/>
                  </a:cxn>
                </a:cxnLst>
                <a:rect l="0" t="0" r="r" b="b"/>
                <a:pathLst>
                  <a:path w="86" h="85">
                    <a:moveTo>
                      <a:pt x="86" y="10"/>
                    </a:moveTo>
                    <a:cubicBezTo>
                      <a:pt x="71" y="4"/>
                      <a:pt x="56" y="0"/>
                      <a:pt x="40" y="0"/>
                    </a:cubicBezTo>
                    <a:cubicBezTo>
                      <a:pt x="26" y="0"/>
                      <a:pt x="13" y="3"/>
                      <a:pt x="0" y="8"/>
                    </a:cubicBezTo>
                    <a:cubicBezTo>
                      <a:pt x="3" y="10"/>
                      <a:pt x="82" y="82"/>
                      <a:pt x="86" y="85"/>
                    </a:cubicBezTo>
                    <a:cubicBezTo>
                      <a:pt x="86" y="80"/>
                      <a:pt x="86" y="12"/>
                      <a:pt x="86" y="10"/>
                    </a:cubicBezTo>
                    <a:close/>
                  </a:path>
                </a:pathLst>
              </a:custGeom>
              <a:grp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sp>
            <p:nvSpPr>
              <p:cNvPr id="62" name="Freeform 46">
                <a:extLst>
                  <a:ext uri="{FF2B5EF4-FFF2-40B4-BE49-F238E27FC236}">
                    <a16:creationId xmlns:a16="http://schemas.microsoft.com/office/drawing/2014/main" id="{9E58A3E3-35FB-416C-A7D5-444B85C6B080}"/>
                  </a:ext>
                </a:extLst>
              </p:cNvPr>
              <p:cNvSpPr/>
              <p:nvPr/>
            </p:nvSpPr>
            <p:spPr bwMode="auto">
              <a:xfrm>
                <a:off x="1190626" y="1581150"/>
                <a:ext cx="196850" cy="406400"/>
              </a:xfrm>
              <a:custGeom>
                <a:avLst/>
                <a:gdLst>
                  <a:gd name="T0" fmla="*/ 47 w 47"/>
                  <a:gd name="T1" fmla="*/ 97 h 97"/>
                  <a:gd name="T2" fmla="*/ 47 w 47"/>
                  <a:gd name="T3" fmla="*/ 0 h 97"/>
                  <a:gd name="T4" fmla="*/ 0 w 47"/>
                  <a:gd name="T5" fmla="*/ 42 h 97"/>
                  <a:gd name="T6" fmla="*/ 47 w 47"/>
                  <a:gd name="T7" fmla="*/ 97 h 97"/>
                </a:gdLst>
                <a:ahLst/>
                <a:cxnLst>
                  <a:cxn ang="0">
                    <a:pos x="T0" y="T1"/>
                  </a:cxn>
                  <a:cxn ang="0">
                    <a:pos x="T2" y="T3"/>
                  </a:cxn>
                  <a:cxn ang="0">
                    <a:pos x="T4" y="T5"/>
                  </a:cxn>
                  <a:cxn ang="0">
                    <a:pos x="T6" y="T7"/>
                  </a:cxn>
                </a:cxnLst>
                <a:rect l="0" t="0" r="r" b="b"/>
                <a:pathLst>
                  <a:path w="47" h="97">
                    <a:moveTo>
                      <a:pt x="47" y="97"/>
                    </a:moveTo>
                    <a:cubicBezTo>
                      <a:pt x="47" y="92"/>
                      <a:pt x="47" y="5"/>
                      <a:pt x="47" y="0"/>
                    </a:cubicBezTo>
                    <a:cubicBezTo>
                      <a:pt x="43" y="3"/>
                      <a:pt x="2" y="41"/>
                      <a:pt x="0" y="42"/>
                    </a:cubicBezTo>
                    <a:cubicBezTo>
                      <a:pt x="9" y="65"/>
                      <a:pt x="26" y="84"/>
                      <a:pt x="47" y="97"/>
                    </a:cubicBezTo>
                    <a:close/>
                  </a:path>
                </a:pathLst>
              </a:custGeom>
              <a:grp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sp>
            <p:nvSpPr>
              <p:cNvPr id="63" name="Freeform 47">
                <a:extLst>
                  <a:ext uri="{FF2B5EF4-FFF2-40B4-BE49-F238E27FC236}">
                    <a16:creationId xmlns:a16="http://schemas.microsoft.com/office/drawing/2014/main" id="{8CCC77E7-91BE-45C6-B346-ABC520E4F244}"/>
                  </a:ext>
                </a:extLst>
              </p:cNvPr>
              <p:cNvSpPr/>
              <p:nvPr/>
            </p:nvSpPr>
            <p:spPr bwMode="auto">
              <a:xfrm>
                <a:off x="1157288" y="1166813"/>
                <a:ext cx="436563" cy="539750"/>
              </a:xfrm>
              <a:custGeom>
                <a:avLst/>
                <a:gdLst>
                  <a:gd name="T0" fmla="*/ 0 w 104"/>
                  <a:gd name="T1" fmla="*/ 100 h 129"/>
                  <a:gd name="T2" fmla="*/ 4 w 104"/>
                  <a:gd name="T3" fmla="*/ 129 h 129"/>
                  <a:gd name="T4" fmla="*/ 104 w 104"/>
                  <a:gd name="T5" fmla="*/ 38 h 129"/>
                  <a:gd name="T6" fmla="*/ 61 w 104"/>
                  <a:gd name="T7" fmla="*/ 0 h 129"/>
                  <a:gd name="T8" fmla="*/ 0 w 104"/>
                  <a:gd name="T9" fmla="*/ 100 h 129"/>
                </a:gdLst>
                <a:ahLst/>
                <a:cxnLst>
                  <a:cxn ang="0">
                    <a:pos x="T0" y="T1"/>
                  </a:cxn>
                  <a:cxn ang="0">
                    <a:pos x="T2" y="T3"/>
                  </a:cxn>
                  <a:cxn ang="0">
                    <a:pos x="T4" y="T5"/>
                  </a:cxn>
                  <a:cxn ang="0">
                    <a:pos x="T6" y="T7"/>
                  </a:cxn>
                  <a:cxn ang="0">
                    <a:pos x="T8" y="T9"/>
                  </a:cxn>
                </a:cxnLst>
                <a:rect l="0" t="0" r="r" b="b"/>
                <a:pathLst>
                  <a:path w="104" h="129">
                    <a:moveTo>
                      <a:pt x="0" y="100"/>
                    </a:moveTo>
                    <a:cubicBezTo>
                      <a:pt x="0" y="109"/>
                      <a:pt x="2" y="119"/>
                      <a:pt x="4" y="129"/>
                    </a:cubicBezTo>
                    <a:cubicBezTo>
                      <a:pt x="7" y="126"/>
                      <a:pt x="102" y="40"/>
                      <a:pt x="104" y="38"/>
                    </a:cubicBezTo>
                    <a:cubicBezTo>
                      <a:pt x="102" y="37"/>
                      <a:pt x="63" y="1"/>
                      <a:pt x="61" y="0"/>
                    </a:cubicBezTo>
                    <a:cubicBezTo>
                      <a:pt x="24" y="19"/>
                      <a:pt x="0" y="57"/>
                      <a:pt x="0" y="100"/>
                    </a:cubicBezTo>
                    <a:close/>
                  </a:path>
                </a:pathLst>
              </a:custGeom>
              <a:grp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sp>
            <p:nvSpPr>
              <p:cNvPr id="64" name="Freeform 48">
                <a:extLst>
                  <a:ext uri="{FF2B5EF4-FFF2-40B4-BE49-F238E27FC236}">
                    <a16:creationId xmlns:a16="http://schemas.microsoft.com/office/drawing/2014/main" id="{DFF832AC-8577-49D5-8382-DC06925612D7}"/>
                  </a:ext>
                </a:extLst>
              </p:cNvPr>
              <p:cNvSpPr/>
              <p:nvPr/>
            </p:nvSpPr>
            <p:spPr bwMode="auto">
              <a:xfrm>
                <a:off x="1438276" y="1790700"/>
                <a:ext cx="615950" cy="265112"/>
              </a:xfrm>
              <a:custGeom>
                <a:avLst/>
                <a:gdLst>
                  <a:gd name="T0" fmla="*/ 0 w 147"/>
                  <a:gd name="T1" fmla="*/ 0 h 63"/>
                  <a:gd name="T2" fmla="*/ 0 w 147"/>
                  <a:gd name="T3" fmla="*/ 53 h 63"/>
                  <a:gd name="T4" fmla="*/ 35 w 147"/>
                  <a:gd name="T5" fmla="*/ 63 h 63"/>
                  <a:gd name="T6" fmla="*/ 56 w 147"/>
                  <a:gd name="T7" fmla="*/ 63 h 63"/>
                  <a:gd name="T8" fmla="*/ 147 w 147"/>
                  <a:gd name="T9" fmla="*/ 0 h 63"/>
                  <a:gd name="T10" fmla="*/ 0 w 147"/>
                  <a:gd name="T11" fmla="*/ 0 h 63"/>
                </a:gdLst>
                <a:ahLst/>
                <a:cxnLst>
                  <a:cxn ang="0">
                    <a:pos x="T0" y="T1"/>
                  </a:cxn>
                  <a:cxn ang="0">
                    <a:pos x="T2" y="T3"/>
                  </a:cxn>
                  <a:cxn ang="0">
                    <a:pos x="T4" y="T5"/>
                  </a:cxn>
                  <a:cxn ang="0">
                    <a:pos x="T6" y="T7"/>
                  </a:cxn>
                  <a:cxn ang="0">
                    <a:pos x="T8" y="T9"/>
                  </a:cxn>
                  <a:cxn ang="0">
                    <a:pos x="T10" y="T11"/>
                  </a:cxn>
                </a:cxnLst>
                <a:rect l="0" t="0" r="r" b="b"/>
                <a:pathLst>
                  <a:path w="147" h="63">
                    <a:moveTo>
                      <a:pt x="0" y="0"/>
                    </a:moveTo>
                    <a:cubicBezTo>
                      <a:pt x="0" y="2"/>
                      <a:pt x="0" y="52"/>
                      <a:pt x="0" y="53"/>
                    </a:cubicBezTo>
                    <a:cubicBezTo>
                      <a:pt x="11" y="58"/>
                      <a:pt x="23" y="62"/>
                      <a:pt x="35" y="63"/>
                    </a:cubicBezTo>
                    <a:cubicBezTo>
                      <a:pt x="56" y="63"/>
                      <a:pt x="56" y="63"/>
                      <a:pt x="56" y="63"/>
                    </a:cubicBezTo>
                    <a:cubicBezTo>
                      <a:pt x="95" y="59"/>
                      <a:pt x="129" y="35"/>
                      <a:pt x="147" y="0"/>
                    </a:cubicBezTo>
                    <a:cubicBezTo>
                      <a:pt x="143" y="0"/>
                      <a:pt x="2" y="0"/>
                      <a:pt x="0" y="0"/>
                    </a:cubicBezTo>
                    <a:close/>
                  </a:path>
                </a:pathLst>
              </a:custGeom>
              <a:grp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sp>
            <p:nvSpPr>
              <p:cNvPr id="65" name="Freeform 49">
                <a:extLst>
                  <a:ext uri="{FF2B5EF4-FFF2-40B4-BE49-F238E27FC236}">
                    <a16:creationId xmlns:a16="http://schemas.microsoft.com/office/drawing/2014/main" id="{67BB38D3-2842-480D-B332-399DC19367ED}"/>
                  </a:ext>
                </a:extLst>
              </p:cNvPr>
              <p:cNvSpPr/>
              <p:nvPr/>
            </p:nvSpPr>
            <p:spPr bwMode="auto">
              <a:xfrm>
                <a:off x="1874838" y="1182688"/>
                <a:ext cx="227013" cy="558800"/>
              </a:xfrm>
              <a:custGeom>
                <a:avLst/>
                <a:gdLst>
                  <a:gd name="T0" fmla="*/ 0 w 54"/>
                  <a:gd name="T1" fmla="*/ 0 h 133"/>
                  <a:gd name="T2" fmla="*/ 0 w 54"/>
                  <a:gd name="T3" fmla="*/ 133 h 133"/>
                  <a:gd name="T4" fmla="*/ 48 w 54"/>
                  <a:gd name="T5" fmla="*/ 133 h 133"/>
                  <a:gd name="T6" fmla="*/ 54 w 54"/>
                  <a:gd name="T7" fmla="*/ 96 h 133"/>
                  <a:gd name="T8" fmla="*/ 0 w 54"/>
                  <a:gd name="T9" fmla="*/ 0 h 133"/>
                </a:gdLst>
                <a:ahLst/>
                <a:cxnLst>
                  <a:cxn ang="0">
                    <a:pos x="T0" y="T1"/>
                  </a:cxn>
                  <a:cxn ang="0">
                    <a:pos x="T2" y="T3"/>
                  </a:cxn>
                  <a:cxn ang="0">
                    <a:pos x="T4" y="T5"/>
                  </a:cxn>
                  <a:cxn ang="0">
                    <a:pos x="T6" y="T7"/>
                  </a:cxn>
                  <a:cxn ang="0">
                    <a:pos x="T8" y="T9"/>
                  </a:cxn>
                </a:cxnLst>
                <a:rect l="0" t="0" r="r" b="b"/>
                <a:pathLst>
                  <a:path w="54" h="133">
                    <a:moveTo>
                      <a:pt x="0" y="0"/>
                    </a:moveTo>
                    <a:cubicBezTo>
                      <a:pt x="0" y="4"/>
                      <a:pt x="0" y="130"/>
                      <a:pt x="0" y="133"/>
                    </a:cubicBezTo>
                    <a:cubicBezTo>
                      <a:pt x="2" y="133"/>
                      <a:pt x="46" y="133"/>
                      <a:pt x="48" y="133"/>
                    </a:cubicBezTo>
                    <a:cubicBezTo>
                      <a:pt x="52" y="121"/>
                      <a:pt x="54" y="108"/>
                      <a:pt x="54" y="96"/>
                    </a:cubicBezTo>
                    <a:cubicBezTo>
                      <a:pt x="54" y="57"/>
                      <a:pt x="33" y="20"/>
                      <a:pt x="0" y="0"/>
                    </a:cubicBezTo>
                    <a:close/>
                  </a:path>
                </a:pathLst>
              </a:custGeom>
              <a:grp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grpSp>
        <p:sp>
          <p:nvSpPr>
            <p:cNvPr id="37" name="Freeform 5">
              <a:extLst>
                <a:ext uri="{FF2B5EF4-FFF2-40B4-BE49-F238E27FC236}">
                  <a16:creationId xmlns:a16="http://schemas.microsoft.com/office/drawing/2014/main" id="{1A7E4129-2297-40A0-9B24-9627A1B2F803}"/>
                </a:ext>
              </a:extLst>
            </p:cNvPr>
            <p:cNvSpPr>
              <a:spLocks noEditPoints="1"/>
            </p:cNvSpPr>
            <p:nvPr/>
          </p:nvSpPr>
          <p:spPr bwMode="auto">
            <a:xfrm>
              <a:off x="10881732" y="2427743"/>
              <a:ext cx="703118" cy="700075"/>
            </a:xfrm>
            <a:custGeom>
              <a:avLst/>
              <a:gdLst>
                <a:gd name="T0" fmla="*/ 168 w 175"/>
                <a:gd name="T1" fmla="*/ 53 h 174"/>
                <a:gd name="T2" fmla="*/ 149 w 175"/>
                <a:gd name="T3" fmla="*/ 25 h 174"/>
                <a:gd name="T4" fmla="*/ 121 w 175"/>
                <a:gd name="T5" fmla="*/ 6 h 174"/>
                <a:gd name="T6" fmla="*/ 87 w 175"/>
                <a:gd name="T7" fmla="*/ 0 h 174"/>
                <a:gd name="T8" fmla="*/ 53 w 175"/>
                <a:gd name="T9" fmla="*/ 6 h 174"/>
                <a:gd name="T10" fmla="*/ 26 w 175"/>
                <a:gd name="T11" fmla="*/ 25 h 174"/>
                <a:gd name="T12" fmla="*/ 7 w 175"/>
                <a:gd name="T13" fmla="*/ 53 h 174"/>
                <a:gd name="T14" fmla="*/ 0 w 175"/>
                <a:gd name="T15" fmla="*/ 87 h 174"/>
                <a:gd name="T16" fmla="*/ 7 w 175"/>
                <a:gd name="T17" fmla="*/ 121 h 174"/>
                <a:gd name="T18" fmla="*/ 26 w 175"/>
                <a:gd name="T19" fmla="*/ 149 h 174"/>
                <a:gd name="T20" fmla="*/ 53 w 175"/>
                <a:gd name="T21" fmla="*/ 167 h 174"/>
                <a:gd name="T22" fmla="*/ 87 w 175"/>
                <a:gd name="T23" fmla="*/ 174 h 174"/>
                <a:gd name="T24" fmla="*/ 121 w 175"/>
                <a:gd name="T25" fmla="*/ 167 h 174"/>
                <a:gd name="T26" fmla="*/ 149 w 175"/>
                <a:gd name="T27" fmla="*/ 149 h 174"/>
                <a:gd name="T28" fmla="*/ 168 w 175"/>
                <a:gd name="T29" fmla="*/ 121 h 174"/>
                <a:gd name="T30" fmla="*/ 175 w 175"/>
                <a:gd name="T31" fmla="*/ 87 h 174"/>
                <a:gd name="T32" fmla="*/ 162 w 175"/>
                <a:gd name="T33" fmla="*/ 86 h 174"/>
                <a:gd name="T34" fmla="*/ 108 w 175"/>
                <a:gd name="T35" fmla="*/ 80 h 174"/>
                <a:gd name="T36" fmla="*/ 145 w 175"/>
                <a:gd name="T37" fmla="*/ 40 h 174"/>
                <a:gd name="T38" fmla="*/ 137 w 175"/>
                <a:gd name="T39" fmla="*/ 31 h 174"/>
                <a:gd name="T40" fmla="*/ 70 w 175"/>
                <a:gd name="T41" fmla="*/ 14 h 174"/>
                <a:gd name="T42" fmla="*/ 137 w 175"/>
                <a:gd name="T43" fmla="*/ 31 h 174"/>
                <a:gd name="T44" fmla="*/ 70 w 175"/>
                <a:gd name="T45" fmla="*/ 14 h 174"/>
                <a:gd name="T46" fmla="*/ 70 w 175"/>
                <a:gd name="T47" fmla="*/ 14 h 174"/>
                <a:gd name="T48" fmla="*/ 83 w 175"/>
                <a:gd name="T49" fmla="*/ 62 h 174"/>
                <a:gd name="T50" fmla="*/ 56 w 175"/>
                <a:gd name="T51" fmla="*/ 19 h 174"/>
                <a:gd name="T52" fmla="*/ 13 w 175"/>
                <a:gd name="T53" fmla="*/ 85 h 174"/>
                <a:gd name="T54" fmla="*/ 96 w 175"/>
                <a:gd name="T55" fmla="*/ 87 h 174"/>
                <a:gd name="T56" fmla="*/ 32 w 175"/>
                <a:gd name="T57" fmla="*/ 137 h 174"/>
                <a:gd name="T58" fmla="*/ 13 w 175"/>
                <a:gd name="T59" fmla="*/ 87 h 174"/>
                <a:gd name="T60" fmla="*/ 40 w 175"/>
                <a:gd name="T61" fmla="*/ 144 h 174"/>
                <a:gd name="T62" fmla="*/ 100 w 175"/>
                <a:gd name="T63" fmla="*/ 99 h 174"/>
                <a:gd name="T64" fmla="*/ 117 w 175"/>
                <a:gd name="T65" fmla="*/ 156 h 174"/>
                <a:gd name="T66" fmla="*/ 129 w 175"/>
                <a:gd name="T67" fmla="*/ 149 h 174"/>
                <a:gd name="T68" fmla="*/ 161 w 175"/>
                <a:gd name="T69" fmla="*/ 99 h 1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75" h="174">
                  <a:moveTo>
                    <a:pt x="173" y="69"/>
                  </a:moveTo>
                  <a:cubicBezTo>
                    <a:pt x="172" y="64"/>
                    <a:pt x="170" y="58"/>
                    <a:pt x="168" y="53"/>
                  </a:cubicBezTo>
                  <a:cubicBezTo>
                    <a:pt x="166" y="48"/>
                    <a:pt x="163" y="43"/>
                    <a:pt x="160" y="38"/>
                  </a:cubicBezTo>
                  <a:cubicBezTo>
                    <a:pt x="157" y="33"/>
                    <a:pt x="153" y="29"/>
                    <a:pt x="149" y="25"/>
                  </a:cubicBezTo>
                  <a:cubicBezTo>
                    <a:pt x="145" y="21"/>
                    <a:pt x="141" y="18"/>
                    <a:pt x="136" y="14"/>
                  </a:cubicBezTo>
                  <a:cubicBezTo>
                    <a:pt x="132" y="11"/>
                    <a:pt x="127" y="9"/>
                    <a:pt x="121" y="6"/>
                  </a:cubicBezTo>
                  <a:cubicBezTo>
                    <a:pt x="116" y="4"/>
                    <a:pt x="111" y="2"/>
                    <a:pt x="105" y="1"/>
                  </a:cubicBezTo>
                  <a:cubicBezTo>
                    <a:pt x="99" y="0"/>
                    <a:pt x="93" y="0"/>
                    <a:pt x="87" y="0"/>
                  </a:cubicBezTo>
                  <a:cubicBezTo>
                    <a:pt x="82" y="0"/>
                    <a:pt x="76" y="0"/>
                    <a:pt x="70" y="1"/>
                  </a:cubicBezTo>
                  <a:cubicBezTo>
                    <a:pt x="64" y="2"/>
                    <a:pt x="59" y="4"/>
                    <a:pt x="53" y="6"/>
                  </a:cubicBezTo>
                  <a:cubicBezTo>
                    <a:pt x="48" y="9"/>
                    <a:pt x="43" y="11"/>
                    <a:pt x="39" y="14"/>
                  </a:cubicBezTo>
                  <a:cubicBezTo>
                    <a:pt x="34" y="18"/>
                    <a:pt x="30" y="21"/>
                    <a:pt x="26" y="25"/>
                  </a:cubicBezTo>
                  <a:cubicBezTo>
                    <a:pt x="22" y="29"/>
                    <a:pt x="18" y="33"/>
                    <a:pt x="15" y="38"/>
                  </a:cubicBezTo>
                  <a:cubicBezTo>
                    <a:pt x="12" y="43"/>
                    <a:pt x="9" y="48"/>
                    <a:pt x="7" y="53"/>
                  </a:cubicBezTo>
                  <a:cubicBezTo>
                    <a:pt x="5" y="58"/>
                    <a:pt x="3" y="64"/>
                    <a:pt x="2" y="69"/>
                  </a:cubicBezTo>
                  <a:cubicBezTo>
                    <a:pt x="1" y="75"/>
                    <a:pt x="0" y="81"/>
                    <a:pt x="0" y="87"/>
                  </a:cubicBezTo>
                  <a:cubicBezTo>
                    <a:pt x="0" y="93"/>
                    <a:pt x="1" y="99"/>
                    <a:pt x="2" y="105"/>
                  </a:cubicBezTo>
                  <a:cubicBezTo>
                    <a:pt x="3" y="110"/>
                    <a:pt x="5" y="116"/>
                    <a:pt x="7" y="121"/>
                  </a:cubicBezTo>
                  <a:cubicBezTo>
                    <a:pt x="9" y="126"/>
                    <a:pt x="12" y="131"/>
                    <a:pt x="15" y="136"/>
                  </a:cubicBezTo>
                  <a:cubicBezTo>
                    <a:pt x="18" y="140"/>
                    <a:pt x="22" y="145"/>
                    <a:pt x="26" y="149"/>
                  </a:cubicBezTo>
                  <a:cubicBezTo>
                    <a:pt x="30" y="153"/>
                    <a:pt x="34" y="156"/>
                    <a:pt x="39" y="159"/>
                  </a:cubicBezTo>
                  <a:cubicBezTo>
                    <a:pt x="43" y="163"/>
                    <a:pt x="48" y="165"/>
                    <a:pt x="53" y="167"/>
                  </a:cubicBezTo>
                  <a:cubicBezTo>
                    <a:pt x="59" y="170"/>
                    <a:pt x="64" y="171"/>
                    <a:pt x="70" y="173"/>
                  </a:cubicBezTo>
                  <a:cubicBezTo>
                    <a:pt x="76" y="174"/>
                    <a:pt x="82" y="174"/>
                    <a:pt x="87" y="174"/>
                  </a:cubicBezTo>
                  <a:cubicBezTo>
                    <a:pt x="93" y="174"/>
                    <a:pt x="99" y="174"/>
                    <a:pt x="105" y="173"/>
                  </a:cubicBezTo>
                  <a:cubicBezTo>
                    <a:pt x="111" y="171"/>
                    <a:pt x="116" y="170"/>
                    <a:pt x="121" y="167"/>
                  </a:cubicBezTo>
                  <a:cubicBezTo>
                    <a:pt x="127" y="165"/>
                    <a:pt x="132" y="163"/>
                    <a:pt x="136" y="159"/>
                  </a:cubicBezTo>
                  <a:cubicBezTo>
                    <a:pt x="141" y="156"/>
                    <a:pt x="145" y="153"/>
                    <a:pt x="149" y="149"/>
                  </a:cubicBezTo>
                  <a:cubicBezTo>
                    <a:pt x="153" y="145"/>
                    <a:pt x="157" y="140"/>
                    <a:pt x="160" y="136"/>
                  </a:cubicBezTo>
                  <a:cubicBezTo>
                    <a:pt x="163" y="131"/>
                    <a:pt x="166" y="126"/>
                    <a:pt x="168" y="121"/>
                  </a:cubicBezTo>
                  <a:cubicBezTo>
                    <a:pt x="170" y="116"/>
                    <a:pt x="172" y="110"/>
                    <a:pt x="173" y="105"/>
                  </a:cubicBezTo>
                  <a:cubicBezTo>
                    <a:pt x="174" y="99"/>
                    <a:pt x="175" y="93"/>
                    <a:pt x="175" y="87"/>
                  </a:cubicBezTo>
                  <a:cubicBezTo>
                    <a:pt x="175" y="81"/>
                    <a:pt x="174" y="75"/>
                    <a:pt x="173" y="69"/>
                  </a:cubicBezTo>
                  <a:close/>
                  <a:moveTo>
                    <a:pt x="162" y="86"/>
                  </a:moveTo>
                  <a:cubicBezTo>
                    <a:pt x="161" y="86"/>
                    <a:pt x="136" y="81"/>
                    <a:pt x="110" y="84"/>
                  </a:cubicBezTo>
                  <a:cubicBezTo>
                    <a:pt x="110" y="82"/>
                    <a:pt x="109" y="81"/>
                    <a:pt x="108" y="80"/>
                  </a:cubicBezTo>
                  <a:cubicBezTo>
                    <a:pt x="107" y="76"/>
                    <a:pt x="105" y="73"/>
                    <a:pt x="104" y="69"/>
                  </a:cubicBezTo>
                  <a:cubicBezTo>
                    <a:pt x="133" y="57"/>
                    <a:pt x="145" y="40"/>
                    <a:pt x="145" y="40"/>
                  </a:cubicBezTo>
                  <a:cubicBezTo>
                    <a:pt x="156" y="52"/>
                    <a:pt x="162" y="68"/>
                    <a:pt x="162" y="86"/>
                  </a:cubicBezTo>
                  <a:close/>
                  <a:moveTo>
                    <a:pt x="137" y="31"/>
                  </a:moveTo>
                  <a:cubicBezTo>
                    <a:pt x="137" y="31"/>
                    <a:pt x="126" y="47"/>
                    <a:pt x="98" y="58"/>
                  </a:cubicBezTo>
                  <a:cubicBezTo>
                    <a:pt x="85" y="35"/>
                    <a:pt x="71" y="16"/>
                    <a:pt x="70" y="14"/>
                  </a:cubicBezTo>
                  <a:cubicBezTo>
                    <a:pt x="76" y="13"/>
                    <a:pt x="81" y="12"/>
                    <a:pt x="87" y="12"/>
                  </a:cubicBezTo>
                  <a:cubicBezTo>
                    <a:pt x="106" y="12"/>
                    <a:pt x="124" y="19"/>
                    <a:pt x="137" y="31"/>
                  </a:cubicBezTo>
                  <a:close/>
                  <a:moveTo>
                    <a:pt x="70" y="14"/>
                  </a:moveTo>
                  <a:cubicBezTo>
                    <a:pt x="70" y="14"/>
                    <a:pt x="70" y="14"/>
                    <a:pt x="70" y="14"/>
                  </a:cubicBezTo>
                  <a:cubicBezTo>
                    <a:pt x="70" y="14"/>
                    <a:pt x="69" y="15"/>
                    <a:pt x="69" y="15"/>
                  </a:cubicBezTo>
                  <a:cubicBezTo>
                    <a:pt x="69" y="15"/>
                    <a:pt x="70" y="15"/>
                    <a:pt x="70" y="14"/>
                  </a:cubicBezTo>
                  <a:close/>
                  <a:moveTo>
                    <a:pt x="56" y="19"/>
                  </a:moveTo>
                  <a:cubicBezTo>
                    <a:pt x="57" y="21"/>
                    <a:pt x="70" y="39"/>
                    <a:pt x="83" y="62"/>
                  </a:cubicBezTo>
                  <a:cubicBezTo>
                    <a:pt x="47" y="72"/>
                    <a:pt x="16" y="72"/>
                    <a:pt x="14" y="72"/>
                  </a:cubicBezTo>
                  <a:cubicBezTo>
                    <a:pt x="19" y="48"/>
                    <a:pt x="35" y="29"/>
                    <a:pt x="56" y="19"/>
                  </a:cubicBezTo>
                  <a:close/>
                  <a:moveTo>
                    <a:pt x="13" y="87"/>
                  </a:moveTo>
                  <a:cubicBezTo>
                    <a:pt x="13" y="86"/>
                    <a:pt x="13" y="85"/>
                    <a:pt x="13" y="85"/>
                  </a:cubicBezTo>
                  <a:cubicBezTo>
                    <a:pt x="14" y="85"/>
                    <a:pt x="51" y="85"/>
                    <a:pt x="90" y="74"/>
                  </a:cubicBezTo>
                  <a:cubicBezTo>
                    <a:pt x="92" y="78"/>
                    <a:pt x="94" y="82"/>
                    <a:pt x="96" y="87"/>
                  </a:cubicBezTo>
                  <a:cubicBezTo>
                    <a:pt x="95" y="87"/>
                    <a:pt x="94" y="87"/>
                    <a:pt x="93" y="88"/>
                  </a:cubicBezTo>
                  <a:cubicBezTo>
                    <a:pt x="52" y="101"/>
                    <a:pt x="32" y="137"/>
                    <a:pt x="32" y="137"/>
                  </a:cubicBezTo>
                  <a:cubicBezTo>
                    <a:pt x="32" y="137"/>
                    <a:pt x="32" y="137"/>
                    <a:pt x="32" y="137"/>
                  </a:cubicBezTo>
                  <a:cubicBezTo>
                    <a:pt x="20" y="124"/>
                    <a:pt x="13" y="106"/>
                    <a:pt x="13" y="87"/>
                  </a:cubicBezTo>
                  <a:close/>
                  <a:moveTo>
                    <a:pt x="87" y="162"/>
                  </a:moveTo>
                  <a:cubicBezTo>
                    <a:pt x="69" y="162"/>
                    <a:pt x="53" y="155"/>
                    <a:pt x="40" y="144"/>
                  </a:cubicBezTo>
                  <a:cubicBezTo>
                    <a:pt x="41" y="145"/>
                    <a:pt x="42" y="146"/>
                    <a:pt x="42" y="146"/>
                  </a:cubicBezTo>
                  <a:cubicBezTo>
                    <a:pt x="42" y="146"/>
                    <a:pt x="56" y="115"/>
                    <a:pt x="100" y="99"/>
                  </a:cubicBezTo>
                  <a:cubicBezTo>
                    <a:pt x="100" y="99"/>
                    <a:pt x="100" y="99"/>
                    <a:pt x="101" y="99"/>
                  </a:cubicBezTo>
                  <a:cubicBezTo>
                    <a:pt x="111" y="126"/>
                    <a:pt x="115" y="149"/>
                    <a:pt x="117" y="156"/>
                  </a:cubicBezTo>
                  <a:cubicBezTo>
                    <a:pt x="108" y="159"/>
                    <a:pt x="98" y="162"/>
                    <a:pt x="87" y="162"/>
                  </a:cubicBezTo>
                  <a:close/>
                  <a:moveTo>
                    <a:pt x="129" y="149"/>
                  </a:moveTo>
                  <a:cubicBezTo>
                    <a:pt x="128" y="144"/>
                    <a:pt x="124" y="122"/>
                    <a:pt x="115" y="96"/>
                  </a:cubicBezTo>
                  <a:cubicBezTo>
                    <a:pt x="139" y="92"/>
                    <a:pt x="160" y="98"/>
                    <a:pt x="161" y="99"/>
                  </a:cubicBezTo>
                  <a:cubicBezTo>
                    <a:pt x="158" y="120"/>
                    <a:pt x="146" y="138"/>
                    <a:pt x="129" y="149"/>
                  </a:cubicBezTo>
                  <a:close/>
                </a:path>
              </a:pathLst>
            </a:custGeom>
            <a:solidFill>
              <a:srgbClr val="CCF2EA"/>
            </a:solid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sp>
          <p:nvSpPr>
            <p:cNvPr id="38" name="Freeform 21">
              <a:extLst>
                <a:ext uri="{FF2B5EF4-FFF2-40B4-BE49-F238E27FC236}">
                  <a16:creationId xmlns:a16="http://schemas.microsoft.com/office/drawing/2014/main" id="{E8C46B92-9A1F-4DD7-8EBF-7A53DC912CF9}"/>
                </a:ext>
              </a:extLst>
            </p:cNvPr>
            <p:cNvSpPr/>
            <p:nvPr/>
          </p:nvSpPr>
          <p:spPr bwMode="auto">
            <a:xfrm>
              <a:off x="10708235" y="3228263"/>
              <a:ext cx="917708" cy="913141"/>
            </a:xfrm>
            <a:custGeom>
              <a:avLst/>
              <a:gdLst>
                <a:gd name="T0" fmla="*/ 114 w 228"/>
                <a:gd name="T1" fmla="*/ 0 h 227"/>
                <a:gd name="T2" fmla="*/ 0 w 228"/>
                <a:gd name="T3" fmla="*/ 114 h 227"/>
                <a:gd name="T4" fmla="*/ 68 w 228"/>
                <a:gd name="T5" fmla="*/ 218 h 227"/>
                <a:gd name="T6" fmla="*/ 70 w 228"/>
                <a:gd name="T7" fmla="*/ 192 h 227"/>
                <a:gd name="T8" fmla="*/ 85 w 228"/>
                <a:gd name="T9" fmla="*/ 130 h 227"/>
                <a:gd name="T10" fmla="*/ 81 w 228"/>
                <a:gd name="T11" fmla="*/ 112 h 227"/>
                <a:gd name="T12" fmla="*/ 103 w 228"/>
                <a:gd name="T13" fmla="*/ 82 h 227"/>
                <a:gd name="T14" fmla="*/ 119 w 228"/>
                <a:gd name="T15" fmla="*/ 99 h 227"/>
                <a:gd name="T16" fmla="*/ 109 w 228"/>
                <a:gd name="T17" fmla="*/ 140 h 227"/>
                <a:gd name="T18" fmla="*/ 127 w 228"/>
                <a:gd name="T19" fmla="*/ 162 h 227"/>
                <a:gd name="T20" fmla="*/ 163 w 228"/>
                <a:gd name="T21" fmla="*/ 101 h 227"/>
                <a:gd name="T22" fmla="*/ 115 w 228"/>
                <a:gd name="T23" fmla="*/ 57 h 227"/>
                <a:gd name="T24" fmla="*/ 59 w 228"/>
                <a:gd name="T25" fmla="*/ 112 h 227"/>
                <a:gd name="T26" fmla="*/ 67 w 228"/>
                <a:gd name="T27" fmla="*/ 134 h 227"/>
                <a:gd name="T28" fmla="*/ 68 w 228"/>
                <a:gd name="T29" fmla="*/ 141 h 227"/>
                <a:gd name="T30" fmla="*/ 66 w 228"/>
                <a:gd name="T31" fmla="*/ 150 h 227"/>
                <a:gd name="T32" fmla="*/ 60 w 228"/>
                <a:gd name="T33" fmla="*/ 153 h 227"/>
                <a:gd name="T34" fmla="*/ 37 w 228"/>
                <a:gd name="T35" fmla="*/ 109 h 227"/>
                <a:gd name="T36" fmla="*/ 118 w 228"/>
                <a:gd name="T37" fmla="*/ 38 h 227"/>
                <a:gd name="T38" fmla="*/ 191 w 228"/>
                <a:gd name="T39" fmla="*/ 103 h 227"/>
                <a:gd name="T40" fmla="*/ 129 w 228"/>
                <a:gd name="T41" fmla="*/ 181 h 227"/>
                <a:gd name="T42" fmla="*/ 101 w 228"/>
                <a:gd name="T43" fmla="*/ 167 h 227"/>
                <a:gd name="T44" fmla="*/ 93 w 228"/>
                <a:gd name="T45" fmla="*/ 198 h 227"/>
                <a:gd name="T46" fmla="*/ 82 w 228"/>
                <a:gd name="T47" fmla="*/ 223 h 227"/>
                <a:gd name="T48" fmla="*/ 114 w 228"/>
                <a:gd name="T49" fmla="*/ 227 h 227"/>
                <a:gd name="T50" fmla="*/ 228 w 228"/>
                <a:gd name="T51" fmla="*/ 114 h 227"/>
                <a:gd name="T52" fmla="*/ 114 w 228"/>
                <a:gd name="T53" fmla="*/ 0 h 2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228" h="227">
                  <a:moveTo>
                    <a:pt x="114" y="0"/>
                  </a:moveTo>
                  <a:cubicBezTo>
                    <a:pt x="51" y="0"/>
                    <a:pt x="0" y="51"/>
                    <a:pt x="0" y="114"/>
                  </a:cubicBezTo>
                  <a:cubicBezTo>
                    <a:pt x="0" y="160"/>
                    <a:pt x="28" y="200"/>
                    <a:pt x="68" y="218"/>
                  </a:cubicBezTo>
                  <a:cubicBezTo>
                    <a:pt x="68" y="210"/>
                    <a:pt x="68" y="200"/>
                    <a:pt x="70" y="192"/>
                  </a:cubicBezTo>
                  <a:cubicBezTo>
                    <a:pt x="73" y="183"/>
                    <a:pt x="85" y="130"/>
                    <a:pt x="85" y="130"/>
                  </a:cubicBezTo>
                  <a:cubicBezTo>
                    <a:pt x="85" y="130"/>
                    <a:pt x="81" y="122"/>
                    <a:pt x="81" y="112"/>
                  </a:cubicBezTo>
                  <a:cubicBezTo>
                    <a:pt x="81" y="95"/>
                    <a:pt x="91" y="82"/>
                    <a:pt x="103" y="82"/>
                  </a:cubicBezTo>
                  <a:cubicBezTo>
                    <a:pt x="114" y="82"/>
                    <a:pt x="119" y="90"/>
                    <a:pt x="119" y="99"/>
                  </a:cubicBezTo>
                  <a:cubicBezTo>
                    <a:pt x="119" y="110"/>
                    <a:pt x="112" y="125"/>
                    <a:pt x="109" y="140"/>
                  </a:cubicBezTo>
                  <a:cubicBezTo>
                    <a:pt x="106" y="152"/>
                    <a:pt x="115" y="162"/>
                    <a:pt x="127" y="162"/>
                  </a:cubicBezTo>
                  <a:cubicBezTo>
                    <a:pt x="148" y="162"/>
                    <a:pt x="163" y="134"/>
                    <a:pt x="163" y="101"/>
                  </a:cubicBezTo>
                  <a:cubicBezTo>
                    <a:pt x="163" y="76"/>
                    <a:pt x="146" y="57"/>
                    <a:pt x="115" y="57"/>
                  </a:cubicBezTo>
                  <a:cubicBezTo>
                    <a:pt x="81" y="57"/>
                    <a:pt x="59" y="83"/>
                    <a:pt x="59" y="112"/>
                  </a:cubicBezTo>
                  <a:cubicBezTo>
                    <a:pt x="59" y="122"/>
                    <a:pt x="62" y="129"/>
                    <a:pt x="67" y="134"/>
                  </a:cubicBezTo>
                  <a:cubicBezTo>
                    <a:pt x="69" y="137"/>
                    <a:pt x="69" y="138"/>
                    <a:pt x="68" y="141"/>
                  </a:cubicBezTo>
                  <a:cubicBezTo>
                    <a:pt x="68" y="143"/>
                    <a:pt x="67" y="148"/>
                    <a:pt x="66" y="150"/>
                  </a:cubicBezTo>
                  <a:cubicBezTo>
                    <a:pt x="65" y="153"/>
                    <a:pt x="63" y="154"/>
                    <a:pt x="60" y="153"/>
                  </a:cubicBezTo>
                  <a:cubicBezTo>
                    <a:pt x="44" y="146"/>
                    <a:pt x="37" y="129"/>
                    <a:pt x="37" y="109"/>
                  </a:cubicBezTo>
                  <a:cubicBezTo>
                    <a:pt x="37" y="77"/>
                    <a:pt x="64" y="38"/>
                    <a:pt x="118" y="38"/>
                  </a:cubicBezTo>
                  <a:cubicBezTo>
                    <a:pt x="162" y="38"/>
                    <a:pt x="191" y="70"/>
                    <a:pt x="191" y="103"/>
                  </a:cubicBezTo>
                  <a:cubicBezTo>
                    <a:pt x="191" y="148"/>
                    <a:pt x="166" y="181"/>
                    <a:pt x="129" y="181"/>
                  </a:cubicBezTo>
                  <a:cubicBezTo>
                    <a:pt x="117" y="181"/>
                    <a:pt x="105" y="175"/>
                    <a:pt x="101" y="167"/>
                  </a:cubicBezTo>
                  <a:cubicBezTo>
                    <a:pt x="101" y="167"/>
                    <a:pt x="95" y="193"/>
                    <a:pt x="93" y="198"/>
                  </a:cubicBezTo>
                  <a:cubicBezTo>
                    <a:pt x="91" y="207"/>
                    <a:pt x="86" y="216"/>
                    <a:pt x="82" y="223"/>
                  </a:cubicBezTo>
                  <a:cubicBezTo>
                    <a:pt x="92" y="226"/>
                    <a:pt x="103" y="227"/>
                    <a:pt x="114" y="227"/>
                  </a:cubicBezTo>
                  <a:cubicBezTo>
                    <a:pt x="177" y="227"/>
                    <a:pt x="228" y="176"/>
                    <a:pt x="228" y="114"/>
                  </a:cubicBezTo>
                  <a:cubicBezTo>
                    <a:pt x="228" y="51"/>
                    <a:pt x="177" y="0"/>
                    <a:pt x="114" y="0"/>
                  </a:cubicBezTo>
                  <a:close/>
                </a:path>
              </a:pathLst>
            </a:custGeom>
            <a:solidFill>
              <a:srgbClr val="CCF2EA"/>
            </a:solid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sp>
          <p:nvSpPr>
            <p:cNvPr id="39" name="Freeform 22">
              <a:extLst>
                <a:ext uri="{FF2B5EF4-FFF2-40B4-BE49-F238E27FC236}">
                  <a16:creationId xmlns:a16="http://schemas.microsoft.com/office/drawing/2014/main" id="{5BB5580D-1008-4B6A-8934-047477D92CE3}"/>
                </a:ext>
              </a:extLst>
            </p:cNvPr>
            <p:cNvSpPr>
              <a:spLocks noEditPoints="1"/>
            </p:cNvSpPr>
            <p:nvPr/>
          </p:nvSpPr>
          <p:spPr bwMode="auto">
            <a:xfrm>
              <a:off x="8384291" y="1853986"/>
              <a:ext cx="820306" cy="818784"/>
            </a:xfrm>
            <a:custGeom>
              <a:avLst/>
              <a:gdLst>
                <a:gd name="T0" fmla="*/ 164 w 204"/>
                <a:gd name="T1" fmla="*/ 0 h 204"/>
                <a:gd name="T2" fmla="*/ 39 w 204"/>
                <a:gd name="T3" fmla="*/ 0 h 204"/>
                <a:gd name="T4" fmla="*/ 0 w 204"/>
                <a:gd name="T5" fmla="*/ 39 h 204"/>
                <a:gd name="T6" fmla="*/ 0 w 204"/>
                <a:gd name="T7" fmla="*/ 81 h 204"/>
                <a:gd name="T8" fmla="*/ 0 w 204"/>
                <a:gd name="T9" fmla="*/ 164 h 204"/>
                <a:gd name="T10" fmla="*/ 39 w 204"/>
                <a:gd name="T11" fmla="*/ 204 h 204"/>
                <a:gd name="T12" fmla="*/ 164 w 204"/>
                <a:gd name="T13" fmla="*/ 204 h 204"/>
                <a:gd name="T14" fmla="*/ 204 w 204"/>
                <a:gd name="T15" fmla="*/ 164 h 204"/>
                <a:gd name="T16" fmla="*/ 204 w 204"/>
                <a:gd name="T17" fmla="*/ 81 h 204"/>
                <a:gd name="T18" fmla="*/ 204 w 204"/>
                <a:gd name="T19" fmla="*/ 39 h 204"/>
                <a:gd name="T20" fmla="*/ 164 w 204"/>
                <a:gd name="T21" fmla="*/ 0 h 204"/>
                <a:gd name="T22" fmla="*/ 176 w 204"/>
                <a:gd name="T23" fmla="*/ 23 h 204"/>
                <a:gd name="T24" fmla="*/ 180 w 204"/>
                <a:gd name="T25" fmla="*/ 23 h 204"/>
                <a:gd name="T26" fmla="*/ 180 w 204"/>
                <a:gd name="T27" fmla="*/ 28 h 204"/>
                <a:gd name="T28" fmla="*/ 180 w 204"/>
                <a:gd name="T29" fmla="*/ 58 h 204"/>
                <a:gd name="T30" fmla="*/ 146 w 204"/>
                <a:gd name="T31" fmla="*/ 58 h 204"/>
                <a:gd name="T32" fmla="*/ 146 w 204"/>
                <a:gd name="T33" fmla="*/ 24 h 204"/>
                <a:gd name="T34" fmla="*/ 176 w 204"/>
                <a:gd name="T35" fmla="*/ 23 h 204"/>
                <a:gd name="T36" fmla="*/ 73 w 204"/>
                <a:gd name="T37" fmla="*/ 81 h 204"/>
                <a:gd name="T38" fmla="*/ 102 w 204"/>
                <a:gd name="T39" fmla="*/ 66 h 204"/>
                <a:gd name="T40" fmla="*/ 131 w 204"/>
                <a:gd name="T41" fmla="*/ 81 h 204"/>
                <a:gd name="T42" fmla="*/ 138 w 204"/>
                <a:gd name="T43" fmla="*/ 102 h 204"/>
                <a:gd name="T44" fmla="*/ 102 w 204"/>
                <a:gd name="T45" fmla="*/ 138 h 204"/>
                <a:gd name="T46" fmla="*/ 66 w 204"/>
                <a:gd name="T47" fmla="*/ 102 h 204"/>
                <a:gd name="T48" fmla="*/ 73 w 204"/>
                <a:gd name="T49" fmla="*/ 81 h 204"/>
                <a:gd name="T50" fmla="*/ 184 w 204"/>
                <a:gd name="T51" fmla="*/ 164 h 204"/>
                <a:gd name="T52" fmla="*/ 164 w 204"/>
                <a:gd name="T53" fmla="*/ 184 h 204"/>
                <a:gd name="T54" fmla="*/ 39 w 204"/>
                <a:gd name="T55" fmla="*/ 184 h 204"/>
                <a:gd name="T56" fmla="*/ 20 w 204"/>
                <a:gd name="T57" fmla="*/ 164 h 204"/>
                <a:gd name="T58" fmla="*/ 20 w 204"/>
                <a:gd name="T59" fmla="*/ 81 h 204"/>
                <a:gd name="T60" fmla="*/ 50 w 204"/>
                <a:gd name="T61" fmla="*/ 81 h 204"/>
                <a:gd name="T62" fmla="*/ 46 w 204"/>
                <a:gd name="T63" fmla="*/ 102 h 204"/>
                <a:gd name="T64" fmla="*/ 102 w 204"/>
                <a:gd name="T65" fmla="*/ 158 h 204"/>
                <a:gd name="T66" fmla="*/ 157 w 204"/>
                <a:gd name="T67" fmla="*/ 102 h 204"/>
                <a:gd name="T68" fmla="*/ 153 w 204"/>
                <a:gd name="T69" fmla="*/ 81 h 204"/>
                <a:gd name="T70" fmla="*/ 184 w 204"/>
                <a:gd name="T71" fmla="*/ 81 h 204"/>
                <a:gd name="T72" fmla="*/ 184 w 204"/>
                <a:gd name="T73" fmla="*/ 164 h 2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204" h="204">
                  <a:moveTo>
                    <a:pt x="164" y="0"/>
                  </a:moveTo>
                  <a:cubicBezTo>
                    <a:pt x="39" y="0"/>
                    <a:pt x="39" y="0"/>
                    <a:pt x="39" y="0"/>
                  </a:cubicBezTo>
                  <a:cubicBezTo>
                    <a:pt x="17" y="0"/>
                    <a:pt x="0" y="18"/>
                    <a:pt x="0" y="39"/>
                  </a:cubicBezTo>
                  <a:cubicBezTo>
                    <a:pt x="0" y="81"/>
                    <a:pt x="0" y="81"/>
                    <a:pt x="0" y="81"/>
                  </a:cubicBezTo>
                  <a:cubicBezTo>
                    <a:pt x="0" y="164"/>
                    <a:pt x="0" y="164"/>
                    <a:pt x="0" y="164"/>
                  </a:cubicBezTo>
                  <a:cubicBezTo>
                    <a:pt x="0" y="186"/>
                    <a:pt x="17" y="204"/>
                    <a:pt x="39" y="204"/>
                  </a:cubicBezTo>
                  <a:cubicBezTo>
                    <a:pt x="164" y="204"/>
                    <a:pt x="164" y="204"/>
                    <a:pt x="164" y="204"/>
                  </a:cubicBezTo>
                  <a:cubicBezTo>
                    <a:pt x="186" y="204"/>
                    <a:pt x="204" y="186"/>
                    <a:pt x="204" y="164"/>
                  </a:cubicBezTo>
                  <a:cubicBezTo>
                    <a:pt x="204" y="81"/>
                    <a:pt x="204" y="81"/>
                    <a:pt x="204" y="81"/>
                  </a:cubicBezTo>
                  <a:cubicBezTo>
                    <a:pt x="204" y="39"/>
                    <a:pt x="204" y="39"/>
                    <a:pt x="204" y="39"/>
                  </a:cubicBezTo>
                  <a:cubicBezTo>
                    <a:pt x="204" y="18"/>
                    <a:pt x="186" y="0"/>
                    <a:pt x="164" y="0"/>
                  </a:cubicBezTo>
                  <a:close/>
                  <a:moveTo>
                    <a:pt x="176" y="23"/>
                  </a:moveTo>
                  <a:cubicBezTo>
                    <a:pt x="180" y="23"/>
                    <a:pt x="180" y="23"/>
                    <a:pt x="180" y="23"/>
                  </a:cubicBezTo>
                  <a:cubicBezTo>
                    <a:pt x="180" y="28"/>
                    <a:pt x="180" y="28"/>
                    <a:pt x="180" y="28"/>
                  </a:cubicBezTo>
                  <a:cubicBezTo>
                    <a:pt x="180" y="58"/>
                    <a:pt x="180" y="58"/>
                    <a:pt x="180" y="58"/>
                  </a:cubicBezTo>
                  <a:cubicBezTo>
                    <a:pt x="146" y="58"/>
                    <a:pt x="146" y="58"/>
                    <a:pt x="146" y="58"/>
                  </a:cubicBezTo>
                  <a:cubicBezTo>
                    <a:pt x="146" y="24"/>
                    <a:pt x="146" y="24"/>
                    <a:pt x="146" y="24"/>
                  </a:cubicBezTo>
                  <a:lnTo>
                    <a:pt x="176" y="23"/>
                  </a:lnTo>
                  <a:close/>
                  <a:moveTo>
                    <a:pt x="73" y="81"/>
                  </a:moveTo>
                  <a:cubicBezTo>
                    <a:pt x="79" y="72"/>
                    <a:pt x="90" y="66"/>
                    <a:pt x="102" y="66"/>
                  </a:cubicBezTo>
                  <a:cubicBezTo>
                    <a:pt x="114" y="66"/>
                    <a:pt x="124" y="72"/>
                    <a:pt x="131" y="81"/>
                  </a:cubicBezTo>
                  <a:cubicBezTo>
                    <a:pt x="135" y="87"/>
                    <a:pt x="138" y="94"/>
                    <a:pt x="138" y="102"/>
                  </a:cubicBezTo>
                  <a:cubicBezTo>
                    <a:pt x="138" y="122"/>
                    <a:pt x="121" y="138"/>
                    <a:pt x="102" y="138"/>
                  </a:cubicBezTo>
                  <a:cubicBezTo>
                    <a:pt x="82" y="138"/>
                    <a:pt x="66" y="122"/>
                    <a:pt x="66" y="102"/>
                  </a:cubicBezTo>
                  <a:cubicBezTo>
                    <a:pt x="66" y="94"/>
                    <a:pt x="68" y="87"/>
                    <a:pt x="73" y="81"/>
                  </a:cubicBezTo>
                  <a:close/>
                  <a:moveTo>
                    <a:pt x="184" y="164"/>
                  </a:moveTo>
                  <a:cubicBezTo>
                    <a:pt x="184" y="175"/>
                    <a:pt x="175" y="184"/>
                    <a:pt x="164" y="184"/>
                  </a:cubicBezTo>
                  <a:cubicBezTo>
                    <a:pt x="39" y="184"/>
                    <a:pt x="39" y="184"/>
                    <a:pt x="39" y="184"/>
                  </a:cubicBezTo>
                  <a:cubicBezTo>
                    <a:pt x="28" y="184"/>
                    <a:pt x="20" y="175"/>
                    <a:pt x="20" y="164"/>
                  </a:cubicBezTo>
                  <a:cubicBezTo>
                    <a:pt x="20" y="81"/>
                    <a:pt x="20" y="81"/>
                    <a:pt x="20" y="81"/>
                  </a:cubicBezTo>
                  <a:cubicBezTo>
                    <a:pt x="50" y="81"/>
                    <a:pt x="50" y="81"/>
                    <a:pt x="50" y="81"/>
                  </a:cubicBezTo>
                  <a:cubicBezTo>
                    <a:pt x="47" y="87"/>
                    <a:pt x="46" y="95"/>
                    <a:pt x="46" y="102"/>
                  </a:cubicBezTo>
                  <a:cubicBezTo>
                    <a:pt x="46" y="133"/>
                    <a:pt x="71" y="158"/>
                    <a:pt x="102" y="158"/>
                  </a:cubicBezTo>
                  <a:cubicBezTo>
                    <a:pt x="132" y="158"/>
                    <a:pt x="157" y="133"/>
                    <a:pt x="157" y="102"/>
                  </a:cubicBezTo>
                  <a:cubicBezTo>
                    <a:pt x="157" y="95"/>
                    <a:pt x="156" y="87"/>
                    <a:pt x="153" y="81"/>
                  </a:cubicBezTo>
                  <a:cubicBezTo>
                    <a:pt x="184" y="81"/>
                    <a:pt x="184" y="81"/>
                    <a:pt x="184" y="81"/>
                  </a:cubicBezTo>
                  <a:lnTo>
                    <a:pt x="184" y="164"/>
                  </a:lnTo>
                  <a:close/>
                </a:path>
              </a:pathLst>
            </a:custGeom>
            <a:solidFill>
              <a:srgbClr val="CCF2EA"/>
            </a:solid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grpSp>
          <p:nvGrpSpPr>
            <p:cNvPr id="40" name="Group 22">
              <a:extLst>
                <a:ext uri="{FF2B5EF4-FFF2-40B4-BE49-F238E27FC236}">
                  <a16:creationId xmlns:a16="http://schemas.microsoft.com/office/drawing/2014/main" id="{8798E377-24F1-4F3E-BFE0-8B1D23D1861C}"/>
                </a:ext>
              </a:extLst>
            </p:cNvPr>
            <p:cNvGrpSpPr/>
            <p:nvPr/>
          </p:nvGrpSpPr>
          <p:grpSpPr>
            <a:xfrm>
              <a:off x="9498323" y="820615"/>
              <a:ext cx="739645" cy="687899"/>
              <a:chOff x="3338513" y="696913"/>
              <a:chExt cx="771525" cy="717550"/>
            </a:xfrm>
            <a:solidFill>
              <a:srgbClr val="CCF2EA"/>
            </a:solidFill>
          </p:grpSpPr>
          <p:sp>
            <p:nvSpPr>
              <p:cNvPr id="59" name="Freeform 23">
                <a:extLst>
                  <a:ext uri="{FF2B5EF4-FFF2-40B4-BE49-F238E27FC236}">
                    <a16:creationId xmlns:a16="http://schemas.microsoft.com/office/drawing/2014/main" id="{D25FCBD6-A1AC-4A52-B55F-D35CD8888D7D}"/>
                  </a:ext>
                </a:extLst>
              </p:cNvPr>
              <p:cNvSpPr/>
              <p:nvPr/>
            </p:nvSpPr>
            <p:spPr bwMode="auto">
              <a:xfrm>
                <a:off x="3586163" y="696913"/>
                <a:ext cx="523875" cy="717550"/>
              </a:xfrm>
              <a:custGeom>
                <a:avLst/>
                <a:gdLst>
                  <a:gd name="T0" fmla="*/ 115 w 125"/>
                  <a:gd name="T1" fmla="*/ 63 h 171"/>
                  <a:gd name="T2" fmla="*/ 69 w 125"/>
                  <a:gd name="T3" fmla="*/ 63 h 171"/>
                  <a:gd name="T4" fmla="*/ 85 w 125"/>
                  <a:gd name="T5" fmla="*/ 32 h 171"/>
                  <a:gd name="T6" fmla="*/ 74 w 125"/>
                  <a:gd name="T7" fmla="*/ 0 h 171"/>
                  <a:gd name="T8" fmla="*/ 61 w 125"/>
                  <a:gd name="T9" fmla="*/ 21 h 171"/>
                  <a:gd name="T10" fmla="*/ 37 w 125"/>
                  <a:gd name="T11" fmla="*/ 53 h 171"/>
                  <a:gd name="T12" fmla="*/ 0 w 125"/>
                  <a:gd name="T13" fmla="*/ 70 h 171"/>
                  <a:gd name="T14" fmla="*/ 0 w 125"/>
                  <a:gd name="T15" fmla="*/ 71 h 171"/>
                  <a:gd name="T16" fmla="*/ 0 w 125"/>
                  <a:gd name="T17" fmla="*/ 148 h 171"/>
                  <a:gd name="T18" fmla="*/ 26 w 125"/>
                  <a:gd name="T19" fmla="*/ 155 h 171"/>
                  <a:gd name="T20" fmla="*/ 76 w 125"/>
                  <a:gd name="T21" fmla="*/ 171 h 171"/>
                  <a:gd name="T22" fmla="*/ 91 w 125"/>
                  <a:gd name="T23" fmla="*/ 147 h 171"/>
                  <a:gd name="T24" fmla="*/ 103 w 125"/>
                  <a:gd name="T25" fmla="*/ 121 h 171"/>
                  <a:gd name="T26" fmla="*/ 107 w 125"/>
                  <a:gd name="T27" fmla="*/ 91 h 171"/>
                  <a:gd name="T28" fmla="*/ 115 w 125"/>
                  <a:gd name="T29" fmla="*/ 63 h 1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25" h="171">
                    <a:moveTo>
                      <a:pt x="115" y="63"/>
                    </a:moveTo>
                    <a:cubicBezTo>
                      <a:pt x="105" y="57"/>
                      <a:pt x="69" y="63"/>
                      <a:pt x="69" y="63"/>
                    </a:cubicBezTo>
                    <a:cubicBezTo>
                      <a:pt x="75" y="59"/>
                      <a:pt x="85" y="38"/>
                      <a:pt x="85" y="32"/>
                    </a:cubicBezTo>
                    <a:cubicBezTo>
                      <a:pt x="86" y="19"/>
                      <a:pt x="83" y="0"/>
                      <a:pt x="74" y="0"/>
                    </a:cubicBezTo>
                    <a:cubicBezTo>
                      <a:pt x="64" y="0"/>
                      <a:pt x="62" y="16"/>
                      <a:pt x="61" y="21"/>
                    </a:cubicBezTo>
                    <a:cubicBezTo>
                      <a:pt x="59" y="35"/>
                      <a:pt x="46" y="48"/>
                      <a:pt x="37" y="53"/>
                    </a:cubicBezTo>
                    <a:cubicBezTo>
                      <a:pt x="25" y="60"/>
                      <a:pt x="16" y="66"/>
                      <a:pt x="0" y="70"/>
                    </a:cubicBezTo>
                    <a:cubicBezTo>
                      <a:pt x="0" y="70"/>
                      <a:pt x="0" y="71"/>
                      <a:pt x="0" y="71"/>
                    </a:cubicBezTo>
                    <a:cubicBezTo>
                      <a:pt x="0" y="148"/>
                      <a:pt x="0" y="148"/>
                      <a:pt x="0" y="148"/>
                    </a:cubicBezTo>
                    <a:cubicBezTo>
                      <a:pt x="9" y="148"/>
                      <a:pt x="18" y="150"/>
                      <a:pt x="26" y="155"/>
                    </a:cubicBezTo>
                    <a:cubicBezTo>
                      <a:pt x="43" y="164"/>
                      <a:pt x="56" y="171"/>
                      <a:pt x="76" y="171"/>
                    </a:cubicBezTo>
                    <a:cubicBezTo>
                      <a:pt x="106" y="171"/>
                      <a:pt x="103" y="148"/>
                      <a:pt x="91" y="147"/>
                    </a:cubicBezTo>
                    <a:cubicBezTo>
                      <a:pt x="115" y="148"/>
                      <a:pt x="117" y="128"/>
                      <a:pt x="103" y="121"/>
                    </a:cubicBezTo>
                    <a:cubicBezTo>
                      <a:pt x="125" y="121"/>
                      <a:pt x="122" y="93"/>
                      <a:pt x="107" y="91"/>
                    </a:cubicBezTo>
                    <a:cubicBezTo>
                      <a:pt x="124" y="92"/>
                      <a:pt x="125" y="70"/>
                      <a:pt x="115" y="63"/>
                    </a:cubicBezTo>
                    <a:close/>
                  </a:path>
                </a:pathLst>
              </a:custGeom>
              <a:grp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sp>
            <p:nvSpPr>
              <p:cNvPr id="60" name="Rectangle 24">
                <a:extLst>
                  <a:ext uri="{FF2B5EF4-FFF2-40B4-BE49-F238E27FC236}">
                    <a16:creationId xmlns:a16="http://schemas.microsoft.com/office/drawing/2014/main" id="{9F782E60-D17C-45A8-B2A2-359F0ABDA74B}"/>
                  </a:ext>
                </a:extLst>
              </p:cNvPr>
              <p:cNvSpPr>
                <a:spLocks noChangeArrowheads="1"/>
              </p:cNvSpPr>
              <p:nvPr/>
            </p:nvSpPr>
            <p:spPr bwMode="auto">
              <a:xfrm>
                <a:off x="3338513" y="960438"/>
                <a:ext cx="163513" cy="390525"/>
              </a:xfrm>
              <a:prstGeom prst="rect">
                <a:avLst/>
              </a:prstGeom>
              <a:grp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grpSp>
        <p:sp>
          <p:nvSpPr>
            <p:cNvPr id="41" name="Freeform 23">
              <a:extLst>
                <a:ext uri="{FF2B5EF4-FFF2-40B4-BE49-F238E27FC236}">
                  <a16:creationId xmlns:a16="http://schemas.microsoft.com/office/drawing/2014/main" id="{88BA8A4E-EAD2-4929-A8BE-A45C7C0CEF96}"/>
                </a:ext>
              </a:extLst>
            </p:cNvPr>
            <p:cNvSpPr>
              <a:spLocks noEditPoints="1"/>
            </p:cNvSpPr>
            <p:nvPr/>
          </p:nvSpPr>
          <p:spPr bwMode="auto">
            <a:xfrm>
              <a:off x="8448210" y="4477744"/>
              <a:ext cx="334819" cy="289161"/>
            </a:xfrm>
            <a:custGeom>
              <a:avLst/>
              <a:gdLst>
                <a:gd name="T0" fmla="*/ 42 w 83"/>
                <a:gd name="T1" fmla="*/ 0 h 72"/>
                <a:gd name="T2" fmla="*/ 0 w 83"/>
                <a:gd name="T3" fmla="*/ 31 h 72"/>
                <a:gd name="T4" fmla="*/ 14 w 83"/>
                <a:gd name="T5" fmla="*/ 54 h 72"/>
                <a:gd name="T6" fmla="*/ 4 w 83"/>
                <a:gd name="T7" fmla="*/ 72 h 72"/>
                <a:gd name="T8" fmla="*/ 24 w 83"/>
                <a:gd name="T9" fmla="*/ 59 h 72"/>
                <a:gd name="T10" fmla="*/ 42 w 83"/>
                <a:gd name="T11" fmla="*/ 62 h 72"/>
                <a:gd name="T12" fmla="*/ 83 w 83"/>
                <a:gd name="T13" fmla="*/ 31 h 72"/>
                <a:gd name="T14" fmla="*/ 42 w 83"/>
                <a:gd name="T15" fmla="*/ 0 h 72"/>
                <a:gd name="T16" fmla="*/ 42 w 83"/>
                <a:gd name="T17" fmla="*/ 12 h 72"/>
                <a:gd name="T18" fmla="*/ 9 w 83"/>
                <a:gd name="T19" fmla="*/ 23 h 72"/>
                <a:gd name="T20" fmla="*/ 42 w 83"/>
                <a:gd name="T21" fmla="*/ 7 h 72"/>
                <a:gd name="T22" fmla="*/ 75 w 83"/>
                <a:gd name="T23" fmla="*/ 23 h 72"/>
                <a:gd name="T24" fmla="*/ 42 w 83"/>
                <a:gd name="T25" fmla="*/ 12 h 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83" h="72">
                  <a:moveTo>
                    <a:pt x="42" y="0"/>
                  </a:moveTo>
                  <a:cubicBezTo>
                    <a:pt x="19" y="0"/>
                    <a:pt x="0" y="14"/>
                    <a:pt x="0" y="31"/>
                  </a:cubicBezTo>
                  <a:cubicBezTo>
                    <a:pt x="0" y="40"/>
                    <a:pt x="6" y="48"/>
                    <a:pt x="14" y="54"/>
                  </a:cubicBezTo>
                  <a:cubicBezTo>
                    <a:pt x="4" y="72"/>
                    <a:pt x="4" y="72"/>
                    <a:pt x="4" y="72"/>
                  </a:cubicBezTo>
                  <a:cubicBezTo>
                    <a:pt x="24" y="59"/>
                    <a:pt x="24" y="59"/>
                    <a:pt x="24" y="59"/>
                  </a:cubicBezTo>
                  <a:cubicBezTo>
                    <a:pt x="29" y="61"/>
                    <a:pt x="35" y="62"/>
                    <a:pt x="42" y="62"/>
                  </a:cubicBezTo>
                  <a:cubicBezTo>
                    <a:pt x="64" y="62"/>
                    <a:pt x="83" y="48"/>
                    <a:pt x="83" y="31"/>
                  </a:cubicBezTo>
                  <a:cubicBezTo>
                    <a:pt x="83" y="14"/>
                    <a:pt x="64" y="0"/>
                    <a:pt x="42" y="0"/>
                  </a:cubicBezTo>
                  <a:close/>
                  <a:moveTo>
                    <a:pt x="42" y="12"/>
                  </a:moveTo>
                  <a:cubicBezTo>
                    <a:pt x="28" y="12"/>
                    <a:pt x="16" y="16"/>
                    <a:pt x="9" y="23"/>
                  </a:cubicBezTo>
                  <a:cubicBezTo>
                    <a:pt x="12" y="14"/>
                    <a:pt x="26" y="7"/>
                    <a:pt x="42" y="7"/>
                  </a:cubicBezTo>
                  <a:cubicBezTo>
                    <a:pt x="58" y="7"/>
                    <a:pt x="72" y="14"/>
                    <a:pt x="75" y="23"/>
                  </a:cubicBezTo>
                  <a:cubicBezTo>
                    <a:pt x="68" y="16"/>
                    <a:pt x="55" y="12"/>
                    <a:pt x="42" y="12"/>
                  </a:cubicBezTo>
                  <a:close/>
                </a:path>
              </a:pathLst>
            </a:custGeom>
            <a:solidFill>
              <a:srgbClr val="CCF2EA"/>
            </a:solid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grpSp>
          <p:nvGrpSpPr>
            <p:cNvPr id="42" name="Group 24">
              <a:extLst>
                <a:ext uri="{FF2B5EF4-FFF2-40B4-BE49-F238E27FC236}">
                  <a16:creationId xmlns:a16="http://schemas.microsoft.com/office/drawing/2014/main" id="{0AF96678-8C05-48ED-8800-2AF27A0CE21D}"/>
                </a:ext>
              </a:extLst>
            </p:cNvPr>
            <p:cNvGrpSpPr/>
            <p:nvPr/>
          </p:nvGrpSpPr>
          <p:grpSpPr>
            <a:xfrm>
              <a:off x="6819775" y="3311968"/>
              <a:ext cx="1270788" cy="1190127"/>
              <a:chOff x="544513" y="3295650"/>
              <a:chExt cx="1325563" cy="1241425"/>
            </a:xfrm>
            <a:solidFill>
              <a:srgbClr val="CCF2EA"/>
            </a:solidFill>
          </p:grpSpPr>
          <p:sp>
            <p:nvSpPr>
              <p:cNvPr id="56" name="Freeform 26">
                <a:extLst>
                  <a:ext uri="{FF2B5EF4-FFF2-40B4-BE49-F238E27FC236}">
                    <a16:creationId xmlns:a16="http://schemas.microsoft.com/office/drawing/2014/main" id="{0AE1F817-36EE-4E04-9D06-A7AA2C4DFED9}"/>
                  </a:ext>
                </a:extLst>
              </p:cNvPr>
              <p:cNvSpPr/>
              <p:nvPr/>
            </p:nvSpPr>
            <p:spPr bwMode="auto">
              <a:xfrm>
                <a:off x="692151" y="3351213"/>
                <a:ext cx="1077913" cy="1185862"/>
              </a:xfrm>
              <a:custGeom>
                <a:avLst/>
                <a:gdLst>
                  <a:gd name="T0" fmla="*/ 55 w 257"/>
                  <a:gd name="T1" fmla="*/ 128 h 283"/>
                  <a:gd name="T2" fmla="*/ 49 w 257"/>
                  <a:gd name="T3" fmla="*/ 128 h 283"/>
                  <a:gd name="T4" fmla="*/ 43 w 257"/>
                  <a:gd name="T5" fmla="*/ 129 h 283"/>
                  <a:gd name="T6" fmla="*/ 36 w 257"/>
                  <a:gd name="T7" fmla="*/ 133 h 283"/>
                  <a:gd name="T8" fmla="*/ 9 w 257"/>
                  <a:gd name="T9" fmla="*/ 145 h 283"/>
                  <a:gd name="T10" fmla="*/ 4 w 257"/>
                  <a:gd name="T11" fmla="*/ 167 h 283"/>
                  <a:gd name="T12" fmla="*/ 26 w 257"/>
                  <a:gd name="T13" fmla="*/ 218 h 283"/>
                  <a:gd name="T14" fmla="*/ 46 w 257"/>
                  <a:gd name="T15" fmla="*/ 229 h 283"/>
                  <a:gd name="T16" fmla="*/ 61 w 257"/>
                  <a:gd name="T17" fmla="*/ 223 h 283"/>
                  <a:gd name="T18" fmla="*/ 73 w 257"/>
                  <a:gd name="T19" fmla="*/ 243 h 283"/>
                  <a:gd name="T20" fmla="*/ 77 w 257"/>
                  <a:gd name="T21" fmla="*/ 240 h 283"/>
                  <a:gd name="T22" fmla="*/ 106 w 257"/>
                  <a:gd name="T23" fmla="*/ 273 h 283"/>
                  <a:gd name="T24" fmla="*/ 139 w 257"/>
                  <a:gd name="T25" fmla="*/ 275 h 283"/>
                  <a:gd name="T26" fmla="*/ 141 w 257"/>
                  <a:gd name="T27" fmla="*/ 242 h 283"/>
                  <a:gd name="T28" fmla="*/ 138 w 257"/>
                  <a:gd name="T29" fmla="*/ 239 h 283"/>
                  <a:gd name="T30" fmla="*/ 138 w 257"/>
                  <a:gd name="T31" fmla="*/ 239 h 283"/>
                  <a:gd name="T32" fmla="*/ 112 w 257"/>
                  <a:gd name="T33" fmla="*/ 209 h 283"/>
                  <a:gd name="T34" fmla="*/ 128 w 257"/>
                  <a:gd name="T35" fmla="*/ 194 h 283"/>
                  <a:gd name="T36" fmla="*/ 131 w 257"/>
                  <a:gd name="T37" fmla="*/ 193 h 283"/>
                  <a:gd name="T38" fmla="*/ 257 w 257"/>
                  <a:gd name="T39" fmla="*/ 188 h 283"/>
                  <a:gd name="T40" fmla="*/ 174 w 257"/>
                  <a:gd name="T41" fmla="*/ 0 h 283"/>
                  <a:gd name="T42" fmla="*/ 55 w 257"/>
                  <a:gd name="T43" fmla="*/ 128 h 28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257" h="283">
                    <a:moveTo>
                      <a:pt x="55" y="128"/>
                    </a:moveTo>
                    <a:cubicBezTo>
                      <a:pt x="53" y="127"/>
                      <a:pt x="51" y="127"/>
                      <a:pt x="49" y="128"/>
                    </a:cubicBezTo>
                    <a:cubicBezTo>
                      <a:pt x="47" y="128"/>
                      <a:pt x="45" y="128"/>
                      <a:pt x="43" y="129"/>
                    </a:cubicBezTo>
                    <a:cubicBezTo>
                      <a:pt x="41" y="130"/>
                      <a:pt x="38" y="131"/>
                      <a:pt x="36" y="133"/>
                    </a:cubicBezTo>
                    <a:cubicBezTo>
                      <a:pt x="9" y="145"/>
                      <a:pt x="9" y="145"/>
                      <a:pt x="9" y="145"/>
                    </a:cubicBezTo>
                    <a:cubicBezTo>
                      <a:pt x="2" y="148"/>
                      <a:pt x="0" y="158"/>
                      <a:pt x="4" y="167"/>
                    </a:cubicBezTo>
                    <a:cubicBezTo>
                      <a:pt x="26" y="218"/>
                      <a:pt x="26" y="218"/>
                      <a:pt x="26" y="218"/>
                    </a:cubicBezTo>
                    <a:cubicBezTo>
                      <a:pt x="30" y="227"/>
                      <a:pt x="39" y="232"/>
                      <a:pt x="46" y="229"/>
                    </a:cubicBezTo>
                    <a:cubicBezTo>
                      <a:pt x="61" y="223"/>
                      <a:pt x="61" y="223"/>
                      <a:pt x="61" y="223"/>
                    </a:cubicBezTo>
                    <a:cubicBezTo>
                      <a:pt x="73" y="243"/>
                      <a:pt x="73" y="243"/>
                      <a:pt x="73" y="243"/>
                    </a:cubicBezTo>
                    <a:cubicBezTo>
                      <a:pt x="77" y="240"/>
                      <a:pt x="77" y="240"/>
                      <a:pt x="77" y="240"/>
                    </a:cubicBezTo>
                    <a:cubicBezTo>
                      <a:pt x="106" y="273"/>
                      <a:pt x="106" y="273"/>
                      <a:pt x="106" y="273"/>
                    </a:cubicBezTo>
                    <a:cubicBezTo>
                      <a:pt x="115" y="282"/>
                      <a:pt x="129" y="283"/>
                      <a:pt x="139" y="275"/>
                    </a:cubicBezTo>
                    <a:cubicBezTo>
                      <a:pt x="149" y="266"/>
                      <a:pt x="149" y="251"/>
                      <a:pt x="141" y="242"/>
                    </a:cubicBezTo>
                    <a:cubicBezTo>
                      <a:pt x="138" y="239"/>
                      <a:pt x="138" y="239"/>
                      <a:pt x="138" y="239"/>
                    </a:cubicBezTo>
                    <a:cubicBezTo>
                      <a:pt x="138" y="239"/>
                      <a:pt x="138" y="239"/>
                      <a:pt x="138" y="239"/>
                    </a:cubicBezTo>
                    <a:cubicBezTo>
                      <a:pt x="112" y="209"/>
                      <a:pt x="112" y="209"/>
                      <a:pt x="112" y="209"/>
                    </a:cubicBezTo>
                    <a:cubicBezTo>
                      <a:pt x="128" y="194"/>
                      <a:pt x="128" y="194"/>
                      <a:pt x="128" y="194"/>
                    </a:cubicBezTo>
                    <a:cubicBezTo>
                      <a:pt x="129" y="194"/>
                      <a:pt x="130" y="193"/>
                      <a:pt x="131" y="193"/>
                    </a:cubicBezTo>
                    <a:cubicBezTo>
                      <a:pt x="197" y="178"/>
                      <a:pt x="257" y="188"/>
                      <a:pt x="257" y="188"/>
                    </a:cubicBezTo>
                    <a:cubicBezTo>
                      <a:pt x="174" y="0"/>
                      <a:pt x="174" y="0"/>
                      <a:pt x="174" y="0"/>
                    </a:cubicBezTo>
                    <a:cubicBezTo>
                      <a:pt x="161" y="54"/>
                      <a:pt x="86" y="108"/>
                      <a:pt x="55" y="128"/>
                    </a:cubicBezTo>
                    <a:close/>
                  </a:path>
                </a:pathLst>
              </a:custGeom>
              <a:grp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sp>
            <p:nvSpPr>
              <p:cNvPr id="57" name="Freeform 27">
                <a:extLst>
                  <a:ext uri="{FF2B5EF4-FFF2-40B4-BE49-F238E27FC236}">
                    <a16:creationId xmlns:a16="http://schemas.microsoft.com/office/drawing/2014/main" id="{3B426351-A485-4623-ACBB-F926C2D0DD93}"/>
                  </a:ext>
                </a:extLst>
              </p:cNvPr>
              <p:cNvSpPr/>
              <p:nvPr/>
            </p:nvSpPr>
            <p:spPr bwMode="auto">
              <a:xfrm>
                <a:off x="1446213" y="3295650"/>
                <a:ext cx="423863" cy="865187"/>
              </a:xfrm>
              <a:custGeom>
                <a:avLst/>
                <a:gdLst>
                  <a:gd name="T0" fmla="*/ 0 w 267"/>
                  <a:gd name="T1" fmla="*/ 16 h 545"/>
                  <a:gd name="T2" fmla="*/ 233 w 267"/>
                  <a:gd name="T3" fmla="*/ 545 h 545"/>
                  <a:gd name="T4" fmla="*/ 267 w 267"/>
                  <a:gd name="T5" fmla="*/ 531 h 545"/>
                  <a:gd name="T6" fmla="*/ 32 w 267"/>
                  <a:gd name="T7" fmla="*/ 0 h 545"/>
                  <a:gd name="T8" fmla="*/ 0 w 267"/>
                  <a:gd name="T9" fmla="*/ 16 h 545"/>
                </a:gdLst>
                <a:ahLst/>
                <a:cxnLst>
                  <a:cxn ang="0">
                    <a:pos x="T0" y="T1"/>
                  </a:cxn>
                  <a:cxn ang="0">
                    <a:pos x="T2" y="T3"/>
                  </a:cxn>
                  <a:cxn ang="0">
                    <a:pos x="T4" y="T5"/>
                  </a:cxn>
                  <a:cxn ang="0">
                    <a:pos x="T6" y="T7"/>
                  </a:cxn>
                  <a:cxn ang="0">
                    <a:pos x="T8" y="T9"/>
                  </a:cxn>
                </a:cxnLst>
                <a:rect l="0" t="0" r="r" b="b"/>
                <a:pathLst>
                  <a:path w="267" h="545">
                    <a:moveTo>
                      <a:pt x="0" y="16"/>
                    </a:moveTo>
                    <a:lnTo>
                      <a:pt x="233" y="545"/>
                    </a:lnTo>
                    <a:lnTo>
                      <a:pt x="267" y="531"/>
                    </a:lnTo>
                    <a:lnTo>
                      <a:pt x="32" y="0"/>
                    </a:lnTo>
                    <a:lnTo>
                      <a:pt x="0" y="16"/>
                    </a:lnTo>
                    <a:close/>
                  </a:path>
                </a:pathLst>
              </a:custGeom>
              <a:grp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sp>
            <p:nvSpPr>
              <p:cNvPr id="58" name="Freeform 28">
                <a:extLst>
                  <a:ext uri="{FF2B5EF4-FFF2-40B4-BE49-F238E27FC236}">
                    <a16:creationId xmlns:a16="http://schemas.microsoft.com/office/drawing/2014/main" id="{5C82DE65-A4A0-4872-BDE1-C275C6F4A768}"/>
                  </a:ext>
                </a:extLst>
              </p:cNvPr>
              <p:cNvSpPr/>
              <p:nvPr/>
            </p:nvSpPr>
            <p:spPr bwMode="auto">
              <a:xfrm>
                <a:off x="544513" y="4021138"/>
                <a:ext cx="257175" cy="339725"/>
              </a:xfrm>
              <a:custGeom>
                <a:avLst/>
                <a:gdLst>
                  <a:gd name="T0" fmla="*/ 30 w 61"/>
                  <a:gd name="T1" fmla="*/ 10 h 81"/>
                  <a:gd name="T2" fmla="*/ 28 w 61"/>
                  <a:gd name="T3" fmla="*/ 0 h 81"/>
                  <a:gd name="T4" fmla="*/ 17 w 61"/>
                  <a:gd name="T5" fmla="*/ 5 h 81"/>
                  <a:gd name="T6" fmla="*/ 1 w 61"/>
                  <a:gd name="T7" fmla="*/ 32 h 81"/>
                  <a:gd name="T8" fmla="*/ 15 w 61"/>
                  <a:gd name="T9" fmla="*/ 26 h 81"/>
                  <a:gd name="T10" fmla="*/ 21 w 61"/>
                  <a:gd name="T11" fmla="*/ 28 h 81"/>
                  <a:gd name="T12" fmla="*/ 21 w 61"/>
                  <a:gd name="T13" fmla="*/ 29 h 81"/>
                  <a:gd name="T14" fmla="*/ 22 w 61"/>
                  <a:gd name="T15" fmla="*/ 29 h 81"/>
                  <a:gd name="T16" fmla="*/ 19 w 61"/>
                  <a:gd name="T17" fmla="*/ 35 h 81"/>
                  <a:gd name="T18" fmla="*/ 4 w 61"/>
                  <a:gd name="T19" fmla="*/ 42 h 81"/>
                  <a:gd name="T20" fmla="*/ 6 w 61"/>
                  <a:gd name="T21" fmla="*/ 47 h 81"/>
                  <a:gd name="T22" fmla="*/ 21 w 61"/>
                  <a:gd name="T23" fmla="*/ 40 h 81"/>
                  <a:gd name="T24" fmla="*/ 27 w 61"/>
                  <a:gd name="T25" fmla="*/ 42 h 81"/>
                  <a:gd name="T26" fmla="*/ 28 w 61"/>
                  <a:gd name="T27" fmla="*/ 43 h 81"/>
                  <a:gd name="T28" fmla="*/ 28 w 61"/>
                  <a:gd name="T29" fmla="*/ 43 h 81"/>
                  <a:gd name="T30" fmla="*/ 25 w 61"/>
                  <a:gd name="T31" fmla="*/ 49 h 81"/>
                  <a:gd name="T32" fmla="*/ 10 w 61"/>
                  <a:gd name="T33" fmla="*/ 56 h 81"/>
                  <a:gd name="T34" fmla="*/ 12 w 61"/>
                  <a:gd name="T35" fmla="*/ 61 h 81"/>
                  <a:gd name="T36" fmla="*/ 28 w 61"/>
                  <a:gd name="T37" fmla="*/ 54 h 81"/>
                  <a:gd name="T38" fmla="*/ 34 w 61"/>
                  <a:gd name="T39" fmla="*/ 56 h 81"/>
                  <a:gd name="T40" fmla="*/ 34 w 61"/>
                  <a:gd name="T41" fmla="*/ 56 h 81"/>
                  <a:gd name="T42" fmla="*/ 34 w 61"/>
                  <a:gd name="T43" fmla="*/ 57 h 81"/>
                  <a:gd name="T44" fmla="*/ 31 w 61"/>
                  <a:gd name="T45" fmla="*/ 63 h 81"/>
                  <a:gd name="T46" fmla="*/ 17 w 61"/>
                  <a:gd name="T47" fmla="*/ 69 h 81"/>
                  <a:gd name="T48" fmla="*/ 48 w 61"/>
                  <a:gd name="T49" fmla="*/ 76 h 81"/>
                  <a:gd name="T50" fmla="*/ 61 w 61"/>
                  <a:gd name="T51" fmla="*/ 71 h 81"/>
                  <a:gd name="T52" fmla="*/ 53 w 61"/>
                  <a:gd name="T53" fmla="*/ 61 h 81"/>
                  <a:gd name="T54" fmla="*/ 30 w 61"/>
                  <a:gd name="T55" fmla="*/ 10 h 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61" h="81">
                    <a:moveTo>
                      <a:pt x="30" y="10"/>
                    </a:moveTo>
                    <a:cubicBezTo>
                      <a:pt x="29" y="6"/>
                      <a:pt x="28" y="3"/>
                      <a:pt x="28" y="0"/>
                    </a:cubicBezTo>
                    <a:cubicBezTo>
                      <a:pt x="17" y="5"/>
                      <a:pt x="17" y="5"/>
                      <a:pt x="17" y="5"/>
                    </a:cubicBezTo>
                    <a:cubicBezTo>
                      <a:pt x="6" y="10"/>
                      <a:pt x="0" y="21"/>
                      <a:pt x="1" y="32"/>
                    </a:cubicBezTo>
                    <a:cubicBezTo>
                      <a:pt x="15" y="26"/>
                      <a:pt x="15" y="26"/>
                      <a:pt x="15" y="26"/>
                    </a:cubicBezTo>
                    <a:cubicBezTo>
                      <a:pt x="18" y="25"/>
                      <a:pt x="20" y="26"/>
                      <a:pt x="21" y="28"/>
                    </a:cubicBezTo>
                    <a:cubicBezTo>
                      <a:pt x="21" y="29"/>
                      <a:pt x="21" y="29"/>
                      <a:pt x="21" y="29"/>
                    </a:cubicBezTo>
                    <a:cubicBezTo>
                      <a:pt x="21" y="29"/>
                      <a:pt x="22" y="29"/>
                      <a:pt x="22" y="29"/>
                    </a:cubicBezTo>
                    <a:cubicBezTo>
                      <a:pt x="23" y="31"/>
                      <a:pt x="22" y="34"/>
                      <a:pt x="19" y="35"/>
                    </a:cubicBezTo>
                    <a:cubicBezTo>
                      <a:pt x="4" y="42"/>
                      <a:pt x="4" y="42"/>
                      <a:pt x="4" y="42"/>
                    </a:cubicBezTo>
                    <a:cubicBezTo>
                      <a:pt x="6" y="47"/>
                      <a:pt x="6" y="47"/>
                      <a:pt x="6" y="47"/>
                    </a:cubicBezTo>
                    <a:cubicBezTo>
                      <a:pt x="21" y="40"/>
                      <a:pt x="21" y="40"/>
                      <a:pt x="21" y="40"/>
                    </a:cubicBezTo>
                    <a:cubicBezTo>
                      <a:pt x="24" y="39"/>
                      <a:pt x="26" y="40"/>
                      <a:pt x="27" y="42"/>
                    </a:cubicBezTo>
                    <a:cubicBezTo>
                      <a:pt x="27" y="42"/>
                      <a:pt x="27" y="43"/>
                      <a:pt x="28" y="43"/>
                    </a:cubicBezTo>
                    <a:cubicBezTo>
                      <a:pt x="28" y="43"/>
                      <a:pt x="28" y="43"/>
                      <a:pt x="28" y="43"/>
                    </a:cubicBezTo>
                    <a:cubicBezTo>
                      <a:pt x="29" y="45"/>
                      <a:pt x="28" y="48"/>
                      <a:pt x="25" y="49"/>
                    </a:cubicBezTo>
                    <a:cubicBezTo>
                      <a:pt x="10" y="56"/>
                      <a:pt x="10" y="56"/>
                      <a:pt x="10" y="56"/>
                    </a:cubicBezTo>
                    <a:cubicBezTo>
                      <a:pt x="12" y="61"/>
                      <a:pt x="12" y="61"/>
                      <a:pt x="12" y="61"/>
                    </a:cubicBezTo>
                    <a:cubicBezTo>
                      <a:pt x="28" y="54"/>
                      <a:pt x="28" y="54"/>
                      <a:pt x="28" y="54"/>
                    </a:cubicBezTo>
                    <a:cubicBezTo>
                      <a:pt x="30" y="53"/>
                      <a:pt x="33" y="54"/>
                      <a:pt x="34" y="56"/>
                    </a:cubicBezTo>
                    <a:cubicBezTo>
                      <a:pt x="34" y="56"/>
                      <a:pt x="34" y="56"/>
                      <a:pt x="34" y="56"/>
                    </a:cubicBezTo>
                    <a:cubicBezTo>
                      <a:pt x="34" y="57"/>
                      <a:pt x="34" y="57"/>
                      <a:pt x="34" y="57"/>
                    </a:cubicBezTo>
                    <a:cubicBezTo>
                      <a:pt x="35" y="59"/>
                      <a:pt x="34" y="62"/>
                      <a:pt x="31" y="63"/>
                    </a:cubicBezTo>
                    <a:cubicBezTo>
                      <a:pt x="17" y="69"/>
                      <a:pt x="17" y="69"/>
                      <a:pt x="17" y="69"/>
                    </a:cubicBezTo>
                    <a:cubicBezTo>
                      <a:pt x="24" y="78"/>
                      <a:pt x="37" y="81"/>
                      <a:pt x="48" y="76"/>
                    </a:cubicBezTo>
                    <a:cubicBezTo>
                      <a:pt x="61" y="71"/>
                      <a:pt x="61" y="71"/>
                      <a:pt x="61" y="71"/>
                    </a:cubicBezTo>
                    <a:cubicBezTo>
                      <a:pt x="58" y="68"/>
                      <a:pt x="55" y="65"/>
                      <a:pt x="53" y="61"/>
                    </a:cubicBezTo>
                    <a:lnTo>
                      <a:pt x="30" y="10"/>
                    </a:lnTo>
                    <a:close/>
                  </a:path>
                </a:pathLst>
              </a:custGeom>
              <a:grp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grpSp>
        <p:sp>
          <p:nvSpPr>
            <p:cNvPr id="43" name="Freeform 52">
              <a:extLst>
                <a:ext uri="{FF2B5EF4-FFF2-40B4-BE49-F238E27FC236}">
                  <a16:creationId xmlns:a16="http://schemas.microsoft.com/office/drawing/2014/main" id="{EE21FDB9-0533-48C4-A33D-C145CA49EDBE}"/>
                </a:ext>
              </a:extLst>
            </p:cNvPr>
            <p:cNvSpPr/>
            <p:nvPr/>
          </p:nvSpPr>
          <p:spPr bwMode="auto">
            <a:xfrm>
              <a:off x="6707155" y="1949866"/>
              <a:ext cx="587454" cy="707684"/>
            </a:xfrm>
            <a:custGeom>
              <a:avLst/>
              <a:gdLst>
                <a:gd name="T0" fmla="*/ 60 w 146"/>
                <a:gd name="T1" fmla="*/ 173 h 176"/>
                <a:gd name="T2" fmla="*/ 40 w 146"/>
                <a:gd name="T3" fmla="*/ 173 h 176"/>
                <a:gd name="T4" fmla="*/ 38 w 146"/>
                <a:gd name="T5" fmla="*/ 172 h 176"/>
                <a:gd name="T6" fmla="*/ 17 w 146"/>
                <a:gd name="T7" fmla="*/ 122 h 176"/>
                <a:gd name="T8" fmla="*/ 40 w 146"/>
                <a:gd name="T9" fmla="*/ 62 h 176"/>
                <a:gd name="T10" fmla="*/ 55 w 146"/>
                <a:gd name="T11" fmla="*/ 24 h 176"/>
                <a:gd name="T12" fmla="*/ 103 w 146"/>
                <a:gd name="T13" fmla="*/ 9 h 176"/>
                <a:gd name="T14" fmla="*/ 141 w 146"/>
                <a:gd name="T15" fmla="*/ 53 h 176"/>
                <a:gd name="T16" fmla="*/ 108 w 146"/>
                <a:gd name="T17" fmla="*/ 142 h 176"/>
                <a:gd name="T18" fmla="*/ 98 w 146"/>
                <a:gd name="T19" fmla="*/ 146 h 176"/>
                <a:gd name="T20" fmla="*/ 94 w 146"/>
                <a:gd name="T21" fmla="*/ 137 h 176"/>
                <a:gd name="T22" fmla="*/ 127 w 146"/>
                <a:gd name="T23" fmla="*/ 49 h 176"/>
                <a:gd name="T24" fmla="*/ 98 w 146"/>
                <a:gd name="T25" fmla="*/ 23 h 176"/>
                <a:gd name="T26" fmla="*/ 69 w 146"/>
                <a:gd name="T27" fmla="*/ 30 h 176"/>
                <a:gd name="T28" fmla="*/ 54 w 146"/>
                <a:gd name="T29" fmla="*/ 67 h 176"/>
                <a:gd name="T30" fmla="*/ 30 w 146"/>
                <a:gd name="T31" fmla="*/ 127 h 176"/>
                <a:gd name="T32" fmla="*/ 44 w 146"/>
                <a:gd name="T33" fmla="*/ 159 h 176"/>
                <a:gd name="T34" fmla="*/ 45 w 146"/>
                <a:gd name="T35" fmla="*/ 159 h 176"/>
                <a:gd name="T36" fmla="*/ 61 w 146"/>
                <a:gd name="T37" fmla="*/ 151 h 176"/>
                <a:gd name="T38" fmla="*/ 67 w 146"/>
                <a:gd name="T39" fmla="*/ 135 h 176"/>
                <a:gd name="T40" fmla="*/ 93 w 146"/>
                <a:gd name="T41" fmla="*/ 68 h 176"/>
                <a:gd name="T42" fmla="*/ 91 w 146"/>
                <a:gd name="T43" fmla="*/ 58 h 176"/>
                <a:gd name="T44" fmla="*/ 82 w 146"/>
                <a:gd name="T45" fmla="*/ 67 h 176"/>
                <a:gd name="T46" fmla="*/ 57 w 146"/>
                <a:gd name="T47" fmla="*/ 130 h 176"/>
                <a:gd name="T48" fmla="*/ 48 w 146"/>
                <a:gd name="T49" fmla="*/ 134 h 176"/>
                <a:gd name="T50" fmla="*/ 44 w 146"/>
                <a:gd name="T51" fmla="*/ 124 h 176"/>
                <a:gd name="T52" fmla="*/ 68 w 146"/>
                <a:gd name="T53" fmla="*/ 62 h 176"/>
                <a:gd name="T54" fmla="*/ 96 w 146"/>
                <a:gd name="T55" fmla="*/ 44 h 176"/>
                <a:gd name="T56" fmla="*/ 107 w 146"/>
                <a:gd name="T57" fmla="*/ 72 h 176"/>
                <a:gd name="T58" fmla="*/ 80 w 146"/>
                <a:gd name="T59" fmla="*/ 141 h 176"/>
                <a:gd name="T60" fmla="*/ 74 w 146"/>
                <a:gd name="T61" fmla="*/ 156 h 176"/>
                <a:gd name="T62" fmla="*/ 60 w 146"/>
                <a:gd name="T63" fmla="*/ 173 h 1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146" h="176">
                  <a:moveTo>
                    <a:pt x="60" y="173"/>
                  </a:moveTo>
                  <a:cubicBezTo>
                    <a:pt x="54" y="176"/>
                    <a:pt x="47" y="176"/>
                    <a:pt x="40" y="173"/>
                  </a:cubicBezTo>
                  <a:cubicBezTo>
                    <a:pt x="38" y="172"/>
                    <a:pt x="38" y="172"/>
                    <a:pt x="38" y="172"/>
                  </a:cubicBezTo>
                  <a:cubicBezTo>
                    <a:pt x="31" y="169"/>
                    <a:pt x="0" y="160"/>
                    <a:pt x="17" y="122"/>
                  </a:cubicBezTo>
                  <a:cubicBezTo>
                    <a:pt x="24" y="106"/>
                    <a:pt x="31" y="84"/>
                    <a:pt x="40" y="62"/>
                  </a:cubicBezTo>
                  <a:cubicBezTo>
                    <a:pt x="45" y="50"/>
                    <a:pt x="50" y="37"/>
                    <a:pt x="55" y="24"/>
                  </a:cubicBezTo>
                  <a:cubicBezTo>
                    <a:pt x="64" y="1"/>
                    <a:pt x="78" y="0"/>
                    <a:pt x="103" y="9"/>
                  </a:cubicBezTo>
                  <a:cubicBezTo>
                    <a:pt x="133" y="20"/>
                    <a:pt x="146" y="39"/>
                    <a:pt x="141" y="53"/>
                  </a:cubicBezTo>
                  <a:cubicBezTo>
                    <a:pt x="135" y="73"/>
                    <a:pt x="109" y="139"/>
                    <a:pt x="108" y="142"/>
                  </a:cubicBezTo>
                  <a:cubicBezTo>
                    <a:pt x="106" y="146"/>
                    <a:pt x="102" y="148"/>
                    <a:pt x="98" y="146"/>
                  </a:cubicBezTo>
                  <a:cubicBezTo>
                    <a:pt x="95" y="145"/>
                    <a:pt x="93" y="141"/>
                    <a:pt x="94" y="137"/>
                  </a:cubicBezTo>
                  <a:cubicBezTo>
                    <a:pt x="94" y="136"/>
                    <a:pt x="121" y="68"/>
                    <a:pt x="127" y="49"/>
                  </a:cubicBezTo>
                  <a:cubicBezTo>
                    <a:pt x="129" y="45"/>
                    <a:pt x="124" y="32"/>
                    <a:pt x="98" y="23"/>
                  </a:cubicBezTo>
                  <a:cubicBezTo>
                    <a:pt x="83" y="17"/>
                    <a:pt x="76" y="10"/>
                    <a:pt x="69" y="30"/>
                  </a:cubicBezTo>
                  <a:cubicBezTo>
                    <a:pt x="64" y="42"/>
                    <a:pt x="59" y="55"/>
                    <a:pt x="54" y="67"/>
                  </a:cubicBezTo>
                  <a:cubicBezTo>
                    <a:pt x="45" y="90"/>
                    <a:pt x="37" y="111"/>
                    <a:pt x="30" y="127"/>
                  </a:cubicBezTo>
                  <a:cubicBezTo>
                    <a:pt x="20" y="152"/>
                    <a:pt x="36" y="155"/>
                    <a:pt x="44" y="159"/>
                  </a:cubicBezTo>
                  <a:cubicBezTo>
                    <a:pt x="45" y="159"/>
                    <a:pt x="45" y="159"/>
                    <a:pt x="45" y="159"/>
                  </a:cubicBezTo>
                  <a:cubicBezTo>
                    <a:pt x="52" y="162"/>
                    <a:pt x="56" y="161"/>
                    <a:pt x="61" y="151"/>
                  </a:cubicBezTo>
                  <a:cubicBezTo>
                    <a:pt x="62" y="148"/>
                    <a:pt x="64" y="142"/>
                    <a:pt x="67" y="135"/>
                  </a:cubicBezTo>
                  <a:cubicBezTo>
                    <a:pt x="75" y="115"/>
                    <a:pt x="91" y="77"/>
                    <a:pt x="93" y="68"/>
                  </a:cubicBezTo>
                  <a:cubicBezTo>
                    <a:pt x="94" y="65"/>
                    <a:pt x="94" y="59"/>
                    <a:pt x="91" y="58"/>
                  </a:cubicBezTo>
                  <a:cubicBezTo>
                    <a:pt x="87" y="56"/>
                    <a:pt x="83" y="65"/>
                    <a:pt x="82" y="67"/>
                  </a:cubicBezTo>
                  <a:cubicBezTo>
                    <a:pt x="72" y="95"/>
                    <a:pt x="58" y="130"/>
                    <a:pt x="57" y="130"/>
                  </a:cubicBezTo>
                  <a:cubicBezTo>
                    <a:pt x="56" y="134"/>
                    <a:pt x="52" y="135"/>
                    <a:pt x="48" y="134"/>
                  </a:cubicBezTo>
                  <a:cubicBezTo>
                    <a:pt x="44" y="132"/>
                    <a:pt x="42" y="128"/>
                    <a:pt x="44" y="124"/>
                  </a:cubicBezTo>
                  <a:cubicBezTo>
                    <a:pt x="44" y="124"/>
                    <a:pt x="58" y="90"/>
                    <a:pt x="68" y="62"/>
                  </a:cubicBezTo>
                  <a:cubicBezTo>
                    <a:pt x="75" y="45"/>
                    <a:pt x="87" y="41"/>
                    <a:pt x="96" y="44"/>
                  </a:cubicBezTo>
                  <a:cubicBezTo>
                    <a:pt x="106" y="47"/>
                    <a:pt x="110" y="62"/>
                    <a:pt x="107" y="72"/>
                  </a:cubicBezTo>
                  <a:cubicBezTo>
                    <a:pt x="105" y="81"/>
                    <a:pt x="93" y="111"/>
                    <a:pt x="80" y="141"/>
                  </a:cubicBezTo>
                  <a:cubicBezTo>
                    <a:pt x="78" y="148"/>
                    <a:pt x="75" y="154"/>
                    <a:pt x="74" y="156"/>
                  </a:cubicBezTo>
                  <a:cubicBezTo>
                    <a:pt x="71" y="165"/>
                    <a:pt x="66" y="171"/>
                    <a:pt x="60" y="173"/>
                  </a:cubicBezTo>
                  <a:close/>
                </a:path>
              </a:pathLst>
            </a:custGeom>
            <a:solidFill>
              <a:srgbClr val="CCF2EA"/>
            </a:solid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sp>
          <p:nvSpPr>
            <p:cNvPr id="44" name="Freeform 52">
              <a:extLst>
                <a:ext uri="{FF2B5EF4-FFF2-40B4-BE49-F238E27FC236}">
                  <a16:creationId xmlns:a16="http://schemas.microsoft.com/office/drawing/2014/main" id="{D1DA556C-1E58-45F4-90A3-351EDCFD7DA3}"/>
                </a:ext>
              </a:extLst>
            </p:cNvPr>
            <p:cNvSpPr/>
            <p:nvPr/>
          </p:nvSpPr>
          <p:spPr bwMode="auto">
            <a:xfrm>
              <a:off x="10195390" y="1259683"/>
              <a:ext cx="587454" cy="707684"/>
            </a:xfrm>
            <a:custGeom>
              <a:avLst/>
              <a:gdLst>
                <a:gd name="T0" fmla="*/ 60 w 146"/>
                <a:gd name="T1" fmla="*/ 173 h 176"/>
                <a:gd name="T2" fmla="*/ 40 w 146"/>
                <a:gd name="T3" fmla="*/ 173 h 176"/>
                <a:gd name="T4" fmla="*/ 38 w 146"/>
                <a:gd name="T5" fmla="*/ 172 h 176"/>
                <a:gd name="T6" fmla="*/ 17 w 146"/>
                <a:gd name="T7" fmla="*/ 122 h 176"/>
                <a:gd name="T8" fmla="*/ 40 w 146"/>
                <a:gd name="T9" fmla="*/ 62 h 176"/>
                <a:gd name="T10" fmla="*/ 55 w 146"/>
                <a:gd name="T11" fmla="*/ 24 h 176"/>
                <a:gd name="T12" fmla="*/ 103 w 146"/>
                <a:gd name="T13" fmla="*/ 9 h 176"/>
                <a:gd name="T14" fmla="*/ 141 w 146"/>
                <a:gd name="T15" fmla="*/ 53 h 176"/>
                <a:gd name="T16" fmla="*/ 108 w 146"/>
                <a:gd name="T17" fmla="*/ 142 h 176"/>
                <a:gd name="T18" fmla="*/ 98 w 146"/>
                <a:gd name="T19" fmla="*/ 146 h 176"/>
                <a:gd name="T20" fmla="*/ 94 w 146"/>
                <a:gd name="T21" fmla="*/ 137 h 176"/>
                <a:gd name="T22" fmla="*/ 127 w 146"/>
                <a:gd name="T23" fmla="*/ 49 h 176"/>
                <a:gd name="T24" fmla="*/ 98 w 146"/>
                <a:gd name="T25" fmla="*/ 23 h 176"/>
                <a:gd name="T26" fmla="*/ 69 w 146"/>
                <a:gd name="T27" fmla="*/ 30 h 176"/>
                <a:gd name="T28" fmla="*/ 54 w 146"/>
                <a:gd name="T29" fmla="*/ 67 h 176"/>
                <a:gd name="T30" fmla="*/ 30 w 146"/>
                <a:gd name="T31" fmla="*/ 127 h 176"/>
                <a:gd name="T32" fmla="*/ 44 w 146"/>
                <a:gd name="T33" fmla="*/ 159 h 176"/>
                <a:gd name="T34" fmla="*/ 45 w 146"/>
                <a:gd name="T35" fmla="*/ 159 h 176"/>
                <a:gd name="T36" fmla="*/ 61 w 146"/>
                <a:gd name="T37" fmla="*/ 151 h 176"/>
                <a:gd name="T38" fmla="*/ 67 w 146"/>
                <a:gd name="T39" fmla="*/ 135 h 176"/>
                <a:gd name="T40" fmla="*/ 93 w 146"/>
                <a:gd name="T41" fmla="*/ 68 h 176"/>
                <a:gd name="T42" fmla="*/ 91 w 146"/>
                <a:gd name="T43" fmla="*/ 58 h 176"/>
                <a:gd name="T44" fmla="*/ 82 w 146"/>
                <a:gd name="T45" fmla="*/ 67 h 176"/>
                <a:gd name="T46" fmla="*/ 57 w 146"/>
                <a:gd name="T47" fmla="*/ 130 h 176"/>
                <a:gd name="T48" fmla="*/ 48 w 146"/>
                <a:gd name="T49" fmla="*/ 134 h 176"/>
                <a:gd name="T50" fmla="*/ 44 w 146"/>
                <a:gd name="T51" fmla="*/ 124 h 176"/>
                <a:gd name="T52" fmla="*/ 68 w 146"/>
                <a:gd name="T53" fmla="*/ 62 h 176"/>
                <a:gd name="T54" fmla="*/ 96 w 146"/>
                <a:gd name="T55" fmla="*/ 44 h 176"/>
                <a:gd name="T56" fmla="*/ 107 w 146"/>
                <a:gd name="T57" fmla="*/ 72 h 176"/>
                <a:gd name="T58" fmla="*/ 80 w 146"/>
                <a:gd name="T59" fmla="*/ 141 h 176"/>
                <a:gd name="T60" fmla="*/ 74 w 146"/>
                <a:gd name="T61" fmla="*/ 156 h 176"/>
                <a:gd name="T62" fmla="*/ 60 w 146"/>
                <a:gd name="T63" fmla="*/ 173 h 1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146" h="176">
                  <a:moveTo>
                    <a:pt x="60" y="173"/>
                  </a:moveTo>
                  <a:cubicBezTo>
                    <a:pt x="54" y="176"/>
                    <a:pt x="47" y="176"/>
                    <a:pt x="40" y="173"/>
                  </a:cubicBezTo>
                  <a:cubicBezTo>
                    <a:pt x="38" y="172"/>
                    <a:pt x="38" y="172"/>
                    <a:pt x="38" y="172"/>
                  </a:cubicBezTo>
                  <a:cubicBezTo>
                    <a:pt x="31" y="169"/>
                    <a:pt x="0" y="160"/>
                    <a:pt x="17" y="122"/>
                  </a:cubicBezTo>
                  <a:cubicBezTo>
                    <a:pt x="24" y="106"/>
                    <a:pt x="31" y="84"/>
                    <a:pt x="40" y="62"/>
                  </a:cubicBezTo>
                  <a:cubicBezTo>
                    <a:pt x="45" y="50"/>
                    <a:pt x="50" y="37"/>
                    <a:pt x="55" y="24"/>
                  </a:cubicBezTo>
                  <a:cubicBezTo>
                    <a:pt x="64" y="1"/>
                    <a:pt x="78" y="0"/>
                    <a:pt x="103" y="9"/>
                  </a:cubicBezTo>
                  <a:cubicBezTo>
                    <a:pt x="133" y="20"/>
                    <a:pt x="146" y="39"/>
                    <a:pt x="141" y="53"/>
                  </a:cubicBezTo>
                  <a:cubicBezTo>
                    <a:pt x="135" y="73"/>
                    <a:pt x="109" y="139"/>
                    <a:pt x="108" y="142"/>
                  </a:cubicBezTo>
                  <a:cubicBezTo>
                    <a:pt x="106" y="146"/>
                    <a:pt x="102" y="148"/>
                    <a:pt x="98" y="146"/>
                  </a:cubicBezTo>
                  <a:cubicBezTo>
                    <a:pt x="95" y="145"/>
                    <a:pt x="93" y="141"/>
                    <a:pt x="94" y="137"/>
                  </a:cubicBezTo>
                  <a:cubicBezTo>
                    <a:pt x="94" y="136"/>
                    <a:pt x="121" y="68"/>
                    <a:pt x="127" y="49"/>
                  </a:cubicBezTo>
                  <a:cubicBezTo>
                    <a:pt x="129" y="45"/>
                    <a:pt x="124" y="32"/>
                    <a:pt x="98" y="23"/>
                  </a:cubicBezTo>
                  <a:cubicBezTo>
                    <a:pt x="83" y="17"/>
                    <a:pt x="76" y="10"/>
                    <a:pt x="69" y="30"/>
                  </a:cubicBezTo>
                  <a:cubicBezTo>
                    <a:pt x="64" y="42"/>
                    <a:pt x="59" y="55"/>
                    <a:pt x="54" y="67"/>
                  </a:cubicBezTo>
                  <a:cubicBezTo>
                    <a:pt x="45" y="90"/>
                    <a:pt x="37" y="111"/>
                    <a:pt x="30" y="127"/>
                  </a:cubicBezTo>
                  <a:cubicBezTo>
                    <a:pt x="20" y="152"/>
                    <a:pt x="36" y="155"/>
                    <a:pt x="44" y="159"/>
                  </a:cubicBezTo>
                  <a:cubicBezTo>
                    <a:pt x="45" y="159"/>
                    <a:pt x="45" y="159"/>
                    <a:pt x="45" y="159"/>
                  </a:cubicBezTo>
                  <a:cubicBezTo>
                    <a:pt x="52" y="162"/>
                    <a:pt x="56" y="161"/>
                    <a:pt x="61" y="151"/>
                  </a:cubicBezTo>
                  <a:cubicBezTo>
                    <a:pt x="62" y="148"/>
                    <a:pt x="64" y="142"/>
                    <a:pt x="67" y="135"/>
                  </a:cubicBezTo>
                  <a:cubicBezTo>
                    <a:pt x="75" y="115"/>
                    <a:pt x="91" y="77"/>
                    <a:pt x="93" y="68"/>
                  </a:cubicBezTo>
                  <a:cubicBezTo>
                    <a:pt x="94" y="65"/>
                    <a:pt x="94" y="59"/>
                    <a:pt x="91" y="58"/>
                  </a:cubicBezTo>
                  <a:cubicBezTo>
                    <a:pt x="87" y="56"/>
                    <a:pt x="83" y="65"/>
                    <a:pt x="82" y="67"/>
                  </a:cubicBezTo>
                  <a:cubicBezTo>
                    <a:pt x="72" y="95"/>
                    <a:pt x="58" y="130"/>
                    <a:pt x="57" y="130"/>
                  </a:cubicBezTo>
                  <a:cubicBezTo>
                    <a:pt x="56" y="134"/>
                    <a:pt x="52" y="135"/>
                    <a:pt x="48" y="134"/>
                  </a:cubicBezTo>
                  <a:cubicBezTo>
                    <a:pt x="44" y="132"/>
                    <a:pt x="42" y="128"/>
                    <a:pt x="44" y="124"/>
                  </a:cubicBezTo>
                  <a:cubicBezTo>
                    <a:pt x="44" y="124"/>
                    <a:pt x="58" y="90"/>
                    <a:pt x="68" y="62"/>
                  </a:cubicBezTo>
                  <a:cubicBezTo>
                    <a:pt x="75" y="45"/>
                    <a:pt x="87" y="41"/>
                    <a:pt x="96" y="44"/>
                  </a:cubicBezTo>
                  <a:cubicBezTo>
                    <a:pt x="106" y="47"/>
                    <a:pt x="110" y="62"/>
                    <a:pt x="107" y="72"/>
                  </a:cubicBezTo>
                  <a:cubicBezTo>
                    <a:pt x="105" y="81"/>
                    <a:pt x="93" y="111"/>
                    <a:pt x="80" y="141"/>
                  </a:cubicBezTo>
                  <a:cubicBezTo>
                    <a:pt x="78" y="148"/>
                    <a:pt x="75" y="154"/>
                    <a:pt x="74" y="156"/>
                  </a:cubicBezTo>
                  <a:cubicBezTo>
                    <a:pt x="71" y="165"/>
                    <a:pt x="66" y="171"/>
                    <a:pt x="60" y="173"/>
                  </a:cubicBezTo>
                  <a:close/>
                </a:path>
              </a:pathLst>
            </a:custGeom>
            <a:solidFill>
              <a:srgbClr val="CCF2EA"/>
            </a:solid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sp>
          <p:nvSpPr>
            <p:cNvPr id="45" name="Freeform 9">
              <a:extLst>
                <a:ext uri="{FF2B5EF4-FFF2-40B4-BE49-F238E27FC236}">
                  <a16:creationId xmlns:a16="http://schemas.microsoft.com/office/drawing/2014/main" id="{EE73AFC4-4D95-46F0-ADC2-5633AAEC8198}"/>
                </a:ext>
              </a:extLst>
            </p:cNvPr>
            <p:cNvSpPr>
              <a:spLocks noEditPoints="1"/>
            </p:cNvSpPr>
            <p:nvPr/>
          </p:nvSpPr>
          <p:spPr bwMode="auto">
            <a:xfrm>
              <a:off x="8445167" y="4763862"/>
              <a:ext cx="977061" cy="977061"/>
            </a:xfrm>
            <a:custGeom>
              <a:avLst/>
              <a:gdLst>
                <a:gd name="T0" fmla="*/ 122 w 243"/>
                <a:gd name="T1" fmla="*/ 0 h 243"/>
                <a:gd name="T2" fmla="*/ 0 w 243"/>
                <a:gd name="T3" fmla="*/ 121 h 243"/>
                <a:gd name="T4" fmla="*/ 122 w 243"/>
                <a:gd name="T5" fmla="*/ 243 h 243"/>
                <a:gd name="T6" fmla="*/ 243 w 243"/>
                <a:gd name="T7" fmla="*/ 121 h 243"/>
                <a:gd name="T8" fmla="*/ 122 w 243"/>
                <a:gd name="T9" fmla="*/ 0 h 243"/>
                <a:gd name="T10" fmla="*/ 154 w 243"/>
                <a:gd name="T11" fmla="*/ 121 h 243"/>
                <a:gd name="T12" fmla="*/ 133 w 243"/>
                <a:gd name="T13" fmla="*/ 121 h 243"/>
                <a:gd name="T14" fmla="*/ 133 w 243"/>
                <a:gd name="T15" fmla="*/ 196 h 243"/>
                <a:gd name="T16" fmla="*/ 102 w 243"/>
                <a:gd name="T17" fmla="*/ 196 h 243"/>
                <a:gd name="T18" fmla="*/ 102 w 243"/>
                <a:gd name="T19" fmla="*/ 121 h 243"/>
                <a:gd name="T20" fmla="*/ 87 w 243"/>
                <a:gd name="T21" fmla="*/ 121 h 243"/>
                <a:gd name="T22" fmla="*/ 87 w 243"/>
                <a:gd name="T23" fmla="*/ 94 h 243"/>
                <a:gd name="T24" fmla="*/ 102 w 243"/>
                <a:gd name="T25" fmla="*/ 94 h 243"/>
                <a:gd name="T26" fmla="*/ 102 w 243"/>
                <a:gd name="T27" fmla="*/ 77 h 243"/>
                <a:gd name="T28" fmla="*/ 133 w 243"/>
                <a:gd name="T29" fmla="*/ 46 h 243"/>
                <a:gd name="T30" fmla="*/ 156 w 243"/>
                <a:gd name="T31" fmla="*/ 46 h 243"/>
                <a:gd name="T32" fmla="*/ 156 w 243"/>
                <a:gd name="T33" fmla="*/ 72 h 243"/>
                <a:gd name="T34" fmla="*/ 140 w 243"/>
                <a:gd name="T35" fmla="*/ 72 h 243"/>
                <a:gd name="T36" fmla="*/ 133 w 243"/>
                <a:gd name="T37" fmla="*/ 79 h 243"/>
                <a:gd name="T38" fmla="*/ 133 w 243"/>
                <a:gd name="T39" fmla="*/ 94 h 243"/>
                <a:gd name="T40" fmla="*/ 157 w 243"/>
                <a:gd name="T41" fmla="*/ 94 h 243"/>
                <a:gd name="T42" fmla="*/ 154 w 243"/>
                <a:gd name="T43" fmla="*/ 121 h 2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243" h="243">
                  <a:moveTo>
                    <a:pt x="122" y="0"/>
                  </a:moveTo>
                  <a:cubicBezTo>
                    <a:pt x="55" y="0"/>
                    <a:pt x="0" y="54"/>
                    <a:pt x="0" y="121"/>
                  </a:cubicBezTo>
                  <a:cubicBezTo>
                    <a:pt x="0" y="188"/>
                    <a:pt x="55" y="243"/>
                    <a:pt x="122" y="243"/>
                  </a:cubicBezTo>
                  <a:cubicBezTo>
                    <a:pt x="189" y="243"/>
                    <a:pt x="243" y="188"/>
                    <a:pt x="243" y="121"/>
                  </a:cubicBezTo>
                  <a:cubicBezTo>
                    <a:pt x="243" y="54"/>
                    <a:pt x="189" y="0"/>
                    <a:pt x="122" y="0"/>
                  </a:cubicBezTo>
                  <a:close/>
                  <a:moveTo>
                    <a:pt x="154" y="121"/>
                  </a:moveTo>
                  <a:cubicBezTo>
                    <a:pt x="133" y="121"/>
                    <a:pt x="133" y="121"/>
                    <a:pt x="133" y="121"/>
                  </a:cubicBezTo>
                  <a:cubicBezTo>
                    <a:pt x="133" y="154"/>
                    <a:pt x="133" y="196"/>
                    <a:pt x="133" y="196"/>
                  </a:cubicBezTo>
                  <a:cubicBezTo>
                    <a:pt x="102" y="196"/>
                    <a:pt x="102" y="196"/>
                    <a:pt x="102" y="196"/>
                  </a:cubicBezTo>
                  <a:cubicBezTo>
                    <a:pt x="102" y="196"/>
                    <a:pt x="102" y="155"/>
                    <a:pt x="102" y="121"/>
                  </a:cubicBezTo>
                  <a:cubicBezTo>
                    <a:pt x="87" y="121"/>
                    <a:pt x="87" y="121"/>
                    <a:pt x="87" y="121"/>
                  </a:cubicBezTo>
                  <a:cubicBezTo>
                    <a:pt x="87" y="94"/>
                    <a:pt x="87" y="94"/>
                    <a:pt x="87" y="94"/>
                  </a:cubicBezTo>
                  <a:cubicBezTo>
                    <a:pt x="102" y="94"/>
                    <a:pt x="102" y="94"/>
                    <a:pt x="102" y="94"/>
                  </a:cubicBezTo>
                  <a:cubicBezTo>
                    <a:pt x="102" y="77"/>
                    <a:pt x="102" y="77"/>
                    <a:pt x="102" y="77"/>
                  </a:cubicBezTo>
                  <a:cubicBezTo>
                    <a:pt x="102" y="65"/>
                    <a:pt x="108" y="46"/>
                    <a:pt x="133" y="46"/>
                  </a:cubicBezTo>
                  <a:cubicBezTo>
                    <a:pt x="156" y="46"/>
                    <a:pt x="156" y="46"/>
                    <a:pt x="156" y="46"/>
                  </a:cubicBezTo>
                  <a:cubicBezTo>
                    <a:pt x="156" y="72"/>
                    <a:pt x="156" y="72"/>
                    <a:pt x="156" y="72"/>
                  </a:cubicBezTo>
                  <a:cubicBezTo>
                    <a:pt x="156" y="72"/>
                    <a:pt x="142" y="72"/>
                    <a:pt x="140" y="72"/>
                  </a:cubicBezTo>
                  <a:cubicBezTo>
                    <a:pt x="137" y="72"/>
                    <a:pt x="133" y="73"/>
                    <a:pt x="133" y="79"/>
                  </a:cubicBezTo>
                  <a:cubicBezTo>
                    <a:pt x="133" y="94"/>
                    <a:pt x="133" y="94"/>
                    <a:pt x="133" y="94"/>
                  </a:cubicBezTo>
                  <a:cubicBezTo>
                    <a:pt x="157" y="94"/>
                    <a:pt x="157" y="94"/>
                    <a:pt x="157" y="94"/>
                  </a:cubicBezTo>
                  <a:lnTo>
                    <a:pt x="154" y="121"/>
                  </a:lnTo>
                  <a:close/>
                </a:path>
              </a:pathLst>
            </a:custGeom>
            <a:solidFill>
              <a:srgbClr val="CCF2EA"/>
            </a:solid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sp>
          <p:nvSpPr>
            <p:cNvPr id="46" name="Freeform 36">
              <a:extLst>
                <a:ext uri="{FF2B5EF4-FFF2-40B4-BE49-F238E27FC236}">
                  <a16:creationId xmlns:a16="http://schemas.microsoft.com/office/drawing/2014/main" id="{164C9ADD-E3AC-4461-AF35-394E40D8B136}"/>
                </a:ext>
              </a:extLst>
            </p:cNvPr>
            <p:cNvSpPr/>
            <p:nvPr/>
          </p:nvSpPr>
          <p:spPr bwMode="auto">
            <a:xfrm>
              <a:off x="10218184" y="2794520"/>
              <a:ext cx="566148" cy="751820"/>
            </a:xfrm>
            <a:custGeom>
              <a:avLst/>
              <a:gdLst>
                <a:gd name="T0" fmla="*/ 3 w 141"/>
                <a:gd name="T1" fmla="*/ 157 h 187"/>
                <a:gd name="T2" fmla="*/ 3 w 141"/>
                <a:gd name="T3" fmla="*/ 155 h 187"/>
                <a:gd name="T4" fmla="*/ 36 w 141"/>
                <a:gd name="T5" fmla="*/ 131 h 187"/>
                <a:gd name="T6" fmla="*/ 38 w 141"/>
                <a:gd name="T7" fmla="*/ 130 h 187"/>
                <a:gd name="T8" fmla="*/ 60 w 141"/>
                <a:gd name="T9" fmla="*/ 139 h 187"/>
                <a:gd name="T10" fmla="*/ 87 w 141"/>
                <a:gd name="T11" fmla="*/ 105 h 187"/>
                <a:gd name="T12" fmla="*/ 99 w 141"/>
                <a:gd name="T13" fmla="*/ 65 h 187"/>
                <a:gd name="T14" fmla="*/ 79 w 141"/>
                <a:gd name="T15" fmla="*/ 50 h 187"/>
                <a:gd name="T16" fmla="*/ 80 w 141"/>
                <a:gd name="T17" fmla="*/ 10 h 187"/>
                <a:gd name="T18" fmla="*/ 82 w 141"/>
                <a:gd name="T19" fmla="*/ 8 h 187"/>
                <a:gd name="T20" fmla="*/ 96 w 141"/>
                <a:gd name="T21" fmla="*/ 0 h 187"/>
                <a:gd name="T22" fmla="*/ 100 w 141"/>
                <a:gd name="T23" fmla="*/ 1 h 187"/>
                <a:gd name="T24" fmla="*/ 123 w 141"/>
                <a:gd name="T25" fmla="*/ 15 h 187"/>
                <a:gd name="T26" fmla="*/ 113 w 141"/>
                <a:gd name="T27" fmla="*/ 123 h 187"/>
                <a:gd name="T28" fmla="*/ 32 w 141"/>
                <a:gd name="T29" fmla="*/ 187 h 187"/>
                <a:gd name="T30" fmla="*/ 32 w 141"/>
                <a:gd name="T31" fmla="*/ 187 h 187"/>
                <a:gd name="T32" fmla="*/ 31 w 141"/>
                <a:gd name="T33" fmla="*/ 187 h 187"/>
                <a:gd name="T34" fmla="*/ 7 w 141"/>
                <a:gd name="T35" fmla="*/ 176 h 187"/>
                <a:gd name="T36" fmla="*/ 3 w 141"/>
                <a:gd name="T37" fmla="*/ 157 h 1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41" h="187">
                  <a:moveTo>
                    <a:pt x="3" y="157"/>
                  </a:moveTo>
                  <a:cubicBezTo>
                    <a:pt x="3" y="155"/>
                    <a:pt x="3" y="155"/>
                    <a:pt x="3" y="155"/>
                  </a:cubicBezTo>
                  <a:cubicBezTo>
                    <a:pt x="4" y="148"/>
                    <a:pt x="33" y="131"/>
                    <a:pt x="36" y="131"/>
                  </a:cubicBezTo>
                  <a:cubicBezTo>
                    <a:pt x="38" y="130"/>
                    <a:pt x="38" y="130"/>
                    <a:pt x="38" y="130"/>
                  </a:cubicBezTo>
                  <a:cubicBezTo>
                    <a:pt x="42" y="130"/>
                    <a:pt x="48" y="133"/>
                    <a:pt x="60" y="139"/>
                  </a:cubicBezTo>
                  <a:cubicBezTo>
                    <a:pt x="70" y="132"/>
                    <a:pt x="82" y="114"/>
                    <a:pt x="87" y="105"/>
                  </a:cubicBezTo>
                  <a:cubicBezTo>
                    <a:pt x="92" y="94"/>
                    <a:pt x="99" y="77"/>
                    <a:pt x="99" y="65"/>
                  </a:cubicBezTo>
                  <a:cubicBezTo>
                    <a:pt x="86" y="58"/>
                    <a:pt x="80" y="55"/>
                    <a:pt x="79" y="50"/>
                  </a:cubicBezTo>
                  <a:cubicBezTo>
                    <a:pt x="78" y="48"/>
                    <a:pt x="76" y="14"/>
                    <a:pt x="80" y="10"/>
                  </a:cubicBezTo>
                  <a:cubicBezTo>
                    <a:pt x="82" y="8"/>
                    <a:pt x="82" y="8"/>
                    <a:pt x="82" y="8"/>
                  </a:cubicBezTo>
                  <a:cubicBezTo>
                    <a:pt x="85" y="5"/>
                    <a:pt x="89" y="0"/>
                    <a:pt x="96" y="0"/>
                  </a:cubicBezTo>
                  <a:cubicBezTo>
                    <a:pt x="97" y="0"/>
                    <a:pt x="99" y="0"/>
                    <a:pt x="100" y="1"/>
                  </a:cubicBezTo>
                  <a:cubicBezTo>
                    <a:pt x="105" y="2"/>
                    <a:pt x="117" y="7"/>
                    <a:pt x="123" y="15"/>
                  </a:cubicBezTo>
                  <a:cubicBezTo>
                    <a:pt x="127" y="20"/>
                    <a:pt x="141" y="70"/>
                    <a:pt x="113" y="123"/>
                  </a:cubicBezTo>
                  <a:cubicBezTo>
                    <a:pt x="85" y="174"/>
                    <a:pt x="39" y="187"/>
                    <a:pt x="32" y="187"/>
                  </a:cubicBezTo>
                  <a:cubicBezTo>
                    <a:pt x="32" y="187"/>
                    <a:pt x="32" y="187"/>
                    <a:pt x="32" y="187"/>
                  </a:cubicBezTo>
                  <a:cubicBezTo>
                    <a:pt x="31" y="187"/>
                    <a:pt x="31" y="187"/>
                    <a:pt x="31" y="187"/>
                  </a:cubicBezTo>
                  <a:cubicBezTo>
                    <a:pt x="21" y="186"/>
                    <a:pt x="11" y="179"/>
                    <a:pt x="7" y="176"/>
                  </a:cubicBezTo>
                  <a:cubicBezTo>
                    <a:pt x="0" y="171"/>
                    <a:pt x="2" y="162"/>
                    <a:pt x="3" y="157"/>
                  </a:cubicBezTo>
                  <a:close/>
                </a:path>
              </a:pathLst>
            </a:custGeom>
            <a:solidFill>
              <a:srgbClr val="CCF2EA"/>
            </a:solid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sp>
          <p:nvSpPr>
            <p:cNvPr id="47" name="Freeform 38">
              <a:extLst>
                <a:ext uri="{FF2B5EF4-FFF2-40B4-BE49-F238E27FC236}">
                  <a16:creationId xmlns:a16="http://schemas.microsoft.com/office/drawing/2014/main" id="{C235089C-D658-4CBF-90CF-39E893103C0A}"/>
                </a:ext>
              </a:extLst>
            </p:cNvPr>
            <p:cNvSpPr>
              <a:spLocks noEditPoints="1"/>
            </p:cNvSpPr>
            <p:nvPr/>
          </p:nvSpPr>
          <p:spPr bwMode="auto">
            <a:xfrm>
              <a:off x="8477128" y="3316534"/>
              <a:ext cx="783780" cy="795954"/>
            </a:xfrm>
            <a:custGeom>
              <a:avLst/>
              <a:gdLst>
                <a:gd name="T0" fmla="*/ 190 w 195"/>
                <a:gd name="T1" fmla="*/ 120 h 198"/>
                <a:gd name="T2" fmla="*/ 192 w 195"/>
                <a:gd name="T3" fmla="*/ 100 h 198"/>
                <a:gd name="T4" fmla="*/ 99 w 195"/>
                <a:gd name="T5" fmla="*/ 7 h 198"/>
                <a:gd name="T6" fmla="*/ 83 w 195"/>
                <a:gd name="T7" fmla="*/ 8 h 198"/>
                <a:gd name="T8" fmla="*/ 54 w 195"/>
                <a:gd name="T9" fmla="*/ 0 h 198"/>
                <a:gd name="T10" fmla="*/ 0 w 195"/>
                <a:gd name="T11" fmla="*/ 54 h 198"/>
                <a:gd name="T12" fmla="*/ 7 w 195"/>
                <a:gd name="T13" fmla="*/ 81 h 198"/>
                <a:gd name="T14" fmla="*/ 5 w 195"/>
                <a:gd name="T15" fmla="*/ 100 h 198"/>
                <a:gd name="T16" fmla="*/ 99 w 195"/>
                <a:gd name="T17" fmla="*/ 193 h 198"/>
                <a:gd name="T18" fmla="*/ 116 w 195"/>
                <a:gd name="T19" fmla="*/ 192 h 198"/>
                <a:gd name="T20" fmla="*/ 141 w 195"/>
                <a:gd name="T21" fmla="*/ 198 h 198"/>
                <a:gd name="T22" fmla="*/ 195 w 195"/>
                <a:gd name="T23" fmla="*/ 144 h 198"/>
                <a:gd name="T24" fmla="*/ 190 w 195"/>
                <a:gd name="T25" fmla="*/ 120 h 198"/>
                <a:gd name="T26" fmla="*/ 146 w 195"/>
                <a:gd name="T27" fmla="*/ 145 h 198"/>
                <a:gd name="T28" fmla="*/ 127 w 195"/>
                <a:gd name="T29" fmla="*/ 159 h 198"/>
                <a:gd name="T30" fmla="*/ 98 w 195"/>
                <a:gd name="T31" fmla="*/ 164 h 198"/>
                <a:gd name="T32" fmla="*/ 65 w 195"/>
                <a:gd name="T33" fmla="*/ 157 h 198"/>
                <a:gd name="T34" fmla="*/ 49 w 195"/>
                <a:gd name="T35" fmla="*/ 144 h 198"/>
                <a:gd name="T36" fmla="*/ 44 w 195"/>
                <a:gd name="T37" fmla="*/ 127 h 198"/>
                <a:gd name="T38" fmla="*/ 47 w 195"/>
                <a:gd name="T39" fmla="*/ 118 h 198"/>
                <a:gd name="T40" fmla="*/ 57 w 195"/>
                <a:gd name="T41" fmla="*/ 114 h 198"/>
                <a:gd name="T42" fmla="*/ 65 w 195"/>
                <a:gd name="T43" fmla="*/ 117 h 198"/>
                <a:gd name="T44" fmla="*/ 71 w 195"/>
                <a:gd name="T45" fmla="*/ 125 h 198"/>
                <a:gd name="T46" fmla="*/ 76 w 195"/>
                <a:gd name="T47" fmla="*/ 135 h 198"/>
                <a:gd name="T48" fmla="*/ 84 w 195"/>
                <a:gd name="T49" fmla="*/ 141 h 198"/>
                <a:gd name="T50" fmla="*/ 98 w 195"/>
                <a:gd name="T51" fmla="*/ 143 h 198"/>
                <a:gd name="T52" fmla="*/ 116 w 195"/>
                <a:gd name="T53" fmla="*/ 138 h 198"/>
                <a:gd name="T54" fmla="*/ 123 w 195"/>
                <a:gd name="T55" fmla="*/ 127 h 198"/>
                <a:gd name="T56" fmla="*/ 120 w 195"/>
                <a:gd name="T57" fmla="*/ 118 h 198"/>
                <a:gd name="T58" fmla="*/ 110 w 195"/>
                <a:gd name="T59" fmla="*/ 112 h 198"/>
                <a:gd name="T60" fmla="*/ 93 w 195"/>
                <a:gd name="T61" fmla="*/ 108 h 198"/>
                <a:gd name="T62" fmla="*/ 68 w 195"/>
                <a:gd name="T63" fmla="*/ 101 h 198"/>
                <a:gd name="T64" fmla="*/ 52 w 195"/>
                <a:gd name="T65" fmla="*/ 89 h 198"/>
                <a:gd name="T66" fmla="*/ 46 w 195"/>
                <a:gd name="T67" fmla="*/ 70 h 198"/>
                <a:gd name="T68" fmla="*/ 52 w 195"/>
                <a:gd name="T69" fmla="*/ 51 h 198"/>
                <a:gd name="T70" fmla="*/ 71 w 195"/>
                <a:gd name="T71" fmla="*/ 39 h 198"/>
                <a:gd name="T72" fmla="*/ 98 w 195"/>
                <a:gd name="T73" fmla="*/ 35 h 198"/>
                <a:gd name="T74" fmla="*/ 120 w 195"/>
                <a:gd name="T75" fmla="*/ 37 h 198"/>
                <a:gd name="T76" fmla="*/ 135 w 195"/>
                <a:gd name="T77" fmla="*/ 45 h 198"/>
                <a:gd name="T78" fmla="*/ 144 w 195"/>
                <a:gd name="T79" fmla="*/ 55 h 198"/>
                <a:gd name="T80" fmla="*/ 147 w 195"/>
                <a:gd name="T81" fmla="*/ 66 h 198"/>
                <a:gd name="T82" fmla="*/ 143 w 195"/>
                <a:gd name="T83" fmla="*/ 75 h 198"/>
                <a:gd name="T84" fmla="*/ 134 w 195"/>
                <a:gd name="T85" fmla="*/ 79 h 198"/>
                <a:gd name="T86" fmla="*/ 126 w 195"/>
                <a:gd name="T87" fmla="*/ 76 h 198"/>
                <a:gd name="T88" fmla="*/ 120 w 195"/>
                <a:gd name="T89" fmla="*/ 69 h 198"/>
                <a:gd name="T90" fmla="*/ 112 w 195"/>
                <a:gd name="T91" fmla="*/ 59 h 198"/>
                <a:gd name="T92" fmla="*/ 96 w 195"/>
                <a:gd name="T93" fmla="*/ 55 h 198"/>
                <a:gd name="T94" fmla="*/ 80 w 195"/>
                <a:gd name="T95" fmla="*/ 59 h 198"/>
                <a:gd name="T96" fmla="*/ 74 w 195"/>
                <a:gd name="T97" fmla="*/ 68 h 198"/>
                <a:gd name="T98" fmla="*/ 76 w 195"/>
                <a:gd name="T99" fmla="*/ 73 h 198"/>
                <a:gd name="T100" fmla="*/ 82 w 195"/>
                <a:gd name="T101" fmla="*/ 78 h 198"/>
                <a:gd name="T102" fmla="*/ 89 w 195"/>
                <a:gd name="T103" fmla="*/ 81 h 198"/>
                <a:gd name="T104" fmla="*/ 102 w 195"/>
                <a:gd name="T105" fmla="*/ 84 h 198"/>
                <a:gd name="T106" fmla="*/ 123 w 195"/>
                <a:gd name="T107" fmla="*/ 89 h 198"/>
                <a:gd name="T108" fmla="*/ 139 w 195"/>
                <a:gd name="T109" fmla="*/ 96 h 198"/>
                <a:gd name="T110" fmla="*/ 149 w 195"/>
                <a:gd name="T111" fmla="*/ 108 h 198"/>
                <a:gd name="T112" fmla="*/ 153 w 195"/>
                <a:gd name="T113" fmla="*/ 124 h 198"/>
                <a:gd name="T114" fmla="*/ 146 w 195"/>
                <a:gd name="T115" fmla="*/ 145 h 1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195" h="198">
                  <a:moveTo>
                    <a:pt x="190" y="120"/>
                  </a:moveTo>
                  <a:cubicBezTo>
                    <a:pt x="191" y="114"/>
                    <a:pt x="192" y="107"/>
                    <a:pt x="192" y="100"/>
                  </a:cubicBezTo>
                  <a:cubicBezTo>
                    <a:pt x="192" y="49"/>
                    <a:pt x="150" y="7"/>
                    <a:pt x="99" y="7"/>
                  </a:cubicBezTo>
                  <a:cubicBezTo>
                    <a:pt x="93" y="7"/>
                    <a:pt x="88" y="7"/>
                    <a:pt x="83" y="8"/>
                  </a:cubicBezTo>
                  <a:cubicBezTo>
                    <a:pt x="74" y="3"/>
                    <a:pt x="64" y="0"/>
                    <a:pt x="54" y="0"/>
                  </a:cubicBezTo>
                  <a:cubicBezTo>
                    <a:pt x="24" y="0"/>
                    <a:pt x="0" y="24"/>
                    <a:pt x="0" y="54"/>
                  </a:cubicBezTo>
                  <a:cubicBezTo>
                    <a:pt x="0" y="64"/>
                    <a:pt x="2" y="73"/>
                    <a:pt x="7" y="81"/>
                  </a:cubicBezTo>
                  <a:cubicBezTo>
                    <a:pt x="6" y="87"/>
                    <a:pt x="5" y="94"/>
                    <a:pt x="5" y="100"/>
                  </a:cubicBezTo>
                  <a:cubicBezTo>
                    <a:pt x="5" y="152"/>
                    <a:pt x="47" y="193"/>
                    <a:pt x="99" y="193"/>
                  </a:cubicBezTo>
                  <a:cubicBezTo>
                    <a:pt x="104" y="193"/>
                    <a:pt x="110" y="193"/>
                    <a:pt x="116" y="192"/>
                  </a:cubicBezTo>
                  <a:cubicBezTo>
                    <a:pt x="123" y="196"/>
                    <a:pt x="132" y="198"/>
                    <a:pt x="141" y="198"/>
                  </a:cubicBezTo>
                  <a:cubicBezTo>
                    <a:pt x="171" y="198"/>
                    <a:pt x="195" y="174"/>
                    <a:pt x="195" y="144"/>
                  </a:cubicBezTo>
                  <a:cubicBezTo>
                    <a:pt x="195" y="136"/>
                    <a:pt x="193" y="127"/>
                    <a:pt x="190" y="120"/>
                  </a:cubicBezTo>
                  <a:close/>
                  <a:moveTo>
                    <a:pt x="146" y="145"/>
                  </a:moveTo>
                  <a:cubicBezTo>
                    <a:pt x="142" y="151"/>
                    <a:pt x="136" y="156"/>
                    <a:pt x="127" y="159"/>
                  </a:cubicBezTo>
                  <a:cubicBezTo>
                    <a:pt x="119" y="163"/>
                    <a:pt x="109" y="164"/>
                    <a:pt x="98" y="164"/>
                  </a:cubicBezTo>
                  <a:cubicBezTo>
                    <a:pt x="85" y="164"/>
                    <a:pt x="74" y="162"/>
                    <a:pt x="65" y="157"/>
                  </a:cubicBezTo>
                  <a:cubicBezTo>
                    <a:pt x="59" y="154"/>
                    <a:pt x="53" y="149"/>
                    <a:pt x="49" y="144"/>
                  </a:cubicBezTo>
                  <a:cubicBezTo>
                    <a:pt x="46" y="138"/>
                    <a:pt x="44" y="132"/>
                    <a:pt x="44" y="127"/>
                  </a:cubicBezTo>
                  <a:cubicBezTo>
                    <a:pt x="44" y="123"/>
                    <a:pt x="45" y="120"/>
                    <a:pt x="47" y="118"/>
                  </a:cubicBezTo>
                  <a:cubicBezTo>
                    <a:pt x="50" y="116"/>
                    <a:pt x="53" y="114"/>
                    <a:pt x="57" y="114"/>
                  </a:cubicBezTo>
                  <a:cubicBezTo>
                    <a:pt x="60" y="114"/>
                    <a:pt x="63" y="115"/>
                    <a:pt x="65" y="117"/>
                  </a:cubicBezTo>
                  <a:cubicBezTo>
                    <a:pt x="68" y="119"/>
                    <a:pt x="69" y="122"/>
                    <a:pt x="71" y="125"/>
                  </a:cubicBezTo>
                  <a:cubicBezTo>
                    <a:pt x="72" y="129"/>
                    <a:pt x="74" y="132"/>
                    <a:pt x="76" y="135"/>
                  </a:cubicBezTo>
                  <a:cubicBezTo>
                    <a:pt x="78" y="137"/>
                    <a:pt x="81" y="139"/>
                    <a:pt x="84" y="141"/>
                  </a:cubicBezTo>
                  <a:cubicBezTo>
                    <a:pt x="87" y="142"/>
                    <a:pt x="92" y="143"/>
                    <a:pt x="98" y="143"/>
                  </a:cubicBezTo>
                  <a:cubicBezTo>
                    <a:pt x="105" y="143"/>
                    <a:pt x="112" y="142"/>
                    <a:pt x="116" y="138"/>
                  </a:cubicBezTo>
                  <a:cubicBezTo>
                    <a:pt x="121" y="135"/>
                    <a:pt x="123" y="131"/>
                    <a:pt x="123" y="127"/>
                  </a:cubicBezTo>
                  <a:cubicBezTo>
                    <a:pt x="123" y="123"/>
                    <a:pt x="122" y="120"/>
                    <a:pt x="120" y="118"/>
                  </a:cubicBezTo>
                  <a:cubicBezTo>
                    <a:pt x="117" y="115"/>
                    <a:pt x="114" y="114"/>
                    <a:pt x="110" y="112"/>
                  </a:cubicBezTo>
                  <a:cubicBezTo>
                    <a:pt x="105" y="111"/>
                    <a:pt x="100" y="110"/>
                    <a:pt x="93" y="108"/>
                  </a:cubicBezTo>
                  <a:cubicBezTo>
                    <a:pt x="83" y="106"/>
                    <a:pt x="75" y="104"/>
                    <a:pt x="68" y="101"/>
                  </a:cubicBezTo>
                  <a:cubicBezTo>
                    <a:pt x="61" y="98"/>
                    <a:pt x="56" y="94"/>
                    <a:pt x="52" y="89"/>
                  </a:cubicBezTo>
                  <a:cubicBezTo>
                    <a:pt x="48" y="84"/>
                    <a:pt x="46" y="78"/>
                    <a:pt x="46" y="70"/>
                  </a:cubicBezTo>
                  <a:cubicBezTo>
                    <a:pt x="46" y="63"/>
                    <a:pt x="48" y="57"/>
                    <a:pt x="52" y="51"/>
                  </a:cubicBezTo>
                  <a:cubicBezTo>
                    <a:pt x="57" y="46"/>
                    <a:pt x="63" y="42"/>
                    <a:pt x="71" y="39"/>
                  </a:cubicBezTo>
                  <a:cubicBezTo>
                    <a:pt x="78" y="36"/>
                    <a:pt x="87" y="35"/>
                    <a:pt x="98" y="35"/>
                  </a:cubicBezTo>
                  <a:cubicBezTo>
                    <a:pt x="106" y="35"/>
                    <a:pt x="114" y="35"/>
                    <a:pt x="120" y="37"/>
                  </a:cubicBezTo>
                  <a:cubicBezTo>
                    <a:pt x="126" y="39"/>
                    <a:pt x="131" y="42"/>
                    <a:pt x="135" y="45"/>
                  </a:cubicBezTo>
                  <a:cubicBezTo>
                    <a:pt x="139" y="48"/>
                    <a:pt x="142" y="52"/>
                    <a:pt x="144" y="55"/>
                  </a:cubicBezTo>
                  <a:cubicBezTo>
                    <a:pt x="146" y="59"/>
                    <a:pt x="147" y="62"/>
                    <a:pt x="147" y="66"/>
                  </a:cubicBezTo>
                  <a:cubicBezTo>
                    <a:pt x="147" y="69"/>
                    <a:pt x="146" y="72"/>
                    <a:pt x="143" y="75"/>
                  </a:cubicBezTo>
                  <a:cubicBezTo>
                    <a:pt x="141" y="78"/>
                    <a:pt x="137" y="79"/>
                    <a:pt x="134" y="79"/>
                  </a:cubicBezTo>
                  <a:cubicBezTo>
                    <a:pt x="130" y="79"/>
                    <a:pt x="128" y="78"/>
                    <a:pt x="126" y="76"/>
                  </a:cubicBezTo>
                  <a:cubicBezTo>
                    <a:pt x="124" y="75"/>
                    <a:pt x="122" y="72"/>
                    <a:pt x="120" y="69"/>
                  </a:cubicBezTo>
                  <a:cubicBezTo>
                    <a:pt x="118" y="65"/>
                    <a:pt x="115" y="61"/>
                    <a:pt x="112" y="59"/>
                  </a:cubicBezTo>
                  <a:cubicBezTo>
                    <a:pt x="109" y="56"/>
                    <a:pt x="103" y="55"/>
                    <a:pt x="96" y="55"/>
                  </a:cubicBezTo>
                  <a:cubicBezTo>
                    <a:pt x="89" y="55"/>
                    <a:pt x="84" y="56"/>
                    <a:pt x="80" y="59"/>
                  </a:cubicBezTo>
                  <a:cubicBezTo>
                    <a:pt x="76" y="62"/>
                    <a:pt x="74" y="65"/>
                    <a:pt x="74" y="68"/>
                  </a:cubicBezTo>
                  <a:cubicBezTo>
                    <a:pt x="74" y="70"/>
                    <a:pt x="75" y="72"/>
                    <a:pt x="76" y="73"/>
                  </a:cubicBezTo>
                  <a:cubicBezTo>
                    <a:pt x="77" y="75"/>
                    <a:pt x="79" y="76"/>
                    <a:pt x="82" y="78"/>
                  </a:cubicBezTo>
                  <a:cubicBezTo>
                    <a:pt x="84" y="79"/>
                    <a:pt x="87" y="80"/>
                    <a:pt x="89" y="81"/>
                  </a:cubicBezTo>
                  <a:cubicBezTo>
                    <a:pt x="92" y="81"/>
                    <a:pt x="96" y="82"/>
                    <a:pt x="102" y="84"/>
                  </a:cubicBezTo>
                  <a:cubicBezTo>
                    <a:pt x="110" y="85"/>
                    <a:pt x="117" y="87"/>
                    <a:pt x="123" y="89"/>
                  </a:cubicBezTo>
                  <a:cubicBezTo>
                    <a:pt x="129" y="91"/>
                    <a:pt x="134" y="94"/>
                    <a:pt x="139" y="96"/>
                  </a:cubicBezTo>
                  <a:cubicBezTo>
                    <a:pt x="143" y="99"/>
                    <a:pt x="147" y="103"/>
                    <a:pt x="149" y="108"/>
                  </a:cubicBezTo>
                  <a:cubicBezTo>
                    <a:pt x="152" y="112"/>
                    <a:pt x="153" y="118"/>
                    <a:pt x="153" y="124"/>
                  </a:cubicBezTo>
                  <a:cubicBezTo>
                    <a:pt x="153" y="132"/>
                    <a:pt x="151" y="139"/>
                    <a:pt x="146" y="145"/>
                  </a:cubicBezTo>
                  <a:close/>
                </a:path>
              </a:pathLst>
            </a:custGeom>
            <a:solidFill>
              <a:srgbClr val="CCF2EA"/>
            </a:solid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sp>
          <p:nvSpPr>
            <p:cNvPr id="48" name="Freeform 44">
              <a:extLst>
                <a:ext uri="{FF2B5EF4-FFF2-40B4-BE49-F238E27FC236}">
                  <a16:creationId xmlns:a16="http://schemas.microsoft.com/office/drawing/2014/main" id="{D43F34D4-1375-4BC8-BCE9-5FCD42DC0344}"/>
                </a:ext>
              </a:extLst>
            </p:cNvPr>
            <p:cNvSpPr>
              <a:spLocks noEditPoints="1"/>
            </p:cNvSpPr>
            <p:nvPr/>
          </p:nvSpPr>
          <p:spPr bwMode="auto">
            <a:xfrm>
              <a:off x="7294610" y="2211632"/>
              <a:ext cx="776170" cy="779214"/>
            </a:xfrm>
            <a:custGeom>
              <a:avLst/>
              <a:gdLst>
                <a:gd name="T0" fmla="*/ 192 w 193"/>
                <a:gd name="T1" fmla="*/ 81 h 194"/>
                <a:gd name="T2" fmla="*/ 191 w 193"/>
                <a:gd name="T3" fmla="*/ 77 h 194"/>
                <a:gd name="T4" fmla="*/ 188 w 193"/>
                <a:gd name="T5" fmla="*/ 75 h 194"/>
                <a:gd name="T6" fmla="*/ 162 w 193"/>
                <a:gd name="T7" fmla="*/ 71 h 194"/>
                <a:gd name="T8" fmla="*/ 157 w 193"/>
                <a:gd name="T9" fmla="*/ 54 h 194"/>
                <a:gd name="T10" fmla="*/ 151 w 193"/>
                <a:gd name="T11" fmla="*/ 34 h 194"/>
                <a:gd name="T12" fmla="*/ 104 w 193"/>
                <a:gd name="T13" fmla="*/ 0 h 194"/>
                <a:gd name="T14" fmla="*/ 61 w 193"/>
                <a:gd name="T15" fmla="*/ 0 h 194"/>
                <a:gd name="T16" fmla="*/ 0 w 193"/>
                <a:gd name="T17" fmla="*/ 61 h 194"/>
                <a:gd name="T18" fmla="*/ 0 w 193"/>
                <a:gd name="T19" fmla="*/ 133 h 194"/>
                <a:gd name="T20" fmla="*/ 61 w 193"/>
                <a:gd name="T21" fmla="*/ 194 h 194"/>
                <a:gd name="T22" fmla="*/ 131 w 193"/>
                <a:gd name="T23" fmla="*/ 194 h 194"/>
                <a:gd name="T24" fmla="*/ 192 w 193"/>
                <a:gd name="T25" fmla="*/ 133 h 194"/>
                <a:gd name="T26" fmla="*/ 193 w 193"/>
                <a:gd name="T27" fmla="*/ 83 h 194"/>
                <a:gd name="T28" fmla="*/ 192 w 193"/>
                <a:gd name="T29" fmla="*/ 81 h 194"/>
                <a:gd name="T30" fmla="*/ 62 w 193"/>
                <a:gd name="T31" fmla="*/ 50 h 194"/>
                <a:gd name="T32" fmla="*/ 96 w 193"/>
                <a:gd name="T33" fmla="*/ 50 h 194"/>
                <a:gd name="T34" fmla="*/ 108 w 193"/>
                <a:gd name="T35" fmla="*/ 62 h 194"/>
                <a:gd name="T36" fmla="*/ 96 w 193"/>
                <a:gd name="T37" fmla="*/ 73 h 194"/>
                <a:gd name="T38" fmla="*/ 62 w 193"/>
                <a:gd name="T39" fmla="*/ 73 h 194"/>
                <a:gd name="T40" fmla="*/ 50 w 193"/>
                <a:gd name="T41" fmla="*/ 62 h 194"/>
                <a:gd name="T42" fmla="*/ 62 w 193"/>
                <a:gd name="T43" fmla="*/ 50 h 194"/>
                <a:gd name="T44" fmla="*/ 131 w 193"/>
                <a:gd name="T45" fmla="*/ 143 h 194"/>
                <a:gd name="T46" fmla="*/ 62 w 193"/>
                <a:gd name="T47" fmla="*/ 143 h 194"/>
                <a:gd name="T48" fmla="*/ 50 w 193"/>
                <a:gd name="T49" fmla="*/ 132 h 194"/>
                <a:gd name="T50" fmla="*/ 62 w 193"/>
                <a:gd name="T51" fmla="*/ 120 h 194"/>
                <a:gd name="T52" fmla="*/ 131 w 193"/>
                <a:gd name="T53" fmla="*/ 120 h 194"/>
                <a:gd name="T54" fmla="*/ 142 w 193"/>
                <a:gd name="T55" fmla="*/ 132 h 194"/>
                <a:gd name="T56" fmla="*/ 131 w 193"/>
                <a:gd name="T57" fmla="*/ 143 h 1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193" h="194">
                  <a:moveTo>
                    <a:pt x="192" y="81"/>
                  </a:moveTo>
                  <a:cubicBezTo>
                    <a:pt x="191" y="77"/>
                    <a:pt x="191" y="77"/>
                    <a:pt x="191" y="77"/>
                  </a:cubicBezTo>
                  <a:cubicBezTo>
                    <a:pt x="188" y="75"/>
                    <a:pt x="188" y="75"/>
                    <a:pt x="188" y="75"/>
                  </a:cubicBezTo>
                  <a:cubicBezTo>
                    <a:pt x="184" y="72"/>
                    <a:pt x="166" y="75"/>
                    <a:pt x="162" y="71"/>
                  </a:cubicBezTo>
                  <a:cubicBezTo>
                    <a:pt x="158" y="68"/>
                    <a:pt x="158" y="62"/>
                    <a:pt x="157" y="54"/>
                  </a:cubicBezTo>
                  <a:cubicBezTo>
                    <a:pt x="155" y="39"/>
                    <a:pt x="153" y="39"/>
                    <a:pt x="151" y="34"/>
                  </a:cubicBezTo>
                  <a:cubicBezTo>
                    <a:pt x="143" y="16"/>
                    <a:pt x="120" y="2"/>
                    <a:pt x="104" y="0"/>
                  </a:cubicBezTo>
                  <a:cubicBezTo>
                    <a:pt x="61" y="0"/>
                    <a:pt x="61" y="0"/>
                    <a:pt x="61" y="0"/>
                  </a:cubicBezTo>
                  <a:cubicBezTo>
                    <a:pt x="28" y="0"/>
                    <a:pt x="0" y="28"/>
                    <a:pt x="0" y="61"/>
                  </a:cubicBezTo>
                  <a:cubicBezTo>
                    <a:pt x="0" y="133"/>
                    <a:pt x="0" y="133"/>
                    <a:pt x="0" y="133"/>
                  </a:cubicBezTo>
                  <a:cubicBezTo>
                    <a:pt x="0" y="166"/>
                    <a:pt x="28" y="194"/>
                    <a:pt x="61" y="194"/>
                  </a:cubicBezTo>
                  <a:cubicBezTo>
                    <a:pt x="131" y="194"/>
                    <a:pt x="131" y="194"/>
                    <a:pt x="131" y="194"/>
                  </a:cubicBezTo>
                  <a:cubicBezTo>
                    <a:pt x="165" y="194"/>
                    <a:pt x="192" y="166"/>
                    <a:pt x="192" y="133"/>
                  </a:cubicBezTo>
                  <a:cubicBezTo>
                    <a:pt x="193" y="83"/>
                    <a:pt x="193" y="83"/>
                    <a:pt x="193" y="83"/>
                  </a:cubicBezTo>
                  <a:lnTo>
                    <a:pt x="192" y="81"/>
                  </a:lnTo>
                  <a:close/>
                  <a:moveTo>
                    <a:pt x="62" y="50"/>
                  </a:moveTo>
                  <a:cubicBezTo>
                    <a:pt x="96" y="50"/>
                    <a:pt x="96" y="50"/>
                    <a:pt x="96" y="50"/>
                  </a:cubicBezTo>
                  <a:cubicBezTo>
                    <a:pt x="102" y="50"/>
                    <a:pt x="108" y="55"/>
                    <a:pt x="108" y="62"/>
                  </a:cubicBezTo>
                  <a:cubicBezTo>
                    <a:pt x="108" y="68"/>
                    <a:pt x="102" y="73"/>
                    <a:pt x="96" y="73"/>
                  </a:cubicBezTo>
                  <a:cubicBezTo>
                    <a:pt x="62" y="73"/>
                    <a:pt x="62" y="73"/>
                    <a:pt x="62" y="73"/>
                  </a:cubicBezTo>
                  <a:cubicBezTo>
                    <a:pt x="56" y="73"/>
                    <a:pt x="50" y="68"/>
                    <a:pt x="50" y="62"/>
                  </a:cubicBezTo>
                  <a:cubicBezTo>
                    <a:pt x="50" y="55"/>
                    <a:pt x="56" y="50"/>
                    <a:pt x="62" y="50"/>
                  </a:cubicBezTo>
                  <a:close/>
                  <a:moveTo>
                    <a:pt x="131" y="143"/>
                  </a:moveTo>
                  <a:cubicBezTo>
                    <a:pt x="62" y="143"/>
                    <a:pt x="62" y="143"/>
                    <a:pt x="62" y="143"/>
                  </a:cubicBezTo>
                  <a:cubicBezTo>
                    <a:pt x="56" y="143"/>
                    <a:pt x="50" y="138"/>
                    <a:pt x="50" y="132"/>
                  </a:cubicBezTo>
                  <a:cubicBezTo>
                    <a:pt x="50" y="125"/>
                    <a:pt x="56" y="120"/>
                    <a:pt x="62" y="120"/>
                  </a:cubicBezTo>
                  <a:cubicBezTo>
                    <a:pt x="131" y="120"/>
                    <a:pt x="131" y="120"/>
                    <a:pt x="131" y="120"/>
                  </a:cubicBezTo>
                  <a:cubicBezTo>
                    <a:pt x="137" y="120"/>
                    <a:pt x="142" y="125"/>
                    <a:pt x="142" y="132"/>
                  </a:cubicBezTo>
                  <a:cubicBezTo>
                    <a:pt x="142" y="138"/>
                    <a:pt x="137" y="143"/>
                    <a:pt x="131" y="143"/>
                  </a:cubicBezTo>
                  <a:close/>
                </a:path>
              </a:pathLst>
            </a:custGeom>
            <a:solidFill>
              <a:srgbClr val="CCF2EA"/>
            </a:solid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grpSp>
          <p:nvGrpSpPr>
            <p:cNvPr id="49" name="Group 12">
              <a:extLst>
                <a:ext uri="{FF2B5EF4-FFF2-40B4-BE49-F238E27FC236}">
                  <a16:creationId xmlns:a16="http://schemas.microsoft.com/office/drawing/2014/main" id="{0EFFFD82-83F9-42AB-822B-D5D32AC486B6}"/>
                </a:ext>
              </a:extLst>
            </p:cNvPr>
            <p:cNvGrpSpPr/>
            <p:nvPr/>
          </p:nvGrpSpPr>
          <p:grpSpPr>
            <a:xfrm>
              <a:off x="8396467" y="668424"/>
              <a:ext cx="937492" cy="931403"/>
              <a:chOff x="2189163" y="538163"/>
              <a:chExt cx="977900" cy="971549"/>
            </a:xfrm>
            <a:solidFill>
              <a:srgbClr val="CCF2EA"/>
            </a:solidFill>
          </p:grpSpPr>
          <p:sp>
            <p:nvSpPr>
              <p:cNvPr id="54" name="Freeform 50">
                <a:extLst>
                  <a:ext uri="{FF2B5EF4-FFF2-40B4-BE49-F238E27FC236}">
                    <a16:creationId xmlns:a16="http://schemas.microsoft.com/office/drawing/2014/main" id="{8D8CB6AA-5574-4D33-BB4F-68ADE3748BB1}"/>
                  </a:ext>
                </a:extLst>
              </p:cNvPr>
              <p:cNvSpPr/>
              <p:nvPr/>
            </p:nvSpPr>
            <p:spPr bwMode="auto">
              <a:xfrm>
                <a:off x="2189163" y="538163"/>
                <a:ext cx="733425" cy="677862"/>
              </a:xfrm>
              <a:custGeom>
                <a:avLst/>
                <a:gdLst>
                  <a:gd name="T0" fmla="*/ 75 w 175"/>
                  <a:gd name="T1" fmla="*/ 162 h 162"/>
                  <a:gd name="T2" fmla="*/ 87 w 175"/>
                  <a:gd name="T3" fmla="*/ 152 h 162"/>
                  <a:gd name="T4" fmla="*/ 76 w 175"/>
                  <a:gd name="T5" fmla="*/ 142 h 162"/>
                  <a:gd name="T6" fmla="*/ 69 w 175"/>
                  <a:gd name="T7" fmla="*/ 142 h 162"/>
                  <a:gd name="T8" fmla="*/ 37 w 175"/>
                  <a:gd name="T9" fmla="*/ 109 h 162"/>
                  <a:gd name="T10" fmla="*/ 70 w 175"/>
                  <a:gd name="T11" fmla="*/ 78 h 162"/>
                  <a:gd name="T12" fmla="*/ 114 w 175"/>
                  <a:gd name="T13" fmla="*/ 78 h 162"/>
                  <a:gd name="T14" fmla="*/ 146 w 175"/>
                  <a:gd name="T15" fmla="*/ 110 h 162"/>
                  <a:gd name="T16" fmla="*/ 146 w 175"/>
                  <a:gd name="T17" fmla="*/ 151 h 162"/>
                  <a:gd name="T18" fmla="*/ 158 w 175"/>
                  <a:gd name="T19" fmla="*/ 162 h 162"/>
                  <a:gd name="T20" fmla="*/ 163 w 175"/>
                  <a:gd name="T21" fmla="*/ 162 h 162"/>
                  <a:gd name="T22" fmla="*/ 175 w 175"/>
                  <a:gd name="T23" fmla="*/ 151 h 162"/>
                  <a:gd name="T24" fmla="*/ 175 w 175"/>
                  <a:gd name="T25" fmla="*/ 15 h 162"/>
                  <a:gd name="T26" fmla="*/ 117 w 175"/>
                  <a:gd name="T27" fmla="*/ 0 h 162"/>
                  <a:gd name="T28" fmla="*/ 0 w 175"/>
                  <a:gd name="T29" fmla="*/ 116 h 162"/>
                  <a:gd name="T30" fmla="*/ 10 w 175"/>
                  <a:gd name="T31" fmla="*/ 162 h 162"/>
                  <a:gd name="T32" fmla="*/ 75 w 175"/>
                  <a:gd name="T33" fmla="*/ 162 h 1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75" h="162">
                    <a:moveTo>
                      <a:pt x="75" y="162"/>
                    </a:moveTo>
                    <a:cubicBezTo>
                      <a:pt x="82" y="162"/>
                      <a:pt x="87" y="158"/>
                      <a:pt x="87" y="152"/>
                    </a:cubicBezTo>
                    <a:cubicBezTo>
                      <a:pt x="87" y="147"/>
                      <a:pt x="82" y="143"/>
                      <a:pt x="76" y="142"/>
                    </a:cubicBezTo>
                    <a:cubicBezTo>
                      <a:pt x="69" y="142"/>
                      <a:pt x="69" y="142"/>
                      <a:pt x="69" y="142"/>
                    </a:cubicBezTo>
                    <a:cubicBezTo>
                      <a:pt x="52" y="141"/>
                      <a:pt x="37" y="126"/>
                      <a:pt x="37" y="109"/>
                    </a:cubicBezTo>
                    <a:cubicBezTo>
                      <a:pt x="37" y="92"/>
                      <a:pt x="52" y="78"/>
                      <a:pt x="70" y="78"/>
                    </a:cubicBezTo>
                    <a:cubicBezTo>
                      <a:pt x="114" y="78"/>
                      <a:pt x="114" y="78"/>
                      <a:pt x="114" y="78"/>
                    </a:cubicBezTo>
                    <a:cubicBezTo>
                      <a:pt x="132" y="78"/>
                      <a:pt x="146" y="92"/>
                      <a:pt x="146" y="110"/>
                    </a:cubicBezTo>
                    <a:cubicBezTo>
                      <a:pt x="146" y="151"/>
                      <a:pt x="146" y="151"/>
                      <a:pt x="146" y="151"/>
                    </a:cubicBezTo>
                    <a:cubicBezTo>
                      <a:pt x="146" y="157"/>
                      <a:pt x="152" y="162"/>
                      <a:pt x="158" y="162"/>
                    </a:cubicBezTo>
                    <a:cubicBezTo>
                      <a:pt x="163" y="162"/>
                      <a:pt x="163" y="162"/>
                      <a:pt x="163" y="162"/>
                    </a:cubicBezTo>
                    <a:cubicBezTo>
                      <a:pt x="169" y="162"/>
                      <a:pt x="175" y="157"/>
                      <a:pt x="175" y="151"/>
                    </a:cubicBezTo>
                    <a:cubicBezTo>
                      <a:pt x="175" y="15"/>
                      <a:pt x="175" y="15"/>
                      <a:pt x="175" y="15"/>
                    </a:cubicBezTo>
                    <a:cubicBezTo>
                      <a:pt x="158" y="5"/>
                      <a:pt x="138" y="0"/>
                      <a:pt x="117" y="0"/>
                    </a:cubicBezTo>
                    <a:cubicBezTo>
                      <a:pt x="52" y="0"/>
                      <a:pt x="0" y="52"/>
                      <a:pt x="0" y="116"/>
                    </a:cubicBezTo>
                    <a:cubicBezTo>
                      <a:pt x="0" y="132"/>
                      <a:pt x="4" y="148"/>
                      <a:pt x="10" y="162"/>
                    </a:cubicBezTo>
                    <a:lnTo>
                      <a:pt x="75" y="162"/>
                    </a:lnTo>
                    <a:close/>
                  </a:path>
                </a:pathLst>
              </a:custGeom>
              <a:grp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sp>
            <p:nvSpPr>
              <p:cNvPr id="55" name="Freeform 51">
                <a:extLst>
                  <a:ext uri="{FF2B5EF4-FFF2-40B4-BE49-F238E27FC236}">
                    <a16:creationId xmlns:a16="http://schemas.microsoft.com/office/drawing/2014/main" id="{34347A3D-B373-42B9-9FEB-958A9B2F733F}"/>
                  </a:ext>
                </a:extLst>
              </p:cNvPr>
              <p:cNvSpPr/>
              <p:nvPr/>
            </p:nvSpPr>
            <p:spPr bwMode="auto">
              <a:xfrm>
                <a:off x="2281238" y="666750"/>
                <a:ext cx="885825" cy="842962"/>
              </a:xfrm>
              <a:custGeom>
                <a:avLst/>
                <a:gdLst>
                  <a:gd name="T0" fmla="*/ 174 w 211"/>
                  <a:gd name="T1" fmla="*/ 0 h 201"/>
                  <a:gd name="T2" fmla="*/ 174 w 211"/>
                  <a:gd name="T3" fmla="*/ 120 h 201"/>
                  <a:gd name="T4" fmla="*/ 141 w 211"/>
                  <a:gd name="T5" fmla="*/ 152 h 201"/>
                  <a:gd name="T6" fmla="*/ 136 w 211"/>
                  <a:gd name="T7" fmla="*/ 152 h 201"/>
                  <a:gd name="T8" fmla="*/ 103 w 211"/>
                  <a:gd name="T9" fmla="*/ 120 h 201"/>
                  <a:gd name="T10" fmla="*/ 103 w 211"/>
                  <a:gd name="T11" fmla="*/ 79 h 201"/>
                  <a:gd name="T12" fmla="*/ 92 w 211"/>
                  <a:gd name="T13" fmla="*/ 67 h 201"/>
                  <a:gd name="T14" fmla="*/ 48 w 211"/>
                  <a:gd name="T15" fmla="*/ 67 h 201"/>
                  <a:gd name="T16" fmla="*/ 36 w 211"/>
                  <a:gd name="T17" fmla="*/ 78 h 201"/>
                  <a:gd name="T18" fmla="*/ 48 w 211"/>
                  <a:gd name="T19" fmla="*/ 90 h 201"/>
                  <a:gd name="T20" fmla="*/ 55 w 211"/>
                  <a:gd name="T21" fmla="*/ 90 h 201"/>
                  <a:gd name="T22" fmla="*/ 86 w 211"/>
                  <a:gd name="T23" fmla="*/ 122 h 201"/>
                  <a:gd name="T24" fmla="*/ 53 w 211"/>
                  <a:gd name="T25" fmla="*/ 152 h 201"/>
                  <a:gd name="T26" fmla="*/ 0 w 211"/>
                  <a:gd name="T27" fmla="*/ 152 h 201"/>
                  <a:gd name="T28" fmla="*/ 95 w 211"/>
                  <a:gd name="T29" fmla="*/ 201 h 201"/>
                  <a:gd name="T30" fmla="*/ 211 w 211"/>
                  <a:gd name="T31" fmla="*/ 85 h 201"/>
                  <a:gd name="T32" fmla="*/ 174 w 211"/>
                  <a:gd name="T33" fmla="*/ 0 h 2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211" h="201">
                    <a:moveTo>
                      <a:pt x="174" y="0"/>
                    </a:moveTo>
                    <a:cubicBezTo>
                      <a:pt x="174" y="120"/>
                      <a:pt x="174" y="120"/>
                      <a:pt x="174" y="120"/>
                    </a:cubicBezTo>
                    <a:cubicBezTo>
                      <a:pt x="174" y="138"/>
                      <a:pt x="159" y="152"/>
                      <a:pt x="141" y="152"/>
                    </a:cubicBezTo>
                    <a:cubicBezTo>
                      <a:pt x="136" y="152"/>
                      <a:pt x="136" y="152"/>
                      <a:pt x="136" y="152"/>
                    </a:cubicBezTo>
                    <a:cubicBezTo>
                      <a:pt x="118" y="152"/>
                      <a:pt x="103" y="138"/>
                      <a:pt x="103" y="120"/>
                    </a:cubicBezTo>
                    <a:cubicBezTo>
                      <a:pt x="103" y="79"/>
                      <a:pt x="103" y="79"/>
                      <a:pt x="103" y="79"/>
                    </a:cubicBezTo>
                    <a:cubicBezTo>
                      <a:pt x="103" y="73"/>
                      <a:pt x="98" y="67"/>
                      <a:pt x="92" y="67"/>
                    </a:cubicBezTo>
                    <a:cubicBezTo>
                      <a:pt x="48" y="67"/>
                      <a:pt x="48" y="67"/>
                      <a:pt x="48" y="67"/>
                    </a:cubicBezTo>
                    <a:cubicBezTo>
                      <a:pt x="42" y="67"/>
                      <a:pt x="36" y="72"/>
                      <a:pt x="36" y="78"/>
                    </a:cubicBezTo>
                    <a:cubicBezTo>
                      <a:pt x="36" y="84"/>
                      <a:pt x="42" y="90"/>
                      <a:pt x="48" y="90"/>
                    </a:cubicBezTo>
                    <a:cubicBezTo>
                      <a:pt x="55" y="90"/>
                      <a:pt x="55" y="90"/>
                      <a:pt x="55" y="90"/>
                    </a:cubicBezTo>
                    <a:cubicBezTo>
                      <a:pt x="73" y="91"/>
                      <a:pt x="87" y="106"/>
                      <a:pt x="86" y="122"/>
                    </a:cubicBezTo>
                    <a:cubicBezTo>
                      <a:pt x="86" y="139"/>
                      <a:pt x="71" y="152"/>
                      <a:pt x="53" y="152"/>
                    </a:cubicBezTo>
                    <a:cubicBezTo>
                      <a:pt x="0" y="152"/>
                      <a:pt x="0" y="152"/>
                      <a:pt x="0" y="152"/>
                    </a:cubicBezTo>
                    <a:cubicBezTo>
                      <a:pt x="21" y="182"/>
                      <a:pt x="55" y="201"/>
                      <a:pt x="95" y="201"/>
                    </a:cubicBezTo>
                    <a:cubicBezTo>
                      <a:pt x="159" y="201"/>
                      <a:pt x="211" y="149"/>
                      <a:pt x="211" y="85"/>
                    </a:cubicBezTo>
                    <a:cubicBezTo>
                      <a:pt x="211" y="51"/>
                      <a:pt x="197" y="21"/>
                      <a:pt x="174" y="0"/>
                    </a:cubicBezTo>
                    <a:close/>
                  </a:path>
                </a:pathLst>
              </a:custGeom>
              <a:grp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grpSp>
        <p:grpSp>
          <p:nvGrpSpPr>
            <p:cNvPr id="50" name="Group 13">
              <a:extLst>
                <a:ext uri="{FF2B5EF4-FFF2-40B4-BE49-F238E27FC236}">
                  <a16:creationId xmlns:a16="http://schemas.microsoft.com/office/drawing/2014/main" id="{D81BA793-032D-4000-B251-245FC94ED3A3}"/>
                </a:ext>
              </a:extLst>
            </p:cNvPr>
            <p:cNvGrpSpPr/>
            <p:nvPr/>
          </p:nvGrpSpPr>
          <p:grpSpPr>
            <a:xfrm>
              <a:off x="7684216" y="4511744"/>
              <a:ext cx="600555" cy="562067"/>
              <a:chOff x="7904163" y="-96838"/>
              <a:chExt cx="1436687" cy="1344613"/>
            </a:xfrm>
            <a:solidFill>
              <a:srgbClr val="CCF2EA"/>
            </a:solidFill>
          </p:grpSpPr>
          <p:sp>
            <p:nvSpPr>
              <p:cNvPr id="52" name="Freeform 31">
                <a:extLst>
                  <a:ext uri="{FF2B5EF4-FFF2-40B4-BE49-F238E27FC236}">
                    <a16:creationId xmlns:a16="http://schemas.microsoft.com/office/drawing/2014/main" id="{49086D68-64E6-48FF-9BBE-1F1828BF12BE}"/>
                  </a:ext>
                </a:extLst>
              </p:cNvPr>
              <p:cNvSpPr/>
              <p:nvPr/>
            </p:nvSpPr>
            <p:spPr bwMode="auto">
              <a:xfrm>
                <a:off x="8097838" y="1054100"/>
                <a:ext cx="1050925" cy="193675"/>
              </a:xfrm>
              <a:custGeom>
                <a:avLst/>
                <a:gdLst>
                  <a:gd name="T0" fmla="*/ 273 w 278"/>
                  <a:gd name="T1" fmla="*/ 0 h 51"/>
                  <a:gd name="T2" fmla="*/ 5 w 278"/>
                  <a:gd name="T3" fmla="*/ 0 h 51"/>
                  <a:gd name="T4" fmla="*/ 0 w 278"/>
                  <a:gd name="T5" fmla="*/ 5 h 51"/>
                  <a:gd name="T6" fmla="*/ 0 w 278"/>
                  <a:gd name="T7" fmla="*/ 46 h 51"/>
                  <a:gd name="T8" fmla="*/ 5 w 278"/>
                  <a:gd name="T9" fmla="*/ 51 h 51"/>
                  <a:gd name="T10" fmla="*/ 273 w 278"/>
                  <a:gd name="T11" fmla="*/ 51 h 51"/>
                  <a:gd name="T12" fmla="*/ 278 w 278"/>
                  <a:gd name="T13" fmla="*/ 46 h 51"/>
                  <a:gd name="T14" fmla="*/ 278 w 278"/>
                  <a:gd name="T15" fmla="*/ 5 h 51"/>
                  <a:gd name="T16" fmla="*/ 273 w 278"/>
                  <a:gd name="T17" fmla="*/ 0 h 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78" h="51">
                    <a:moveTo>
                      <a:pt x="273" y="0"/>
                    </a:moveTo>
                    <a:cubicBezTo>
                      <a:pt x="5" y="0"/>
                      <a:pt x="5" y="0"/>
                      <a:pt x="5" y="0"/>
                    </a:cubicBezTo>
                    <a:cubicBezTo>
                      <a:pt x="2" y="0"/>
                      <a:pt x="0" y="2"/>
                      <a:pt x="0" y="5"/>
                    </a:cubicBezTo>
                    <a:cubicBezTo>
                      <a:pt x="0" y="46"/>
                      <a:pt x="0" y="46"/>
                      <a:pt x="0" y="46"/>
                    </a:cubicBezTo>
                    <a:cubicBezTo>
                      <a:pt x="0" y="48"/>
                      <a:pt x="2" y="51"/>
                      <a:pt x="5" y="51"/>
                    </a:cubicBezTo>
                    <a:cubicBezTo>
                      <a:pt x="273" y="51"/>
                      <a:pt x="273" y="51"/>
                      <a:pt x="273" y="51"/>
                    </a:cubicBezTo>
                    <a:cubicBezTo>
                      <a:pt x="276" y="51"/>
                      <a:pt x="278" y="48"/>
                      <a:pt x="278" y="46"/>
                    </a:cubicBezTo>
                    <a:cubicBezTo>
                      <a:pt x="278" y="5"/>
                      <a:pt x="278" y="5"/>
                      <a:pt x="278" y="5"/>
                    </a:cubicBezTo>
                    <a:cubicBezTo>
                      <a:pt x="278" y="2"/>
                      <a:pt x="276" y="0"/>
                      <a:pt x="273" y="0"/>
                    </a:cubicBezTo>
                    <a:close/>
                  </a:path>
                </a:pathLst>
              </a:custGeom>
              <a:grp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sp>
            <p:nvSpPr>
              <p:cNvPr id="53" name="Freeform 32">
                <a:extLst>
                  <a:ext uri="{FF2B5EF4-FFF2-40B4-BE49-F238E27FC236}">
                    <a16:creationId xmlns:a16="http://schemas.microsoft.com/office/drawing/2014/main" id="{D5DF84FB-0CDF-4A22-B778-17F65FC2BD5E}"/>
                  </a:ext>
                </a:extLst>
              </p:cNvPr>
              <p:cNvSpPr/>
              <p:nvPr/>
            </p:nvSpPr>
            <p:spPr bwMode="auto">
              <a:xfrm>
                <a:off x="7904163" y="-96838"/>
                <a:ext cx="1436687" cy="1055688"/>
              </a:xfrm>
              <a:custGeom>
                <a:avLst/>
                <a:gdLst>
                  <a:gd name="T0" fmla="*/ 380 w 380"/>
                  <a:gd name="T1" fmla="*/ 38 h 279"/>
                  <a:gd name="T2" fmla="*/ 342 w 380"/>
                  <a:gd name="T3" fmla="*/ 0 h 279"/>
                  <a:gd name="T4" fmla="*/ 304 w 380"/>
                  <a:gd name="T5" fmla="*/ 38 h 279"/>
                  <a:gd name="T6" fmla="*/ 320 w 380"/>
                  <a:gd name="T7" fmla="*/ 69 h 279"/>
                  <a:gd name="T8" fmla="*/ 253 w 380"/>
                  <a:gd name="T9" fmla="*/ 203 h 279"/>
                  <a:gd name="T10" fmla="*/ 209 w 380"/>
                  <a:gd name="T11" fmla="*/ 71 h 279"/>
                  <a:gd name="T12" fmla="*/ 228 w 380"/>
                  <a:gd name="T13" fmla="*/ 38 h 279"/>
                  <a:gd name="T14" fmla="*/ 190 w 380"/>
                  <a:gd name="T15" fmla="*/ 0 h 279"/>
                  <a:gd name="T16" fmla="*/ 152 w 380"/>
                  <a:gd name="T17" fmla="*/ 38 h 279"/>
                  <a:gd name="T18" fmla="*/ 171 w 380"/>
                  <a:gd name="T19" fmla="*/ 71 h 279"/>
                  <a:gd name="T20" fmla="*/ 127 w 380"/>
                  <a:gd name="T21" fmla="*/ 203 h 279"/>
                  <a:gd name="T22" fmla="*/ 60 w 380"/>
                  <a:gd name="T23" fmla="*/ 69 h 279"/>
                  <a:gd name="T24" fmla="*/ 76 w 380"/>
                  <a:gd name="T25" fmla="*/ 38 h 279"/>
                  <a:gd name="T26" fmla="*/ 38 w 380"/>
                  <a:gd name="T27" fmla="*/ 0 h 279"/>
                  <a:gd name="T28" fmla="*/ 0 w 380"/>
                  <a:gd name="T29" fmla="*/ 38 h 279"/>
                  <a:gd name="T30" fmla="*/ 28 w 380"/>
                  <a:gd name="T31" fmla="*/ 74 h 279"/>
                  <a:gd name="T32" fmla="*/ 51 w 380"/>
                  <a:gd name="T33" fmla="*/ 279 h 279"/>
                  <a:gd name="T34" fmla="*/ 329 w 380"/>
                  <a:gd name="T35" fmla="*/ 279 h 279"/>
                  <a:gd name="T36" fmla="*/ 352 w 380"/>
                  <a:gd name="T37" fmla="*/ 74 h 279"/>
                  <a:gd name="T38" fmla="*/ 380 w 380"/>
                  <a:gd name="T39" fmla="*/ 38 h 2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380" h="279">
                    <a:moveTo>
                      <a:pt x="380" y="38"/>
                    </a:moveTo>
                    <a:cubicBezTo>
                      <a:pt x="380" y="17"/>
                      <a:pt x="363" y="0"/>
                      <a:pt x="342" y="0"/>
                    </a:cubicBezTo>
                    <a:cubicBezTo>
                      <a:pt x="321" y="0"/>
                      <a:pt x="304" y="17"/>
                      <a:pt x="304" y="38"/>
                    </a:cubicBezTo>
                    <a:cubicBezTo>
                      <a:pt x="304" y="51"/>
                      <a:pt x="310" y="62"/>
                      <a:pt x="320" y="69"/>
                    </a:cubicBezTo>
                    <a:cubicBezTo>
                      <a:pt x="253" y="203"/>
                      <a:pt x="253" y="203"/>
                      <a:pt x="253" y="203"/>
                    </a:cubicBezTo>
                    <a:cubicBezTo>
                      <a:pt x="209" y="71"/>
                      <a:pt x="209" y="71"/>
                      <a:pt x="209" y="71"/>
                    </a:cubicBezTo>
                    <a:cubicBezTo>
                      <a:pt x="220" y="64"/>
                      <a:pt x="228" y="52"/>
                      <a:pt x="228" y="38"/>
                    </a:cubicBezTo>
                    <a:cubicBezTo>
                      <a:pt x="228" y="17"/>
                      <a:pt x="211" y="0"/>
                      <a:pt x="190" y="0"/>
                    </a:cubicBezTo>
                    <a:cubicBezTo>
                      <a:pt x="169" y="0"/>
                      <a:pt x="152" y="17"/>
                      <a:pt x="152" y="38"/>
                    </a:cubicBezTo>
                    <a:cubicBezTo>
                      <a:pt x="152" y="52"/>
                      <a:pt x="160" y="64"/>
                      <a:pt x="171" y="71"/>
                    </a:cubicBezTo>
                    <a:cubicBezTo>
                      <a:pt x="127" y="203"/>
                      <a:pt x="127" y="203"/>
                      <a:pt x="127" y="203"/>
                    </a:cubicBezTo>
                    <a:cubicBezTo>
                      <a:pt x="60" y="69"/>
                      <a:pt x="60" y="69"/>
                      <a:pt x="60" y="69"/>
                    </a:cubicBezTo>
                    <a:cubicBezTo>
                      <a:pt x="70" y="62"/>
                      <a:pt x="76" y="51"/>
                      <a:pt x="76" y="38"/>
                    </a:cubicBezTo>
                    <a:cubicBezTo>
                      <a:pt x="76" y="17"/>
                      <a:pt x="59" y="0"/>
                      <a:pt x="38" y="0"/>
                    </a:cubicBezTo>
                    <a:cubicBezTo>
                      <a:pt x="17" y="0"/>
                      <a:pt x="0" y="17"/>
                      <a:pt x="0" y="38"/>
                    </a:cubicBezTo>
                    <a:cubicBezTo>
                      <a:pt x="0" y="55"/>
                      <a:pt x="12" y="70"/>
                      <a:pt x="28" y="74"/>
                    </a:cubicBezTo>
                    <a:cubicBezTo>
                      <a:pt x="51" y="279"/>
                      <a:pt x="51" y="279"/>
                      <a:pt x="51" y="279"/>
                    </a:cubicBezTo>
                    <a:cubicBezTo>
                      <a:pt x="329" y="279"/>
                      <a:pt x="329" y="279"/>
                      <a:pt x="329" y="279"/>
                    </a:cubicBezTo>
                    <a:cubicBezTo>
                      <a:pt x="352" y="74"/>
                      <a:pt x="352" y="74"/>
                      <a:pt x="352" y="74"/>
                    </a:cubicBezTo>
                    <a:cubicBezTo>
                      <a:pt x="368" y="70"/>
                      <a:pt x="380" y="55"/>
                      <a:pt x="380" y="38"/>
                    </a:cubicBezTo>
                    <a:close/>
                  </a:path>
                </a:pathLst>
              </a:custGeom>
              <a:grp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grpSp>
        <p:sp>
          <p:nvSpPr>
            <p:cNvPr id="51" name="Freeform 36">
              <a:extLst>
                <a:ext uri="{FF2B5EF4-FFF2-40B4-BE49-F238E27FC236}">
                  <a16:creationId xmlns:a16="http://schemas.microsoft.com/office/drawing/2014/main" id="{9582AD8D-E7BE-4B60-8F5D-96B68BB98D8A}"/>
                </a:ext>
              </a:extLst>
            </p:cNvPr>
            <p:cNvSpPr/>
            <p:nvPr/>
          </p:nvSpPr>
          <p:spPr bwMode="auto">
            <a:xfrm>
              <a:off x="9389896" y="1811869"/>
              <a:ext cx="737351" cy="672183"/>
            </a:xfrm>
            <a:custGeom>
              <a:avLst/>
              <a:gdLst>
                <a:gd name="T0" fmla="*/ 189 w 255"/>
                <a:gd name="T1" fmla="*/ 10 h 233"/>
                <a:gd name="T2" fmla="*/ 104 w 255"/>
                <a:gd name="T3" fmla="*/ 16 h 233"/>
                <a:gd name="T4" fmla="*/ 18 w 255"/>
                <a:gd name="T5" fmla="*/ 30 h 233"/>
                <a:gd name="T6" fmla="*/ 6 w 255"/>
                <a:gd name="T7" fmla="*/ 30 h 233"/>
                <a:gd name="T8" fmla="*/ 3 w 255"/>
                <a:gd name="T9" fmla="*/ 46 h 233"/>
                <a:gd name="T10" fmla="*/ 115 w 255"/>
                <a:gd name="T11" fmla="*/ 228 h 233"/>
                <a:gd name="T12" fmla="*/ 124 w 255"/>
                <a:gd name="T13" fmla="*/ 233 h 233"/>
                <a:gd name="T14" fmla="*/ 130 w 255"/>
                <a:gd name="T15" fmla="*/ 231 h 233"/>
                <a:gd name="T16" fmla="*/ 134 w 255"/>
                <a:gd name="T17" fmla="*/ 216 h 233"/>
                <a:gd name="T18" fmla="*/ 84 w 255"/>
                <a:gd name="T19" fmla="*/ 135 h 233"/>
                <a:gd name="T20" fmla="*/ 170 w 255"/>
                <a:gd name="T21" fmla="*/ 121 h 233"/>
                <a:gd name="T22" fmla="*/ 255 w 255"/>
                <a:gd name="T23" fmla="*/ 115 h 233"/>
                <a:gd name="T24" fmla="*/ 189 w 255"/>
                <a:gd name="T25" fmla="*/ 10 h 2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55" h="233">
                  <a:moveTo>
                    <a:pt x="189" y="10"/>
                  </a:moveTo>
                  <a:cubicBezTo>
                    <a:pt x="189" y="10"/>
                    <a:pt x="146" y="31"/>
                    <a:pt x="104" y="16"/>
                  </a:cubicBezTo>
                  <a:cubicBezTo>
                    <a:pt x="58" y="0"/>
                    <a:pt x="37" y="6"/>
                    <a:pt x="18" y="30"/>
                  </a:cubicBezTo>
                  <a:cubicBezTo>
                    <a:pt x="14" y="28"/>
                    <a:pt x="10" y="28"/>
                    <a:pt x="6" y="30"/>
                  </a:cubicBezTo>
                  <a:cubicBezTo>
                    <a:pt x="1" y="33"/>
                    <a:pt x="0" y="40"/>
                    <a:pt x="3" y="46"/>
                  </a:cubicBezTo>
                  <a:cubicBezTo>
                    <a:pt x="115" y="228"/>
                    <a:pt x="115" y="228"/>
                    <a:pt x="115" y="228"/>
                  </a:cubicBezTo>
                  <a:cubicBezTo>
                    <a:pt x="117" y="231"/>
                    <a:pt x="121" y="233"/>
                    <a:pt x="124" y="233"/>
                  </a:cubicBezTo>
                  <a:cubicBezTo>
                    <a:pt x="126" y="233"/>
                    <a:pt x="128" y="232"/>
                    <a:pt x="130" y="231"/>
                  </a:cubicBezTo>
                  <a:cubicBezTo>
                    <a:pt x="135" y="228"/>
                    <a:pt x="137" y="221"/>
                    <a:pt x="134" y="216"/>
                  </a:cubicBezTo>
                  <a:cubicBezTo>
                    <a:pt x="84" y="135"/>
                    <a:pt x="84" y="135"/>
                    <a:pt x="84" y="135"/>
                  </a:cubicBezTo>
                  <a:cubicBezTo>
                    <a:pt x="104" y="111"/>
                    <a:pt x="124" y="105"/>
                    <a:pt x="170" y="121"/>
                  </a:cubicBezTo>
                  <a:cubicBezTo>
                    <a:pt x="213" y="135"/>
                    <a:pt x="255" y="115"/>
                    <a:pt x="255" y="115"/>
                  </a:cubicBezTo>
                  <a:lnTo>
                    <a:pt x="189" y="10"/>
                  </a:lnTo>
                  <a:close/>
                </a:path>
              </a:pathLst>
            </a:custGeom>
            <a:solidFill>
              <a:srgbClr val="CCF2EA"/>
            </a:solid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grpSp>
      <p:pic>
        <p:nvPicPr>
          <p:cNvPr id="80" name="图片 79">
            <a:extLst>
              <a:ext uri="{FF2B5EF4-FFF2-40B4-BE49-F238E27FC236}">
                <a16:creationId xmlns:a16="http://schemas.microsoft.com/office/drawing/2014/main" id="{82E3C5D8-9D52-4102-AE0A-744B41F6356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flipV="1">
            <a:off x="-95250" y="9525"/>
            <a:ext cx="2166551" cy="1175480"/>
          </a:xfrm>
          <a:prstGeom prst="rect">
            <a:avLst/>
          </a:prstGeom>
        </p:spPr>
      </p:pic>
      <p:pic>
        <p:nvPicPr>
          <p:cNvPr id="81" name="图片 80">
            <a:extLst>
              <a:ext uri="{FF2B5EF4-FFF2-40B4-BE49-F238E27FC236}">
                <a16:creationId xmlns:a16="http://schemas.microsoft.com/office/drawing/2014/main" id="{1608D67B-9C43-4166-93D7-D59ABEC38134}"/>
              </a:ext>
            </a:extLst>
          </p:cNvPr>
          <p:cNvPicPr>
            <a:picLocks noChangeAspect="1"/>
          </p:cNvPicPr>
          <p:nvPr/>
        </p:nvPicPr>
        <p:blipFill>
          <a:blip r:embed="rId4" cstate="print">
            <a:extLst>
              <a:ext uri="{28A0092B-C50C-407E-A947-70E740481C1C}">
                <a14:useLocalDpi xmlns:a14="http://schemas.microsoft.com/office/drawing/2010/main" val="0"/>
              </a:ext>
            </a:extLst>
          </a:blip>
          <a:srcRect r="26428"/>
          <a:stretch>
            <a:fillRect/>
          </a:stretch>
        </p:blipFill>
        <p:spPr>
          <a:xfrm>
            <a:off x="2883730" y="600772"/>
            <a:ext cx="2617396" cy="2273305"/>
          </a:xfrm>
          <a:custGeom>
            <a:avLst/>
            <a:gdLst>
              <a:gd name="connsiteX0" fmla="*/ 0 w 3810807"/>
              <a:gd name="connsiteY0" fmla="*/ 0 h 3309826"/>
              <a:gd name="connsiteX1" fmla="*/ 3810807 w 3810807"/>
              <a:gd name="connsiteY1" fmla="*/ 0 h 3309826"/>
              <a:gd name="connsiteX2" fmla="*/ 3810807 w 3810807"/>
              <a:gd name="connsiteY2" fmla="*/ 2095695 h 3309826"/>
              <a:gd name="connsiteX3" fmla="*/ 3800757 w 3810807"/>
              <a:gd name="connsiteY3" fmla="*/ 2095695 h 3309826"/>
              <a:gd name="connsiteX4" fmla="*/ 3800757 w 3810807"/>
              <a:gd name="connsiteY4" fmla="*/ 3309826 h 3309826"/>
              <a:gd name="connsiteX5" fmla="*/ 0 w 3810807"/>
              <a:gd name="connsiteY5" fmla="*/ 3309826 h 33098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810807" h="3309826">
                <a:moveTo>
                  <a:pt x="0" y="0"/>
                </a:moveTo>
                <a:lnTo>
                  <a:pt x="3810807" y="0"/>
                </a:lnTo>
                <a:lnTo>
                  <a:pt x="3810807" y="2095695"/>
                </a:lnTo>
                <a:lnTo>
                  <a:pt x="3800757" y="2095695"/>
                </a:lnTo>
                <a:lnTo>
                  <a:pt x="3800757" y="3309826"/>
                </a:lnTo>
                <a:lnTo>
                  <a:pt x="0" y="3309826"/>
                </a:lnTo>
                <a:close/>
              </a:path>
            </a:pathLst>
          </a:custGeom>
        </p:spPr>
      </p:pic>
      <p:sp>
        <p:nvSpPr>
          <p:cNvPr id="82" name="文本框 81">
            <a:extLst>
              <a:ext uri="{FF2B5EF4-FFF2-40B4-BE49-F238E27FC236}">
                <a16:creationId xmlns:a16="http://schemas.microsoft.com/office/drawing/2014/main" id="{E519C092-9419-4F9F-B2CB-AC7D986F7F5F}"/>
              </a:ext>
            </a:extLst>
          </p:cNvPr>
          <p:cNvSpPr txBox="1"/>
          <p:nvPr/>
        </p:nvSpPr>
        <p:spPr>
          <a:xfrm>
            <a:off x="3505200" y="1171576"/>
            <a:ext cx="1371599" cy="1015663"/>
          </a:xfrm>
          <a:prstGeom prst="rect">
            <a:avLst/>
          </a:prstGeom>
          <a:noFill/>
        </p:spPr>
        <p:txBody>
          <a:bodyPr wrap="square" rtlCol="0">
            <a:spAutoFit/>
          </a:bodyPr>
          <a:lstStyle>
            <a:defPPr>
              <a:defRPr lang="zh-CN"/>
            </a:defPPr>
            <a:lvl1pPr>
              <a:defRPr sz="5400">
                <a:gradFill>
                  <a:gsLst>
                    <a:gs pos="0">
                      <a:schemeClr val="accent1">
                        <a:lumMod val="5000"/>
                        <a:lumOff val="95000"/>
                      </a:schemeClr>
                    </a:gs>
                    <a:gs pos="22000">
                      <a:srgbClr val="4FA8DB"/>
                    </a:gs>
                    <a:gs pos="83000">
                      <a:srgbClr val="4DAFE8"/>
                    </a:gs>
                    <a:gs pos="100000">
                      <a:srgbClr val="1B4DAB"/>
                    </a:gs>
                  </a:gsLst>
                  <a:lin ang="5400000" scaled="1"/>
                </a:gradFill>
                <a:latin typeface="方正准圆_GBK" panose="03000509000000000000" pitchFamily="65" charset="-122"/>
                <a:ea typeface="方正准圆_GBK" panose="03000509000000000000" pitchFamily="65" charset="-122"/>
              </a:defRPr>
            </a:lvl1pPr>
          </a:lstStyle>
          <a:p>
            <a:r>
              <a:rPr lang="en-US" altLang="zh-CN" sz="6000" b="1" dirty="0">
                <a:solidFill>
                  <a:schemeClr val="accent2">
                    <a:lumMod val="60000"/>
                    <a:lumOff val="40000"/>
                  </a:schemeClr>
                </a:solidFill>
                <a:latin typeface="思源黑体 CN Medium" panose="020B0600000000000000" pitchFamily="34" charset="-122"/>
                <a:ea typeface="思源黑体 CN Medium" panose="020B0600000000000000" pitchFamily="34" charset="-122"/>
                <a:cs typeface="+mn-ea"/>
                <a:sym typeface="+mn-lt"/>
              </a:rPr>
              <a:t>02</a:t>
            </a:r>
            <a:endParaRPr lang="zh-CN" altLang="en-US" sz="6000" b="1" dirty="0">
              <a:solidFill>
                <a:schemeClr val="accent2">
                  <a:lumMod val="60000"/>
                  <a:lumOff val="40000"/>
                </a:schemeClr>
              </a:solidFill>
              <a:latin typeface="思源黑体 CN Medium" panose="020B0600000000000000" pitchFamily="34" charset="-122"/>
              <a:ea typeface="思源黑体 CN Medium" panose="020B0600000000000000" pitchFamily="34" charset="-122"/>
              <a:cs typeface="+mn-ea"/>
              <a:sym typeface="+mn-lt"/>
            </a:endParaRPr>
          </a:p>
        </p:txBody>
      </p:sp>
    </p:spTree>
    <p:extLst>
      <p:ext uri="{BB962C8B-B14F-4D97-AF65-F5344CB8AC3E}">
        <p14:creationId xmlns:p14="http://schemas.microsoft.com/office/powerpoint/2010/main" val="1090295726"/>
      </p:ext>
    </p:extLst>
  </p:cSld>
  <p:clrMapOvr>
    <a:masterClrMapping/>
  </p:clrMapOvr>
  <mc:AlternateContent xmlns:mc="http://schemas.openxmlformats.org/markup-compatibility/2006" xmlns:p14="http://schemas.microsoft.com/office/powerpoint/2010/main">
    <mc:Choice Requires="p14">
      <p:transition spd="slow" p14:dur="1500" advTm="2000">
        <p:random/>
      </p:transition>
    </mc:Choice>
    <mc:Fallback xmlns="">
      <p:transition spd="slow" advTm="2000">
        <p:random/>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ectangle 2">
            <a:extLst>
              <a:ext uri="{FF2B5EF4-FFF2-40B4-BE49-F238E27FC236}">
                <a16:creationId xmlns:a16="http://schemas.microsoft.com/office/drawing/2014/main" id="{8294170E-9077-4BB6-87E5-63407ADC1CB4}"/>
              </a:ext>
            </a:extLst>
          </p:cNvPr>
          <p:cNvSpPr txBox="1">
            <a:spLocks noChangeArrowheads="1"/>
          </p:cNvSpPr>
          <p:nvPr/>
        </p:nvSpPr>
        <p:spPr>
          <a:xfrm>
            <a:off x="569841" y="1731881"/>
            <a:ext cx="3858175" cy="740911"/>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zh-CN" altLang="en-US" sz="4000" dirty="0">
                <a:solidFill>
                  <a:schemeClr val="accent2"/>
                </a:solidFill>
              </a:rPr>
              <a:t>稳定性：</a:t>
            </a:r>
            <a:r>
              <a:rPr lang="zh-CN" altLang="en-US" sz="4000" dirty="0">
                <a:solidFill>
                  <a:srgbClr val="FF0000"/>
                </a:solidFill>
              </a:rPr>
              <a:t>必须的</a:t>
            </a:r>
          </a:p>
        </p:txBody>
      </p:sp>
      <p:sp>
        <p:nvSpPr>
          <p:cNvPr id="27" name="Rectangle 2">
            <a:extLst>
              <a:ext uri="{FF2B5EF4-FFF2-40B4-BE49-F238E27FC236}">
                <a16:creationId xmlns:a16="http://schemas.microsoft.com/office/drawing/2014/main" id="{FD12D8AA-7087-4348-90BE-EE4E1804A475}"/>
              </a:ext>
            </a:extLst>
          </p:cNvPr>
          <p:cNvSpPr txBox="1">
            <a:spLocks noChangeArrowheads="1"/>
          </p:cNvSpPr>
          <p:nvPr/>
        </p:nvSpPr>
        <p:spPr bwMode="auto">
          <a:xfrm>
            <a:off x="550863" y="2292596"/>
            <a:ext cx="7181921" cy="35730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anose="02020603050405020304" pitchFamily="18" charset="0"/>
                <a:ea typeface="宋体" panose="02010600030101010101" pitchFamily="2" charset="-122"/>
              </a:defRPr>
            </a:lvl2pPr>
            <a:lvl3pPr algn="ctr" rtl="0" eaLnBrk="0" fontAlgn="base" hangingPunct="0">
              <a:spcBef>
                <a:spcPct val="0"/>
              </a:spcBef>
              <a:spcAft>
                <a:spcPct val="0"/>
              </a:spcAft>
              <a:defRPr sz="4400">
                <a:solidFill>
                  <a:schemeClr val="tx2"/>
                </a:solidFill>
                <a:latin typeface="Times New Roman" panose="02020603050405020304" pitchFamily="18" charset="0"/>
                <a:ea typeface="宋体" panose="02010600030101010101" pitchFamily="2" charset="-122"/>
              </a:defRPr>
            </a:lvl3pPr>
            <a:lvl4pPr algn="ctr" rtl="0" eaLnBrk="0" fontAlgn="base" hangingPunct="0">
              <a:spcBef>
                <a:spcPct val="0"/>
              </a:spcBef>
              <a:spcAft>
                <a:spcPct val="0"/>
              </a:spcAft>
              <a:defRPr sz="4400">
                <a:solidFill>
                  <a:schemeClr val="tx2"/>
                </a:solidFill>
                <a:latin typeface="Times New Roman" panose="02020603050405020304" pitchFamily="18" charset="0"/>
                <a:ea typeface="宋体" panose="02010600030101010101" pitchFamily="2" charset="-122"/>
              </a:defRPr>
            </a:lvl4pPr>
            <a:lvl5pPr algn="ctr" rtl="0" eaLnBrk="0" fontAlgn="base" hangingPunct="0">
              <a:spcBef>
                <a:spcPct val="0"/>
              </a:spcBef>
              <a:spcAft>
                <a:spcPct val="0"/>
              </a:spcAft>
              <a:defRPr sz="4400">
                <a:solidFill>
                  <a:schemeClr val="tx2"/>
                </a:solidFill>
                <a:latin typeface="Times New Roman" panose="02020603050405020304" pitchFamily="18" charset="0"/>
                <a:ea typeface="宋体" panose="02010600030101010101" pitchFamily="2" charset="-122"/>
              </a:defRPr>
            </a:lvl5pPr>
            <a:lvl6pPr marL="457200" algn="ctr" rtl="0" fontAlgn="base">
              <a:spcBef>
                <a:spcPct val="0"/>
              </a:spcBef>
              <a:spcAft>
                <a:spcPct val="0"/>
              </a:spcAft>
              <a:defRPr sz="4400">
                <a:solidFill>
                  <a:schemeClr val="tx2"/>
                </a:solidFill>
                <a:latin typeface="Times New Roman" panose="02020603050405020304" pitchFamily="18" charset="0"/>
                <a:ea typeface="宋体" panose="02010600030101010101" pitchFamily="2" charset="-122"/>
              </a:defRPr>
            </a:lvl6pPr>
            <a:lvl7pPr marL="914400" algn="ctr" rtl="0" fontAlgn="base">
              <a:spcBef>
                <a:spcPct val="0"/>
              </a:spcBef>
              <a:spcAft>
                <a:spcPct val="0"/>
              </a:spcAft>
              <a:defRPr sz="4400">
                <a:solidFill>
                  <a:schemeClr val="tx2"/>
                </a:solidFill>
                <a:latin typeface="Times New Roman" panose="02020603050405020304" pitchFamily="18" charset="0"/>
                <a:ea typeface="宋体" panose="02010600030101010101" pitchFamily="2" charset="-122"/>
              </a:defRPr>
            </a:lvl7pPr>
            <a:lvl8pPr marL="1371600" algn="ctr" rtl="0" fontAlgn="base">
              <a:spcBef>
                <a:spcPct val="0"/>
              </a:spcBef>
              <a:spcAft>
                <a:spcPct val="0"/>
              </a:spcAft>
              <a:defRPr sz="4400">
                <a:solidFill>
                  <a:schemeClr val="tx2"/>
                </a:solidFill>
                <a:latin typeface="Times New Roman" panose="02020603050405020304" pitchFamily="18" charset="0"/>
                <a:ea typeface="宋体" panose="02010600030101010101" pitchFamily="2" charset="-122"/>
              </a:defRPr>
            </a:lvl8pPr>
            <a:lvl9pPr marL="1828800" algn="ctr" rtl="0" fontAlgn="base">
              <a:spcBef>
                <a:spcPct val="0"/>
              </a:spcBef>
              <a:spcAft>
                <a:spcPct val="0"/>
              </a:spcAft>
              <a:defRPr sz="4400">
                <a:solidFill>
                  <a:schemeClr val="tx2"/>
                </a:solidFill>
                <a:latin typeface="Times New Roman" panose="02020603050405020304" pitchFamily="18" charset="0"/>
                <a:ea typeface="宋体" panose="02010600030101010101" pitchFamily="2" charset="-122"/>
              </a:defRPr>
            </a:lvl9pPr>
          </a:lstStyle>
          <a:p>
            <a:pPr algn="l" eaLnBrk="1" hangingPunct="1">
              <a:lnSpc>
                <a:spcPct val="150000"/>
              </a:lnSpc>
              <a:buFontTx/>
            </a:pPr>
            <a:r>
              <a:rPr lang="zh-CN" altLang="en-US" sz="4000" kern="0" dirty="0">
                <a:solidFill>
                  <a:schemeClr val="accent2"/>
                </a:solidFill>
              </a:rPr>
              <a:t>快速性和准确性：</a:t>
            </a:r>
            <a:endParaRPr lang="en-US" altLang="zh-CN" sz="4000" kern="0" dirty="0">
              <a:solidFill>
                <a:schemeClr val="accent2"/>
              </a:solidFill>
            </a:endParaRPr>
          </a:p>
          <a:p>
            <a:pPr indent="457200" algn="l" eaLnBrk="1" hangingPunct="1">
              <a:lnSpc>
                <a:spcPct val="150000"/>
              </a:lnSpc>
              <a:buFontTx/>
            </a:pPr>
            <a:r>
              <a:rPr lang="zh-CN" altLang="en-US" sz="4000" kern="0" dirty="0"/>
              <a:t>具体系统具体分析，是可以协商的，而且经常是需要折衷的。</a:t>
            </a:r>
          </a:p>
        </p:txBody>
      </p:sp>
      <p:grpSp>
        <p:nvGrpSpPr>
          <p:cNvPr id="28" name="组合 27">
            <a:extLst>
              <a:ext uri="{FF2B5EF4-FFF2-40B4-BE49-F238E27FC236}">
                <a16:creationId xmlns:a16="http://schemas.microsoft.com/office/drawing/2014/main" id="{23C27316-2EF6-40E4-80FA-D0494ABAB19C}"/>
              </a:ext>
            </a:extLst>
          </p:cNvPr>
          <p:cNvGrpSpPr/>
          <p:nvPr/>
        </p:nvGrpSpPr>
        <p:grpSpPr>
          <a:xfrm>
            <a:off x="7751763" y="1333499"/>
            <a:ext cx="4389180" cy="5524501"/>
            <a:chOff x="6507787" y="668424"/>
            <a:chExt cx="5118156" cy="6189576"/>
          </a:xfrm>
        </p:grpSpPr>
        <p:sp>
          <p:nvSpPr>
            <p:cNvPr id="29" name="Freeform 6">
              <a:extLst>
                <a:ext uri="{FF2B5EF4-FFF2-40B4-BE49-F238E27FC236}">
                  <a16:creationId xmlns:a16="http://schemas.microsoft.com/office/drawing/2014/main" id="{09F81AB4-6D3F-432D-969D-9DC2D48B8FB1}"/>
                </a:ext>
              </a:extLst>
            </p:cNvPr>
            <p:cNvSpPr/>
            <p:nvPr/>
          </p:nvSpPr>
          <p:spPr bwMode="auto">
            <a:xfrm>
              <a:off x="10592571" y="2412523"/>
              <a:ext cx="0" cy="0"/>
            </a:xfrm>
            <a:custGeom>
              <a:avLst/>
              <a:gdLst/>
              <a:ahLst/>
              <a:cxnLst>
                <a:cxn ang="0">
                  <a:pos x="0" y="0"/>
                </a:cxn>
                <a:cxn ang="0">
                  <a:pos x="0" y="0"/>
                </a:cxn>
                <a:cxn ang="0">
                  <a:pos x="0" y="0"/>
                </a:cxn>
              </a:cxnLst>
              <a:rect l="0" t="0" r="r" b="b"/>
              <a:pathLst>
                <a:path>
                  <a:moveTo>
                    <a:pt x="0" y="0"/>
                  </a:moveTo>
                  <a:cubicBezTo>
                    <a:pt x="0" y="0"/>
                    <a:pt x="0" y="0"/>
                    <a:pt x="0" y="0"/>
                  </a:cubicBezTo>
                  <a:cubicBezTo>
                    <a:pt x="0" y="0"/>
                    <a:pt x="0" y="0"/>
                    <a:pt x="0" y="0"/>
                  </a:cubicBezTo>
                  <a:close/>
                </a:path>
              </a:pathLst>
            </a:custGeom>
            <a:solidFill>
              <a:srgbClr val="CCF2EA"/>
            </a:solid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sp>
          <p:nvSpPr>
            <p:cNvPr id="30" name="Freeform 20">
              <a:extLst>
                <a:ext uri="{FF2B5EF4-FFF2-40B4-BE49-F238E27FC236}">
                  <a16:creationId xmlns:a16="http://schemas.microsoft.com/office/drawing/2014/main" id="{C8727F4B-FDF8-4FE6-A6FB-1DC7C05DE730}"/>
                </a:ext>
              </a:extLst>
            </p:cNvPr>
            <p:cNvSpPr/>
            <p:nvPr/>
          </p:nvSpPr>
          <p:spPr bwMode="auto">
            <a:xfrm>
              <a:off x="6507787" y="3020832"/>
              <a:ext cx="851505" cy="693649"/>
            </a:xfrm>
            <a:custGeom>
              <a:avLst/>
              <a:gdLst>
                <a:gd name="T0" fmla="*/ 280 w 280"/>
                <a:gd name="T1" fmla="*/ 27 h 228"/>
                <a:gd name="T2" fmla="*/ 247 w 280"/>
                <a:gd name="T3" fmla="*/ 36 h 228"/>
                <a:gd name="T4" fmla="*/ 272 w 280"/>
                <a:gd name="T5" fmla="*/ 5 h 228"/>
                <a:gd name="T6" fmla="*/ 236 w 280"/>
                <a:gd name="T7" fmla="*/ 19 h 228"/>
                <a:gd name="T8" fmla="*/ 194 w 280"/>
                <a:gd name="T9" fmla="*/ 0 h 228"/>
                <a:gd name="T10" fmla="*/ 136 w 280"/>
                <a:gd name="T11" fmla="*/ 58 h 228"/>
                <a:gd name="T12" fmla="*/ 138 w 280"/>
                <a:gd name="T13" fmla="*/ 71 h 228"/>
                <a:gd name="T14" fmla="*/ 19 w 280"/>
                <a:gd name="T15" fmla="*/ 11 h 228"/>
                <a:gd name="T16" fmla="*/ 12 w 280"/>
                <a:gd name="T17" fmla="*/ 40 h 228"/>
                <a:gd name="T18" fmla="*/ 37 w 280"/>
                <a:gd name="T19" fmla="*/ 88 h 228"/>
                <a:gd name="T20" fmla="*/ 11 w 280"/>
                <a:gd name="T21" fmla="*/ 80 h 228"/>
                <a:gd name="T22" fmla="*/ 11 w 280"/>
                <a:gd name="T23" fmla="*/ 81 h 228"/>
                <a:gd name="T24" fmla="*/ 57 w 280"/>
                <a:gd name="T25" fmla="*/ 138 h 228"/>
                <a:gd name="T26" fmla="*/ 42 w 280"/>
                <a:gd name="T27" fmla="*/ 140 h 228"/>
                <a:gd name="T28" fmla="*/ 31 w 280"/>
                <a:gd name="T29" fmla="*/ 139 h 228"/>
                <a:gd name="T30" fmla="*/ 85 w 280"/>
                <a:gd name="T31" fmla="*/ 178 h 228"/>
                <a:gd name="T32" fmla="*/ 14 w 280"/>
                <a:gd name="T33" fmla="*/ 203 h 228"/>
                <a:gd name="T34" fmla="*/ 0 w 280"/>
                <a:gd name="T35" fmla="*/ 202 h 228"/>
                <a:gd name="T36" fmla="*/ 88 w 280"/>
                <a:gd name="T37" fmla="*/ 228 h 228"/>
                <a:gd name="T38" fmla="*/ 251 w 280"/>
                <a:gd name="T39" fmla="*/ 65 h 228"/>
                <a:gd name="T40" fmla="*/ 251 w 280"/>
                <a:gd name="T41" fmla="*/ 57 h 228"/>
                <a:gd name="T42" fmla="*/ 280 w 280"/>
                <a:gd name="T43" fmla="*/ 27 h 2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280" h="228">
                  <a:moveTo>
                    <a:pt x="280" y="27"/>
                  </a:moveTo>
                  <a:cubicBezTo>
                    <a:pt x="270" y="32"/>
                    <a:pt x="259" y="35"/>
                    <a:pt x="247" y="36"/>
                  </a:cubicBezTo>
                  <a:cubicBezTo>
                    <a:pt x="259" y="29"/>
                    <a:pt x="268" y="18"/>
                    <a:pt x="272" y="5"/>
                  </a:cubicBezTo>
                  <a:cubicBezTo>
                    <a:pt x="261" y="11"/>
                    <a:pt x="249" y="16"/>
                    <a:pt x="236" y="19"/>
                  </a:cubicBezTo>
                  <a:cubicBezTo>
                    <a:pt x="225" y="7"/>
                    <a:pt x="210" y="0"/>
                    <a:pt x="194" y="0"/>
                  </a:cubicBezTo>
                  <a:cubicBezTo>
                    <a:pt x="162" y="0"/>
                    <a:pt x="136" y="26"/>
                    <a:pt x="136" y="58"/>
                  </a:cubicBezTo>
                  <a:cubicBezTo>
                    <a:pt x="136" y="62"/>
                    <a:pt x="137" y="67"/>
                    <a:pt x="138" y="71"/>
                  </a:cubicBezTo>
                  <a:cubicBezTo>
                    <a:pt x="90" y="69"/>
                    <a:pt x="48" y="46"/>
                    <a:pt x="19" y="11"/>
                  </a:cubicBezTo>
                  <a:cubicBezTo>
                    <a:pt x="14" y="19"/>
                    <a:pt x="12" y="29"/>
                    <a:pt x="12" y="40"/>
                  </a:cubicBezTo>
                  <a:cubicBezTo>
                    <a:pt x="12" y="60"/>
                    <a:pt x="22" y="77"/>
                    <a:pt x="37" y="88"/>
                  </a:cubicBezTo>
                  <a:cubicBezTo>
                    <a:pt x="28" y="87"/>
                    <a:pt x="19" y="85"/>
                    <a:pt x="11" y="80"/>
                  </a:cubicBezTo>
                  <a:cubicBezTo>
                    <a:pt x="11" y="81"/>
                    <a:pt x="11" y="81"/>
                    <a:pt x="11" y="81"/>
                  </a:cubicBezTo>
                  <a:cubicBezTo>
                    <a:pt x="11" y="109"/>
                    <a:pt x="31" y="132"/>
                    <a:pt x="57" y="138"/>
                  </a:cubicBezTo>
                  <a:cubicBezTo>
                    <a:pt x="52" y="139"/>
                    <a:pt x="47" y="140"/>
                    <a:pt x="42" y="140"/>
                  </a:cubicBezTo>
                  <a:cubicBezTo>
                    <a:pt x="38" y="140"/>
                    <a:pt x="35" y="139"/>
                    <a:pt x="31" y="139"/>
                  </a:cubicBezTo>
                  <a:cubicBezTo>
                    <a:pt x="39" y="161"/>
                    <a:pt x="60" y="178"/>
                    <a:pt x="85" y="178"/>
                  </a:cubicBezTo>
                  <a:cubicBezTo>
                    <a:pt x="65" y="194"/>
                    <a:pt x="40" y="203"/>
                    <a:pt x="14" y="203"/>
                  </a:cubicBezTo>
                  <a:cubicBezTo>
                    <a:pt x="9" y="203"/>
                    <a:pt x="4" y="203"/>
                    <a:pt x="0" y="202"/>
                  </a:cubicBezTo>
                  <a:cubicBezTo>
                    <a:pt x="25" y="219"/>
                    <a:pt x="55" y="228"/>
                    <a:pt x="88" y="228"/>
                  </a:cubicBezTo>
                  <a:cubicBezTo>
                    <a:pt x="194" y="228"/>
                    <a:pt x="251" y="140"/>
                    <a:pt x="251" y="65"/>
                  </a:cubicBezTo>
                  <a:cubicBezTo>
                    <a:pt x="251" y="62"/>
                    <a:pt x="251" y="60"/>
                    <a:pt x="251" y="57"/>
                  </a:cubicBezTo>
                  <a:cubicBezTo>
                    <a:pt x="263" y="49"/>
                    <a:pt x="272" y="39"/>
                    <a:pt x="280" y="27"/>
                  </a:cubicBezTo>
                  <a:close/>
                </a:path>
              </a:pathLst>
            </a:custGeom>
            <a:solidFill>
              <a:srgbClr val="CCF2EA"/>
            </a:solid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sp>
          <p:nvSpPr>
            <p:cNvPr id="31" name="Freeform 37">
              <a:extLst>
                <a:ext uri="{FF2B5EF4-FFF2-40B4-BE49-F238E27FC236}">
                  <a16:creationId xmlns:a16="http://schemas.microsoft.com/office/drawing/2014/main" id="{E86C4B44-F859-4A06-8C15-8677A394DEE9}"/>
                </a:ext>
              </a:extLst>
            </p:cNvPr>
            <p:cNvSpPr/>
            <p:nvPr/>
          </p:nvSpPr>
          <p:spPr bwMode="auto">
            <a:xfrm>
              <a:off x="7906414" y="2797564"/>
              <a:ext cx="2363514" cy="4060436"/>
            </a:xfrm>
            <a:custGeom>
              <a:avLst/>
              <a:gdLst>
                <a:gd name="T0" fmla="*/ 470 w 588"/>
                <a:gd name="T1" fmla="*/ 274 h 1010"/>
                <a:gd name="T2" fmla="*/ 543 w 588"/>
                <a:gd name="T3" fmla="*/ 164 h 1010"/>
                <a:gd name="T4" fmla="*/ 588 w 588"/>
                <a:gd name="T5" fmla="*/ 13 h 1010"/>
                <a:gd name="T6" fmla="*/ 580 w 588"/>
                <a:gd name="T7" fmla="*/ 9 h 1010"/>
                <a:gd name="T8" fmla="*/ 531 w 588"/>
                <a:gd name="T9" fmla="*/ 143 h 1010"/>
                <a:gd name="T10" fmla="*/ 456 w 588"/>
                <a:gd name="T11" fmla="*/ 237 h 1010"/>
                <a:gd name="T12" fmla="*/ 454 w 588"/>
                <a:gd name="T13" fmla="*/ 238 h 1010"/>
                <a:gd name="T14" fmla="*/ 310 w 588"/>
                <a:gd name="T15" fmla="*/ 0 h 1010"/>
                <a:gd name="T16" fmla="*/ 272 w 588"/>
                <a:gd name="T17" fmla="*/ 25 h 1010"/>
                <a:gd name="T18" fmla="*/ 401 w 588"/>
                <a:gd name="T19" fmla="*/ 434 h 1010"/>
                <a:gd name="T20" fmla="*/ 234 w 588"/>
                <a:gd name="T21" fmla="*/ 365 h 1010"/>
                <a:gd name="T22" fmla="*/ 106 w 588"/>
                <a:gd name="T23" fmla="*/ 257 h 1010"/>
                <a:gd name="T24" fmla="*/ 12 w 588"/>
                <a:gd name="T25" fmla="*/ 95 h 1010"/>
                <a:gd name="T26" fmla="*/ 0 w 588"/>
                <a:gd name="T27" fmla="*/ 101 h 1010"/>
                <a:gd name="T28" fmla="*/ 90 w 588"/>
                <a:gd name="T29" fmla="*/ 284 h 1010"/>
                <a:gd name="T30" fmla="*/ 218 w 588"/>
                <a:gd name="T31" fmla="*/ 413 h 1010"/>
                <a:gd name="T32" fmla="*/ 406 w 588"/>
                <a:gd name="T33" fmla="*/ 511 h 1010"/>
                <a:gd name="T34" fmla="*/ 331 w 588"/>
                <a:gd name="T35" fmla="*/ 1010 h 1010"/>
                <a:gd name="T36" fmla="*/ 557 w 588"/>
                <a:gd name="T37" fmla="*/ 1010 h 1010"/>
                <a:gd name="T38" fmla="*/ 546 w 588"/>
                <a:gd name="T39" fmla="*/ 509 h 1010"/>
                <a:gd name="T40" fmla="*/ 470 w 588"/>
                <a:gd name="T41" fmla="*/ 274 h 10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588" h="1010">
                  <a:moveTo>
                    <a:pt x="470" y="274"/>
                  </a:moveTo>
                  <a:cubicBezTo>
                    <a:pt x="498" y="243"/>
                    <a:pt x="523" y="207"/>
                    <a:pt x="543" y="164"/>
                  </a:cubicBezTo>
                  <a:cubicBezTo>
                    <a:pt x="564" y="120"/>
                    <a:pt x="581" y="71"/>
                    <a:pt x="588" y="13"/>
                  </a:cubicBezTo>
                  <a:cubicBezTo>
                    <a:pt x="580" y="9"/>
                    <a:pt x="580" y="9"/>
                    <a:pt x="580" y="9"/>
                  </a:cubicBezTo>
                  <a:cubicBezTo>
                    <a:pt x="571" y="60"/>
                    <a:pt x="552" y="106"/>
                    <a:pt x="531" y="143"/>
                  </a:cubicBezTo>
                  <a:cubicBezTo>
                    <a:pt x="509" y="181"/>
                    <a:pt x="483" y="212"/>
                    <a:pt x="456" y="237"/>
                  </a:cubicBezTo>
                  <a:cubicBezTo>
                    <a:pt x="455" y="238"/>
                    <a:pt x="455" y="238"/>
                    <a:pt x="454" y="238"/>
                  </a:cubicBezTo>
                  <a:cubicBezTo>
                    <a:pt x="415" y="153"/>
                    <a:pt x="366" y="73"/>
                    <a:pt x="310" y="0"/>
                  </a:cubicBezTo>
                  <a:cubicBezTo>
                    <a:pt x="272" y="25"/>
                    <a:pt x="272" y="25"/>
                    <a:pt x="272" y="25"/>
                  </a:cubicBezTo>
                  <a:cubicBezTo>
                    <a:pt x="346" y="158"/>
                    <a:pt x="386" y="295"/>
                    <a:pt x="401" y="434"/>
                  </a:cubicBezTo>
                  <a:cubicBezTo>
                    <a:pt x="344" y="419"/>
                    <a:pt x="287" y="397"/>
                    <a:pt x="234" y="365"/>
                  </a:cubicBezTo>
                  <a:cubicBezTo>
                    <a:pt x="188" y="337"/>
                    <a:pt x="145" y="301"/>
                    <a:pt x="106" y="257"/>
                  </a:cubicBezTo>
                  <a:cubicBezTo>
                    <a:pt x="68" y="212"/>
                    <a:pt x="32" y="157"/>
                    <a:pt x="12" y="95"/>
                  </a:cubicBezTo>
                  <a:cubicBezTo>
                    <a:pt x="0" y="101"/>
                    <a:pt x="0" y="101"/>
                    <a:pt x="0" y="101"/>
                  </a:cubicBezTo>
                  <a:cubicBezTo>
                    <a:pt x="18" y="172"/>
                    <a:pt x="52" y="232"/>
                    <a:pt x="90" y="284"/>
                  </a:cubicBezTo>
                  <a:cubicBezTo>
                    <a:pt x="128" y="335"/>
                    <a:pt x="172" y="378"/>
                    <a:pt x="218" y="413"/>
                  </a:cubicBezTo>
                  <a:cubicBezTo>
                    <a:pt x="278" y="457"/>
                    <a:pt x="341" y="489"/>
                    <a:pt x="406" y="511"/>
                  </a:cubicBezTo>
                  <a:cubicBezTo>
                    <a:pt x="412" y="679"/>
                    <a:pt x="383" y="847"/>
                    <a:pt x="331" y="1010"/>
                  </a:cubicBezTo>
                  <a:cubicBezTo>
                    <a:pt x="557" y="1010"/>
                    <a:pt x="557" y="1010"/>
                    <a:pt x="557" y="1010"/>
                  </a:cubicBezTo>
                  <a:cubicBezTo>
                    <a:pt x="583" y="820"/>
                    <a:pt x="587" y="695"/>
                    <a:pt x="546" y="509"/>
                  </a:cubicBezTo>
                  <a:cubicBezTo>
                    <a:pt x="528" y="428"/>
                    <a:pt x="503" y="349"/>
                    <a:pt x="470" y="274"/>
                  </a:cubicBezTo>
                  <a:close/>
                </a:path>
              </a:pathLst>
            </a:custGeom>
            <a:solidFill>
              <a:srgbClr val="93B0C1"/>
            </a:solid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sp>
          <p:nvSpPr>
            <p:cNvPr id="32" name="Freeform 32">
              <a:extLst>
                <a:ext uri="{FF2B5EF4-FFF2-40B4-BE49-F238E27FC236}">
                  <a16:creationId xmlns:a16="http://schemas.microsoft.com/office/drawing/2014/main" id="{5D9AD88D-3611-41C4-BA8F-049A6B04D3D5}"/>
                </a:ext>
              </a:extLst>
            </p:cNvPr>
            <p:cNvSpPr>
              <a:spLocks noEditPoints="1"/>
            </p:cNvSpPr>
            <p:nvPr/>
          </p:nvSpPr>
          <p:spPr bwMode="auto">
            <a:xfrm>
              <a:off x="10346023" y="2207066"/>
              <a:ext cx="459615" cy="458092"/>
            </a:xfrm>
            <a:custGeom>
              <a:avLst/>
              <a:gdLst>
                <a:gd name="T0" fmla="*/ 106 w 114"/>
                <a:gd name="T1" fmla="*/ 0 h 114"/>
                <a:gd name="T2" fmla="*/ 8 w 114"/>
                <a:gd name="T3" fmla="*/ 0 h 114"/>
                <a:gd name="T4" fmla="*/ 0 w 114"/>
                <a:gd name="T5" fmla="*/ 8 h 114"/>
                <a:gd name="T6" fmla="*/ 0 w 114"/>
                <a:gd name="T7" fmla="*/ 106 h 114"/>
                <a:gd name="T8" fmla="*/ 8 w 114"/>
                <a:gd name="T9" fmla="*/ 114 h 114"/>
                <a:gd name="T10" fmla="*/ 106 w 114"/>
                <a:gd name="T11" fmla="*/ 114 h 114"/>
                <a:gd name="T12" fmla="*/ 114 w 114"/>
                <a:gd name="T13" fmla="*/ 106 h 114"/>
                <a:gd name="T14" fmla="*/ 114 w 114"/>
                <a:gd name="T15" fmla="*/ 8 h 114"/>
                <a:gd name="T16" fmla="*/ 106 w 114"/>
                <a:gd name="T17" fmla="*/ 0 h 114"/>
                <a:gd name="T18" fmla="*/ 35 w 114"/>
                <a:gd name="T19" fmla="*/ 96 h 114"/>
                <a:gd name="T20" fmla="*/ 17 w 114"/>
                <a:gd name="T21" fmla="*/ 96 h 114"/>
                <a:gd name="T22" fmla="*/ 17 w 114"/>
                <a:gd name="T23" fmla="*/ 44 h 114"/>
                <a:gd name="T24" fmla="*/ 35 w 114"/>
                <a:gd name="T25" fmla="*/ 44 h 114"/>
                <a:gd name="T26" fmla="*/ 35 w 114"/>
                <a:gd name="T27" fmla="*/ 96 h 114"/>
                <a:gd name="T28" fmla="*/ 26 w 114"/>
                <a:gd name="T29" fmla="*/ 37 h 114"/>
                <a:gd name="T30" fmla="*/ 26 w 114"/>
                <a:gd name="T31" fmla="*/ 37 h 114"/>
                <a:gd name="T32" fmla="*/ 16 w 114"/>
                <a:gd name="T33" fmla="*/ 28 h 114"/>
                <a:gd name="T34" fmla="*/ 26 w 114"/>
                <a:gd name="T35" fmla="*/ 19 h 114"/>
                <a:gd name="T36" fmla="*/ 36 w 114"/>
                <a:gd name="T37" fmla="*/ 28 h 114"/>
                <a:gd name="T38" fmla="*/ 26 w 114"/>
                <a:gd name="T39" fmla="*/ 37 h 114"/>
                <a:gd name="T40" fmla="*/ 97 w 114"/>
                <a:gd name="T41" fmla="*/ 96 h 114"/>
                <a:gd name="T42" fmla="*/ 80 w 114"/>
                <a:gd name="T43" fmla="*/ 96 h 114"/>
                <a:gd name="T44" fmla="*/ 80 w 114"/>
                <a:gd name="T45" fmla="*/ 68 h 114"/>
                <a:gd name="T46" fmla="*/ 71 w 114"/>
                <a:gd name="T47" fmla="*/ 56 h 114"/>
                <a:gd name="T48" fmla="*/ 62 w 114"/>
                <a:gd name="T49" fmla="*/ 63 h 114"/>
                <a:gd name="T50" fmla="*/ 61 w 114"/>
                <a:gd name="T51" fmla="*/ 67 h 114"/>
                <a:gd name="T52" fmla="*/ 61 w 114"/>
                <a:gd name="T53" fmla="*/ 96 h 114"/>
                <a:gd name="T54" fmla="*/ 44 w 114"/>
                <a:gd name="T55" fmla="*/ 96 h 114"/>
                <a:gd name="T56" fmla="*/ 44 w 114"/>
                <a:gd name="T57" fmla="*/ 44 h 114"/>
                <a:gd name="T58" fmla="*/ 61 w 114"/>
                <a:gd name="T59" fmla="*/ 44 h 114"/>
                <a:gd name="T60" fmla="*/ 61 w 114"/>
                <a:gd name="T61" fmla="*/ 51 h 114"/>
                <a:gd name="T62" fmla="*/ 77 w 114"/>
                <a:gd name="T63" fmla="*/ 43 h 114"/>
                <a:gd name="T64" fmla="*/ 97 w 114"/>
                <a:gd name="T65" fmla="*/ 66 h 114"/>
                <a:gd name="T66" fmla="*/ 97 w 114"/>
                <a:gd name="T67" fmla="*/ 96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14" h="114">
                  <a:moveTo>
                    <a:pt x="106" y="0"/>
                  </a:moveTo>
                  <a:cubicBezTo>
                    <a:pt x="8" y="0"/>
                    <a:pt x="8" y="0"/>
                    <a:pt x="8" y="0"/>
                  </a:cubicBezTo>
                  <a:cubicBezTo>
                    <a:pt x="4" y="0"/>
                    <a:pt x="0" y="3"/>
                    <a:pt x="0" y="8"/>
                  </a:cubicBezTo>
                  <a:cubicBezTo>
                    <a:pt x="0" y="106"/>
                    <a:pt x="0" y="106"/>
                    <a:pt x="0" y="106"/>
                  </a:cubicBezTo>
                  <a:cubicBezTo>
                    <a:pt x="0" y="111"/>
                    <a:pt x="4" y="114"/>
                    <a:pt x="8" y="114"/>
                  </a:cubicBezTo>
                  <a:cubicBezTo>
                    <a:pt x="106" y="114"/>
                    <a:pt x="106" y="114"/>
                    <a:pt x="106" y="114"/>
                  </a:cubicBezTo>
                  <a:cubicBezTo>
                    <a:pt x="110" y="114"/>
                    <a:pt x="114" y="111"/>
                    <a:pt x="114" y="106"/>
                  </a:cubicBezTo>
                  <a:cubicBezTo>
                    <a:pt x="114" y="8"/>
                    <a:pt x="114" y="8"/>
                    <a:pt x="114" y="8"/>
                  </a:cubicBezTo>
                  <a:cubicBezTo>
                    <a:pt x="114" y="3"/>
                    <a:pt x="110" y="0"/>
                    <a:pt x="106" y="0"/>
                  </a:cubicBezTo>
                  <a:close/>
                  <a:moveTo>
                    <a:pt x="35" y="96"/>
                  </a:moveTo>
                  <a:cubicBezTo>
                    <a:pt x="17" y="96"/>
                    <a:pt x="17" y="96"/>
                    <a:pt x="17" y="96"/>
                  </a:cubicBezTo>
                  <a:cubicBezTo>
                    <a:pt x="17" y="44"/>
                    <a:pt x="17" y="44"/>
                    <a:pt x="17" y="44"/>
                  </a:cubicBezTo>
                  <a:cubicBezTo>
                    <a:pt x="35" y="44"/>
                    <a:pt x="35" y="44"/>
                    <a:pt x="35" y="44"/>
                  </a:cubicBezTo>
                  <a:lnTo>
                    <a:pt x="35" y="96"/>
                  </a:lnTo>
                  <a:close/>
                  <a:moveTo>
                    <a:pt x="26" y="37"/>
                  </a:moveTo>
                  <a:cubicBezTo>
                    <a:pt x="26" y="37"/>
                    <a:pt x="26" y="37"/>
                    <a:pt x="26" y="37"/>
                  </a:cubicBezTo>
                  <a:cubicBezTo>
                    <a:pt x="20" y="37"/>
                    <a:pt x="16" y="33"/>
                    <a:pt x="16" y="28"/>
                  </a:cubicBezTo>
                  <a:cubicBezTo>
                    <a:pt x="16" y="23"/>
                    <a:pt x="20" y="19"/>
                    <a:pt x="26" y="19"/>
                  </a:cubicBezTo>
                  <a:cubicBezTo>
                    <a:pt x="32" y="19"/>
                    <a:pt x="36" y="23"/>
                    <a:pt x="36" y="28"/>
                  </a:cubicBezTo>
                  <a:cubicBezTo>
                    <a:pt x="36" y="33"/>
                    <a:pt x="32" y="37"/>
                    <a:pt x="26" y="37"/>
                  </a:cubicBezTo>
                  <a:close/>
                  <a:moveTo>
                    <a:pt x="97" y="96"/>
                  </a:moveTo>
                  <a:cubicBezTo>
                    <a:pt x="80" y="96"/>
                    <a:pt x="80" y="96"/>
                    <a:pt x="80" y="96"/>
                  </a:cubicBezTo>
                  <a:cubicBezTo>
                    <a:pt x="80" y="68"/>
                    <a:pt x="80" y="68"/>
                    <a:pt x="80" y="68"/>
                  </a:cubicBezTo>
                  <a:cubicBezTo>
                    <a:pt x="80" y="61"/>
                    <a:pt x="77" y="56"/>
                    <a:pt x="71" y="56"/>
                  </a:cubicBezTo>
                  <a:cubicBezTo>
                    <a:pt x="66" y="56"/>
                    <a:pt x="63" y="59"/>
                    <a:pt x="62" y="63"/>
                  </a:cubicBezTo>
                  <a:cubicBezTo>
                    <a:pt x="61" y="64"/>
                    <a:pt x="61" y="65"/>
                    <a:pt x="61" y="67"/>
                  </a:cubicBezTo>
                  <a:cubicBezTo>
                    <a:pt x="61" y="96"/>
                    <a:pt x="61" y="96"/>
                    <a:pt x="61" y="96"/>
                  </a:cubicBezTo>
                  <a:cubicBezTo>
                    <a:pt x="44" y="96"/>
                    <a:pt x="44" y="96"/>
                    <a:pt x="44" y="96"/>
                  </a:cubicBezTo>
                  <a:cubicBezTo>
                    <a:pt x="44" y="96"/>
                    <a:pt x="44" y="49"/>
                    <a:pt x="44" y="44"/>
                  </a:cubicBezTo>
                  <a:cubicBezTo>
                    <a:pt x="61" y="44"/>
                    <a:pt x="61" y="44"/>
                    <a:pt x="61" y="44"/>
                  </a:cubicBezTo>
                  <a:cubicBezTo>
                    <a:pt x="61" y="51"/>
                    <a:pt x="61" y="51"/>
                    <a:pt x="61" y="51"/>
                  </a:cubicBezTo>
                  <a:cubicBezTo>
                    <a:pt x="64" y="48"/>
                    <a:pt x="68" y="43"/>
                    <a:pt x="77" y="43"/>
                  </a:cubicBezTo>
                  <a:cubicBezTo>
                    <a:pt x="88" y="43"/>
                    <a:pt x="97" y="50"/>
                    <a:pt x="97" y="66"/>
                  </a:cubicBezTo>
                  <a:lnTo>
                    <a:pt x="97" y="96"/>
                  </a:lnTo>
                  <a:close/>
                </a:path>
              </a:pathLst>
            </a:custGeom>
            <a:solidFill>
              <a:srgbClr val="CCF2EA"/>
            </a:solid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grpSp>
          <p:nvGrpSpPr>
            <p:cNvPr id="33" name="Group 33">
              <a:extLst>
                <a:ext uri="{FF2B5EF4-FFF2-40B4-BE49-F238E27FC236}">
                  <a16:creationId xmlns:a16="http://schemas.microsoft.com/office/drawing/2014/main" id="{297379D1-D8C4-45E7-B1EE-834565D13555}"/>
                </a:ext>
              </a:extLst>
            </p:cNvPr>
            <p:cNvGrpSpPr/>
            <p:nvPr/>
          </p:nvGrpSpPr>
          <p:grpSpPr>
            <a:xfrm>
              <a:off x="10254709" y="4173364"/>
              <a:ext cx="872050" cy="872049"/>
              <a:chOff x="4127501" y="4194175"/>
              <a:chExt cx="909638" cy="909637"/>
            </a:xfrm>
            <a:solidFill>
              <a:srgbClr val="CCF2EA"/>
            </a:solidFill>
          </p:grpSpPr>
          <p:sp>
            <p:nvSpPr>
              <p:cNvPr id="74" name="Freeform 11">
                <a:extLst>
                  <a:ext uri="{FF2B5EF4-FFF2-40B4-BE49-F238E27FC236}">
                    <a16:creationId xmlns:a16="http://schemas.microsoft.com/office/drawing/2014/main" id="{A65C2C8A-6D3D-4038-88A9-5A4401AB41F5}"/>
                  </a:ext>
                </a:extLst>
              </p:cNvPr>
              <p:cNvSpPr/>
              <p:nvPr/>
            </p:nvSpPr>
            <p:spPr bwMode="auto">
              <a:xfrm>
                <a:off x="4386263" y="4659313"/>
                <a:ext cx="96838" cy="192087"/>
              </a:xfrm>
              <a:custGeom>
                <a:avLst/>
                <a:gdLst>
                  <a:gd name="T0" fmla="*/ 0 w 61"/>
                  <a:gd name="T1" fmla="*/ 18 h 121"/>
                  <a:gd name="T2" fmla="*/ 22 w 61"/>
                  <a:gd name="T3" fmla="*/ 18 h 121"/>
                  <a:gd name="T4" fmla="*/ 22 w 61"/>
                  <a:gd name="T5" fmla="*/ 121 h 121"/>
                  <a:gd name="T6" fmla="*/ 40 w 61"/>
                  <a:gd name="T7" fmla="*/ 121 h 121"/>
                  <a:gd name="T8" fmla="*/ 40 w 61"/>
                  <a:gd name="T9" fmla="*/ 18 h 121"/>
                  <a:gd name="T10" fmla="*/ 61 w 61"/>
                  <a:gd name="T11" fmla="*/ 18 h 121"/>
                  <a:gd name="T12" fmla="*/ 61 w 61"/>
                  <a:gd name="T13" fmla="*/ 0 h 121"/>
                  <a:gd name="T14" fmla="*/ 0 w 61"/>
                  <a:gd name="T15" fmla="*/ 0 h 121"/>
                  <a:gd name="T16" fmla="*/ 0 w 61"/>
                  <a:gd name="T17" fmla="*/ 18 h 1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1" h="121">
                    <a:moveTo>
                      <a:pt x="0" y="18"/>
                    </a:moveTo>
                    <a:lnTo>
                      <a:pt x="22" y="18"/>
                    </a:lnTo>
                    <a:lnTo>
                      <a:pt x="22" y="121"/>
                    </a:lnTo>
                    <a:lnTo>
                      <a:pt x="40" y="121"/>
                    </a:lnTo>
                    <a:lnTo>
                      <a:pt x="40" y="18"/>
                    </a:lnTo>
                    <a:lnTo>
                      <a:pt x="61" y="18"/>
                    </a:lnTo>
                    <a:lnTo>
                      <a:pt x="61" y="0"/>
                    </a:lnTo>
                    <a:lnTo>
                      <a:pt x="0" y="0"/>
                    </a:lnTo>
                    <a:lnTo>
                      <a:pt x="0" y="18"/>
                    </a:lnTo>
                    <a:close/>
                  </a:path>
                </a:pathLst>
              </a:custGeom>
              <a:grp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sp>
            <p:nvSpPr>
              <p:cNvPr id="75" name="Freeform 12">
                <a:extLst>
                  <a:ext uri="{FF2B5EF4-FFF2-40B4-BE49-F238E27FC236}">
                    <a16:creationId xmlns:a16="http://schemas.microsoft.com/office/drawing/2014/main" id="{136EB731-E636-417A-A83E-E8EAE403220D}"/>
                  </a:ext>
                </a:extLst>
              </p:cNvPr>
              <p:cNvSpPr/>
              <p:nvPr/>
            </p:nvSpPr>
            <p:spPr bwMode="auto">
              <a:xfrm>
                <a:off x="4572001" y="4440238"/>
                <a:ext cx="25400" cy="109537"/>
              </a:xfrm>
              <a:custGeom>
                <a:avLst/>
                <a:gdLst>
                  <a:gd name="T0" fmla="*/ 3 w 6"/>
                  <a:gd name="T1" fmla="*/ 26 h 26"/>
                  <a:gd name="T2" fmla="*/ 5 w 6"/>
                  <a:gd name="T3" fmla="*/ 25 h 26"/>
                  <a:gd name="T4" fmla="*/ 6 w 6"/>
                  <a:gd name="T5" fmla="*/ 23 h 26"/>
                  <a:gd name="T6" fmla="*/ 6 w 6"/>
                  <a:gd name="T7" fmla="*/ 3 h 26"/>
                  <a:gd name="T8" fmla="*/ 5 w 6"/>
                  <a:gd name="T9" fmla="*/ 1 h 26"/>
                  <a:gd name="T10" fmla="*/ 3 w 6"/>
                  <a:gd name="T11" fmla="*/ 0 h 26"/>
                  <a:gd name="T12" fmla="*/ 0 w 6"/>
                  <a:gd name="T13" fmla="*/ 1 h 26"/>
                  <a:gd name="T14" fmla="*/ 0 w 6"/>
                  <a:gd name="T15" fmla="*/ 3 h 26"/>
                  <a:gd name="T16" fmla="*/ 0 w 6"/>
                  <a:gd name="T17" fmla="*/ 23 h 26"/>
                  <a:gd name="T18" fmla="*/ 0 w 6"/>
                  <a:gd name="T19" fmla="*/ 25 h 26"/>
                  <a:gd name="T20" fmla="*/ 3 w 6"/>
                  <a:gd name="T21" fmla="*/ 26 h 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6" h="26">
                    <a:moveTo>
                      <a:pt x="3" y="26"/>
                    </a:moveTo>
                    <a:cubicBezTo>
                      <a:pt x="4" y="26"/>
                      <a:pt x="5" y="26"/>
                      <a:pt x="5" y="25"/>
                    </a:cubicBezTo>
                    <a:cubicBezTo>
                      <a:pt x="6" y="25"/>
                      <a:pt x="6" y="24"/>
                      <a:pt x="6" y="23"/>
                    </a:cubicBezTo>
                    <a:cubicBezTo>
                      <a:pt x="6" y="3"/>
                      <a:pt x="6" y="3"/>
                      <a:pt x="6" y="3"/>
                    </a:cubicBezTo>
                    <a:cubicBezTo>
                      <a:pt x="6" y="2"/>
                      <a:pt x="6" y="1"/>
                      <a:pt x="5" y="1"/>
                    </a:cubicBezTo>
                    <a:cubicBezTo>
                      <a:pt x="5" y="0"/>
                      <a:pt x="4" y="0"/>
                      <a:pt x="3" y="0"/>
                    </a:cubicBezTo>
                    <a:cubicBezTo>
                      <a:pt x="2" y="0"/>
                      <a:pt x="1" y="0"/>
                      <a:pt x="0" y="1"/>
                    </a:cubicBezTo>
                    <a:cubicBezTo>
                      <a:pt x="0" y="1"/>
                      <a:pt x="0" y="2"/>
                      <a:pt x="0" y="3"/>
                    </a:cubicBezTo>
                    <a:cubicBezTo>
                      <a:pt x="0" y="23"/>
                      <a:pt x="0" y="23"/>
                      <a:pt x="0" y="23"/>
                    </a:cubicBezTo>
                    <a:cubicBezTo>
                      <a:pt x="0" y="24"/>
                      <a:pt x="0" y="25"/>
                      <a:pt x="0" y="25"/>
                    </a:cubicBezTo>
                    <a:cubicBezTo>
                      <a:pt x="1" y="26"/>
                      <a:pt x="2" y="26"/>
                      <a:pt x="3" y="26"/>
                    </a:cubicBezTo>
                    <a:close/>
                  </a:path>
                </a:pathLst>
              </a:custGeom>
              <a:grp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sp>
            <p:nvSpPr>
              <p:cNvPr id="76" name="Freeform 13">
                <a:extLst>
                  <a:ext uri="{FF2B5EF4-FFF2-40B4-BE49-F238E27FC236}">
                    <a16:creationId xmlns:a16="http://schemas.microsoft.com/office/drawing/2014/main" id="{2239538D-7C1B-4323-91E5-C4591A7AC5EC}"/>
                  </a:ext>
                </a:extLst>
              </p:cNvPr>
              <p:cNvSpPr>
                <a:spLocks noEditPoints="1"/>
              </p:cNvSpPr>
              <p:nvPr/>
            </p:nvSpPr>
            <p:spPr bwMode="auto">
              <a:xfrm>
                <a:off x="4600576" y="4659313"/>
                <a:ext cx="79375" cy="192087"/>
              </a:xfrm>
              <a:custGeom>
                <a:avLst/>
                <a:gdLst>
                  <a:gd name="T0" fmla="*/ 13 w 19"/>
                  <a:gd name="T1" fmla="*/ 12 h 46"/>
                  <a:gd name="T2" fmla="*/ 9 w 19"/>
                  <a:gd name="T3" fmla="*/ 12 h 46"/>
                  <a:gd name="T4" fmla="*/ 6 w 19"/>
                  <a:gd name="T5" fmla="*/ 15 h 46"/>
                  <a:gd name="T6" fmla="*/ 6 w 19"/>
                  <a:gd name="T7" fmla="*/ 0 h 46"/>
                  <a:gd name="T8" fmla="*/ 0 w 19"/>
                  <a:gd name="T9" fmla="*/ 0 h 46"/>
                  <a:gd name="T10" fmla="*/ 0 w 19"/>
                  <a:gd name="T11" fmla="*/ 46 h 46"/>
                  <a:gd name="T12" fmla="*/ 6 w 19"/>
                  <a:gd name="T13" fmla="*/ 46 h 46"/>
                  <a:gd name="T14" fmla="*/ 6 w 19"/>
                  <a:gd name="T15" fmla="*/ 43 h 46"/>
                  <a:gd name="T16" fmla="*/ 9 w 19"/>
                  <a:gd name="T17" fmla="*/ 45 h 46"/>
                  <a:gd name="T18" fmla="*/ 13 w 19"/>
                  <a:gd name="T19" fmla="*/ 46 h 46"/>
                  <a:gd name="T20" fmla="*/ 18 w 19"/>
                  <a:gd name="T21" fmla="*/ 44 h 46"/>
                  <a:gd name="T22" fmla="*/ 19 w 19"/>
                  <a:gd name="T23" fmla="*/ 39 h 46"/>
                  <a:gd name="T24" fmla="*/ 19 w 19"/>
                  <a:gd name="T25" fmla="*/ 20 h 46"/>
                  <a:gd name="T26" fmla="*/ 17 w 19"/>
                  <a:gd name="T27" fmla="*/ 14 h 46"/>
                  <a:gd name="T28" fmla="*/ 13 w 19"/>
                  <a:gd name="T29" fmla="*/ 12 h 46"/>
                  <a:gd name="T30" fmla="*/ 12 w 19"/>
                  <a:gd name="T31" fmla="*/ 38 h 46"/>
                  <a:gd name="T32" fmla="*/ 12 w 19"/>
                  <a:gd name="T33" fmla="*/ 40 h 46"/>
                  <a:gd name="T34" fmla="*/ 10 w 19"/>
                  <a:gd name="T35" fmla="*/ 41 h 46"/>
                  <a:gd name="T36" fmla="*/ 8 w 19"/>
                  <a:gd name="T37" fmla="*/ 41 h 46"/>
                  <a:gd name="T38" fmla="*/ 6 w 19"/>
                  <a:gd name="T39" fmla="*/ 39 h 46"/>
                  <a:gd name="T40" fmla="*/ 6 w 19"/>
                  <a:gd name="T41" fmla="*/ 18 h 46"/>
                  <a:gd name="T42" fmla="*/ 8 w 19"/>
                  <a:gd name="T43" fmla="*/ 17 h 46"/>
                  <a:gd name="T44" fmla="*/ 9 w 19"/>
                  <a:gd name="T45" fmla="*/ 17 h 46"/>
                  <a:gd name="T46" fmla="*/ 11 w 19"/>
                  <a:gd name="T47" fmla="*/ 18 h 46"/>
                  <a:gd name="T48" fmla="*/ 12 w 19"/>
                  <a:gd name="T49" fmla="*/ 20 h 46"/>
                  <a:gd name="T50" fmla="*/ 12 w 19"/>
                  <a:gd name="T51" fmla="*/ 38 h 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9" h="46">
                    <a:moveTo>
                      <a:pt x="13" y="12"/>
                    </a:moveTo>
                    <a:cubicBezTo>
                      <a:pt x="11" y="12"/>
                      <a:pt x="10" y="12"/>
                      <a:pt x="9" y="12"/>
                    </a:cubicBezTo>
                    <a:cubicBezTo>
                      <a:pt x="8" y="13"/>
                      <a:pt x="7" y="14"/>
                      <a:pt x="6" y="15"/>
                    </a:cubicBezTo>
                    <a:cubicBezTo>
                      <a:pt x="6" y="0"/>
                      <a:pt x="6" y="0"/>
                      <a:pt x="6" y="0"/>
                    </a:cubicBezTo>
                    <a:cubicBezTo>
                      <a:pt x="0" y="0"/>
                      <a:pt x="0" y="0"/>
                      <a:pt x="0" y="0"/>
                    </a:cubicBezTo>
                    <a:cubicBezTo>
                      <a:pt x="0" y="46"/>
                      <a:pt x="0" y="46"/>
                      <a:pt x="0" y="46"/>
                    </a:cubicBezTo>
                    <a:cubicBezTo>
                      <a:pt x="6" y="46"/>
                      <a:pt x="6" y="46"/>
                      <a:pt x="6" y="46"/>
                    </a:cubicBezTo>
                    <a:cubicBezTo>
                      <a:pt x="6" y="43"/>
                      <a:pt x="6" y="43"/>
                      <a:pt x="6" y="43"/>
                    </a:cubicBezTo>
                    <a:cubicBezTo>
                      <a:pt x="7" y="44"/>
                      <a:pt x="8" y="45"/>
                      <a:pt x="9" y="45"/>
                    </a:cubicBezTo>
                    <a:cubicBezTo>
                      <a:pt x="10" y="46"/>
                      <a:pt x="12" y="46"/>
                      <a:pt x="13" y="46"/>
                    </a:cubicBezTo>
                    <a:cubicBezTo>
                      <a:pt x="15" y="46"/>
                      <a:pt x="16" y="46"/>
                      <a:pt x="18" y="44"/>
                    </a:cubicBezTo>
                    <a:cubicBezTo>
                      <a:pt x="19" y="43"/>
                      <a:pt x="19" y="41"/>
                      <a:pt x="19" y="39"/>
                    </a:cubicBezTo>
                    <a:cubicBezTo>
                      <a:pt x="19" y="20"/>
                      <a:pt x="19" y="20"/>
                      <a:pt x="19" y="20"/>
                    </a:cubicBezTo>
                    <a:cubicBezTo>
                      <a:pt x="19" y="17"/>
                      <a:pt x="19" y="15"/>
                      <a:pt x="17" y="14"/>
                    </a:cubicBezTo>
                    <a:cubicBezTo>
                      <a:pt x="16" y="12"/>
                      <a:pt x="15" y="12"/>
                      <a:pt x="13" y="12"/>
                    </a:cubicBezTo>
                    <a:close/>
                    <a:moveTo>
                      <a:pt x="12" y="38"/>
                    </a:moveTo>
                    <a:cubicBezTo>
                      <a:pt x="12" y="39"/>
                      <a:pt x="12" y="40"/>
                      <a:pt x="12" y="40"/>
                    </a:cubicBezTo>
                    <a:cubicBezTo>
                      <a:pt x="11" y="41"/>
                      <a:pt x="11" y="41"/>
                      <a:pt x="10" y="41"/>
                    </a:cubicBezTo>
                    <a:cubicBezTo>
                      <a:pt x="9" y="41"/>
                      <a:pt x="9" y="41"/>
                      <a:pt x="8" y="41"/>
                    </a:cubicBezTo>
                    <a:cubicBezTo>
                      <a:pt x="8" y="40"/>
                      <a:pt x="7" y="40"/>
                      <a:pt x="6" y="39"/>
                    </a:cubicBezTo>
                    <a:cubicBezTo>
                      <a:pt x="6" y="18"/>
                      <a:pt x="6" y="18"/>
                      <a:pt x="6" y="18"/>
                    </a:cubicBezTo>
                    <a:cubicBezTo>
                      <a:pt x="7" y="18"/>
                      <a:pt x="7" y="17"/>
                      <a:pt x="8" y="17"/>
                    </a:cubicBezTo>
                    <a:cubicBezTo>
                      <a:pt x="8" y="17"/>
                      <a:pt x="9" y="17"/>
                      <a:pt x="9" y="17"/>
                    </a:cubicBezTo>
                    <a:cubicBezTo>
                      <a:pt x="10" y="17"/>
                      <a:pt x="11" y="17"/>
                      <a:pt x="11" y="18"/>
                    </a:cubicBezTo>
                    <a:cubicBezTo>
                      <a:pt x="12" y="18"/>
                      <a:pt x="12" y="19"/>
                      <a:pt x="12" y="20"/>
                    </a:cubicBezTo>
                    <a:lnTo>
                      <a:pt x="12" y="38"/>
                    </a:lnTo>
                    <a:close/>
                  </a:path>
                </a:pathLst>
              </a:custGeom>
              <a:grp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sp>
            <p:nvSpPr>
              <p:cNvPr id="77" name="Freeform 14">
                <a:extLst>
                  <a:ext uri="{FF2B5EF4-FFF2-40B4-BE49-F238E27FC236}">
                    <a16:creationId xmlns:a16="http://schemas.microsoft.com/office/drawing/2014/main" id="{3096C391-12F8-4979-A341-1A8D23A5877E}"/>
                  </a:ext>
                </a:extLst>
              </p:cNvPr>
              <p:cNvSpPr/>
              <p:nvPr/>
            </p:nvSpPr>
            <p:spPr bwMode="auto">
              <a:xfrm>
                <a:off x="4495801" y="4710113"/>
                <a:ext cx="84138" cy="141287"/>
              </a:xfrm>
              <a:custGeom>
                <a:avLst/>
                <a:gdLst>
                  <a:gd name="T0" fmla="*/ 13 w 20"/>
                  <a:gd name="T1" fmla="*/ 26 h 34"/>
                  <a:gd name="T2" fmla="*/ 11 w 20"/>
                  <a:gd name="T3" fmla="*/ 27 h 34"/>
                  <a:gd name="T4" fmla="*/ 9 w 20"/>
                  <a:gd name="T5" fmla="*/ 28 h 34"/>
                  <a:gd name="T6" fmla="*/ 7 w 20"/>
                  <a:gd name="T7" fmla="*/ 28 h 34"/>
                  <a:gd name="T8" fmla="*/ 7 w 20"/>
                  <a:gd name="T9" fmla="*/ 26 h 34"/>
                  <a:gd name="T10" fmla="*/ 7 w 20"/>
                  <a:gd name="T11" fmla="*/ 0 h 34"/>
                  <a:gd name="T12" fmla="*/ 0 w 20"/>
                  <a:gd name="T13" fmla="*/ 0 h 34"/>
                  <a:gd name="T14" fmla="*/ 0 w 20"/>
                  <a:gd name="T15" fmla="*/ 28 h 34"/>
                  <a:gd name="T16" fmla="*/ 1 w 20"/>
                  <a:gd name="T17" fmla="*/ 33 h 34"/>
                  <a:gd name="T18" fmla="*/ 5 w 20"/>
                  <a:gd name="T19" fmla="*/ 34 h 34"/>
                  <a:gd name="T20" fmla="*/ 9 w 20"/>
                  <a:gd name="T21" fmla="*/ 33 h 34"/>
                  <a:gd name="T22" fmla="*/ 13 w 20"/>
                  <a:gd name="T23" fmla="*/ 30 h 34"/>
                  <a:gd name="T24" fmla="*/ 13 w 20"/>
                  <a:gd name="T25" fmla="*/ 34 h 34"/>
                  <a:gd name="T26" fmla="*/ 20 w 20"/>
                  <a:gd name="T27" fmla="*/ 34 h 34"/>
                  <a:gd name="T28" fmla="*/ 20 w 20"/>
                  <a:gd name="T29" fmla="*/ 0 h 34"/>
                  <a:gd name="T30" fmla="*/ 13 w 20"/>
                  <a:gd name="T31" fmla="*/ 0 h 34"/>
                  <a:gd name="T32" fmla="*/ 13 w 20"/>
                  <a:gd name="T33" fmla="*/ 26 h 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20" h="34">
                    <a:moveTo>
                      <a:pt x="13" y="26"/>
                    </a:moveTo>
                    <a:cubicBezTo>
                      <a:pt x="12" y="26"/>
                      <a:pt x="11" y="27"/>
                      <a:pt x="11" y="27"/>
                    </a:cubicBezTo>
                    <a:cubicBezTo>
                      <a:pt x="10" y="28"/>
                      <a:pt x="9" y="28"/>
                      <a:pt x="9" y="28"/>
                    </a:cubicBezTo>
                    <a:cubicBezTo>
                      <a:pt x="8" y="28"/>
                      <a:pt x="8" y="28"/>
                      <a:pt x="7" y="28"/>
                    </a:cubicBezTo>
                    <a:cubicBezTo>
                      <a:pt x="7" y="27"/>
                      <a:pt x="7" y="27"/>
                      <a:pt x="7" y="26"/>
                    </a:cubicBezTo>
                    <a:cubicBezTo>
                      <a:pt x="7" y="0"/>
                      <a:pt x="7" y="0"/>
                      <a:pt x="7" y="0"/>
                    </a:cubicBezTo>
                    <a:cubicBezTo>
                      <a:pt x="0" y="0"/>
                      <a:pt x="0" y="0"/>
                      <a:pt x="0" y="0"/>
                    </a:cubicBezTo>
                    <a:cubicBezTo>
                      <a:pt x="0" y="28"/>
                      <a:pt x="0" y="28"/>
                      <a:pt x="0" y="28"/>
                    </a:cubicBezTo>
                    <a:cubicBezTo>
                      <a:pt x="0" y="30"/>
                      <a:pt x="1" y="32"/>
                      <a:pt x="1" y="33"/>
                    </a:cubicBezTo>
                    <a:cubicBezTo>
                      <a:pt x="2" y="34"/>
                      <a:pt x="3" y="34"/>
                      <a:pt x="5" y="34"/>
                    </a:cubicBezTo>
                    <a:cubicBezTo>
                      <a:pt x="6" y="34"/>
                      <a:pt x="8" y="34"/>
                      <a:pt x="9" y="33"/>
                    </a:cubicBezTo>
                    <a:cubicBezTo>
                      <a:pt x="10" y="32"/>
                      <a:pt x="12" y="31"/>
                      <a:pt x="13" y="30"/>
                    </a:cubicBezTo>
                    <a:cubicBezTo>
                      <a:pt x="13" y="34"/>
                      <a:pt x="13" y="34"/>
                      <a:pt x="13" y="34"/>
                    </a:cubicBezTo>
                    <a:cubicBezTo>
                      <a:pt x="20" y="34"/>
                      <a:pt x="20" y="34"/>
                      <a:pt x="20" y="34"/>
                    </a:cubicBezTo>
                    <a:cubicBezTo>
                      <a:pt x="20" y="0"/>
                      <a:pt x="20" y="0"/>
                      <a:pt x="20" y="0"/>
                    </a:cubicBezTo>
                    <a:cubicBezTo>
                      <a:pt x="13" y="0"/>
                      <a:pt x="13" y="0"/>
                      <a:pt x="13" y="0"/>
                    </a:cubicBezTo>
                    <a:lnTo>
                      <a:pt x="13" y="26"/>
                    </a:lnTo>
                    <a:close/>
                  </a:path>
                </a:pathLst>
              </a:custGeom>
              <a:grp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sp>
            <p:nvSpPr>
              <p:cNvPr id="78" name="Freeform 15">
                <a:extLst>
                  <a:ext uri="{FF2B5EF4-FFF2-40B4-BE49-F238E27FC236}">
                    <a16:creationId xmlns:a16="http://schemas.microsoft.com/office/drawing/2014/main" id="{E77A0DBF-09D9-47F5-BA51-EF460E498765}"/>
                  </a:ext>
                </a:extLst>
              </p:cNvPr>
              <p:cNvSpPr>
                <a:spLocks noEditPoints="1"/>
              </p:cNvSpPr>
              <p:nvPr/>
            </p:nvSpPr>
            <p:spPr bwMode="auto">
              <a:xfrm>
                <a:off x="4127501" y="4194175"/>
                <a:ext cx="909638" cy="909637"/>
              </a:xfrm>
              <a:custGeom>
                <a:avLst/>
                <a:gdLst>
                  <a:gd name="T0" fmla="*/ 108 w 217"/>
                  <a:gd name="T1" fmla="*/ 0 h 217"/>
                  <a:gd name="T2" fmla="*/ 0 w 217"/>
                  <a:gd name="T3" fmla="*/ 108 h 217"/>
                  <a:gd name="T4" fmla="*/ 108 w 217"/>
                  <a:gd name="T5" fmla="*/ 217 h 217"/>
                  <a:gd name="T6" fmla="*/ 217 w 217"/>
                  <a:gd name="T7" fmla="*/ 108 h 217"/>
                  <a:gd name="T8" fmla="*/ 108 w 217"/>
                  <a:gd name="T9" fmla="*/ 0 h 217"/>
                  <a:gd name="T10" fmla="*/ 126 w 217"/>
                  <a:gd name="T11" fmla="*/ 53 h 217"/>
                  <a:gd name="T12" fmla="*/ 134 w 217"/>
                  <a:gd name="T13" fmla="*/ 53 h 217"/>
                  <a:gd name="T14" fmla="*/ 134 w 217"/>
                  <a:gd name="T15" fmla="*/ 82 h 217"/>
                  <a:gd name="T16" fmla="*/ 134 w 217"/>
                  <a:gd name="T17" fmla="*/ 84 h 217"/>
                  <a:gd name="T18" fmla="*/ 136 w 217"/>
                  <a:gd name="T19" fmla="*/ 84 h 217"/>
                  <a:gd name="T20" fmla="*/ 138 w 217"/>
                  <a:gd name="T21" fmla="*/ 84 h 217"/>
                  <a:gd name="T22" fmla="*/ 140 w 217"/>
                  <a:gd name="T23" fmla="*/ 82 h 217"/>
                  <a:gd name="T24" fmla="*/ 140 w 217"/>
                  <a:gd name="T25" fmla="*/ 53 h 217"/>
                  <a:gd name="T26" fmla="*/ 148 w 217"/>
                  <a:gd name="T27" fmla="*/ 53 h 217"/>
                  <a:gd name="T28" fmla="*/ 148 w 217"/>
                  <a:gd name="T29" fmla="*/ 91 h 217"/>
                  <a:gd name="T30" fmla="*/ 140 w 217"/>
                  <a:gd name="T31" fmla="*/ 91 h 217"/>
                  <a:gd name="T32" fmla="*/ 140 w 217"/>
                  <a:gd name="T33" fmla="*/ 86 h 217"/>
                  <a:gd name="T34" fmla="*/ 136 w 217"/>
                  <a:gd name="T35" fmla="*/ 90 h 217"/>
                  <a:gd name="T36" fmla="*/ 131 w 217"/>
                  <a:gd name="T37" fmla="*/ 91 h 217"/>
                  <a:gd name="T38" fmla="*/ 127 w 217"/>
                  <a:gd name="T39" fmla="*/ 89 h 217"/>
                  <a:gd name="T40" fmla="*/ 126 w 217"/>
                  <a:gd name="T41" fmla="*/ 84 h 217"/>
                  <a:gd name="T42" fmla="*/ 126 w 217"/>
                  <a:gd name="T43" fmla="*/ 53 h 217"/>
                  <a:gd name="T44" fmla="*/ 98 w 217"/>
                  <a:gd name="T45" fmla="*/ 62 h 217"/>
                  <a:gd name="T46" fmla="*/ 101 w 217"/>
                  <a:gd name="T47" fmla="*/ 55 h 217"/>
                  <a:gd name="T48" fmla="*/ 109 w 217"/>
                  <a:gd name="T49" fmla="*/ 52 h 217"/>
                  <a:gd name="T50" fmla="*/ 117 w 217"/>
                  <a:gd name="T51" fmla="*/ 55 h 217"/>
                  <a:gd name="T52" fmla="*/ 120 w 217"/>
                  <a:gd name="T53" fmla="*/ 62 h 217"/>
                  <a:gd name="T54" fmla="*/ 120 w 217"/>
                  <a:gd name="T55" fmla="*/ 81 h 217"/>
                  <a:gd name="T56" fmla="*/ 117 w 217"/>
                  <a:gd name="T57" fmla="*/ 89 h 217"/>
                  <a:gd name="T58" fmla="*/ 109 w 217"/>
                  <a:gd name="T59" fmla="*/ 91 h 217"/>
                  <a:gd name="T60" fmla="*/ 101 w 217"/>
                  <a:gd name="T61" fmla="*/ 89 h 217"/>
                  <a:gd name="T62" fmla="*/ 98 w 217"/>
                  <a:gd name="T63" fmla="*/ 81 h 217"/>
                  <a:gd name="T64" fmla="*/ 98 w 217"/>
                  <a:gd name="T65" fmla="*/ 62 h 217"/>
                  <a:gd name="T66" fmla="*/ 77 w 217"/>
                  <a:gd name="T67" fmla="*/ 40 h 217"/>
                  <a:gd name="T68" fmla="*/ 83 w 217"/>
                  <a:gd name="T69" fmla="*/ 60 h 217"/>
                  <a:gd name="T70" fmla="*/ 83 w 217"/>
                  <a:gd name="T71" fmla="*/ 60 h 217"/>
                  <a:gd name="T72" fmla="*/ 88 w 217"/>
                  <a:gd name="T73" fmla="*/ 40 h 217"/>
                  <a:gd name="T74" fmla="*/ 97 w 217"/>
                  <a:gd name="T75" fmla="*/ 40 h 217"/>
                  <a:gd name="T76" fmla="*/ 87 w 217"/>
                  <a:gd name="T77" fmla="*/ 70 h 217"/>
                  <a:gd name="T78" fmla="*/ 87 w 217"/>
                  <a:gd name="T79" fmla="*/ 91 h 217"/>
                  <a:gd name="T80" fmla="*/ 79 w 217"/>
                  <a:gd name="T81" fmla="*/ 91 h 217"/>
                  <a:gd name="T82" fmla="*/ 79 w 217"/>
                  <a:gd name="T83" fmla="*/ 71 h 217"/>
                  <a:gd name="T84" fmla="*/ 68 w 217"/>
                  <a:gd name="T85" fmla="*/ 40 h 217"/>
                  <a:gd name="T86" fmla="*/ 77 w 217"/>
                  <a:gd name="T87" fmla="*/ 40 h 217"/>
                  <a:gd name="T88" fmla="*/ 177 w 217"/>
                  <a:gd name="T89" fmla="*/ 146 h 217"/>
                  <a:gd name="T90" fmla="*/ 152 w 217"/>
                  <a:gd name="T91" fmla="*/ 171 h 217"/>
                  <a:gd name="T92" fmla="*/ 68 w 217"/>
                  <a:gd name="T93" fmla="*/ 171 h 217"/>
                  <a:gd name="T94" fmla="*/ 43 w 217"/>
                  <a:gd name="T95" fmla="*/ 146 h 217"/>
                  <a:gd name="T96" fmla="*/ 43 w 217"/>
                  <a:gd name="T97" fmla="*/ 127 h 217"/>
                  <a:gd name="T98" fmla="*/ 68 w 217"/>
                  <a:gd name="T99" fmla="*/ 102 h 217"/>
                  <a:gd name="T100" fmla="*/ 152 w 217"/>
                  <a:gd name="T101" fmla="*/ 102 h 217"/>
                  <a:gd name="T102" fmla="*/ 177 w 217"/>
                  <a:gd name="T103" fmla="*/ 127 h 217"/>
                  <a:gd name="T104" fmla="*/ 177 w 217"/>
                  <a:gd name="T105" fmla="*/ 146 h 2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217" h="217">
                    <a:moveTo>
                      <a:pt x="108" y="0"/>
                    </a:moveTo>
                    <a:cubicBezTo>
                      <a:pt x="48" y="0"/>
                      <a:pt x="0" y="48"/>
                      <a:pt x="0" y="108"/>
                    </a:cubicBezTo>
                    <a:cubicBezTo>
                      <a:pt x="0" y="169"/>
                      <a:pt x="48" y="217"/>
                      <a:pt x="108" y="217"/>
                    </a:cubicBezTo>
                    <a:cubicBezTo>
                      <a:pt x="169" y="217"/>
                      <a:pt x="217" y="169"/>
                      <a:pt x="217" y="108"/>
                    </a:cubicBezTo>
                    <a:cubicBezTo>
                      <a:pt x="217" y="48"/>
                      <a:pt x="169" y="0"/>
                      <a:pt x="108" y="0"/>
                    </a:cubicBezTo>
                    <a:close/>
                    <a:moveTo>
                      <a:pt x="126" y="53"/>
                    </a:moveTo>
                    <a:cubicBezTo>
                      <a:pt x="134" y="53"/>
                      <a:pt x="134" y="53"/>
                      <a:pt x="134" y="53"/>
                    </a:cubicBezTo>
                    <a:cubicBezTo>
                      <a:pt x="134" y="82"/>
                      <a:pt x="134" y="82"/>
                      <a:pt x="134" y="82"/>
                    </a:cubicBezTo>
                    <a:cubicBezTo>
                      <a:pt x="134" y="83"/>
                      <a:pt x="134" y="83"/>
                      <a:pt x="134" y="84"/>
                    </a:cubicBezTo>
                    <a:cubicBezTo>
                      <a:pt x="134" y="84"/>
                      <a:pt x="135" y="84"/>
                      <a:pt x="136" y="84"/>
                    </a:cubicBezTo>
                    <a:cubicBezTo>
                      <a:pt x="136" y="84"/>
                      <a:pt x="137" y="84"/>
                      <a:pt x="138" y="84"/>
                    </a:cubicBezTo>
                    <a:cubicBezTo>
                      <a:pt x="139" y="83"/>
                      <a:pt x="139" y="82"/>
                      <a:pt x="140" y="82"/>
                    </a:cubicBezTo>
                    <a:cubicBezTo>
                      <a:pt x="140" y="53"/>
                      <a:pt x="140" y="53"/>
                      <a:pt x="140" y="53"/>
                    </a:cubicBezTo>
                    <a:cubicBezTo>
                      <a:pt x="148" y="53"/>
                      <a:pt x="148" y="53"/>
                      <a:pt x="148" y="53"/>
                    </a:cubicBezTo>
                    <a:cubicBezTo>
                      <a:pt x="148" y="91"/>
                      <a:pt x="148" y="91"/>
                      <a:pt x="148" y="91"/>
                    </a:cubicBezTo>
                    <a:cubicBezTo>
                      <a:pt x="140" y="91"/>
                      <a:pt x="140" y="91"/>
                      <a:pt x="140" y="91"/>
                    </a:cubicBezTo>
                    <a:cubicBezTo>
                      <a:pt x="140" y="86"/>
                      <a:pt x="140" y="86"/>
                      <a:pt x="140" y="86"/>
                    </a:cubicBezTo>
                    <a:cubicBezTo>
                      <a:pt x="139" y="88"/>
                      <a:pt x="137" y="89"/>
                      <a:pt x="136" y="90"/>
                    </a:cubicBezTo>
                    <a:cubicBezTo>
                      <a:pt x="134" y="91"/>
                      <a:pt x="133" y="91"/>
                      <a:pt x="131" y="91"/>
                    </a:cubicBezTo>
                    <a:cubicBezTo>
                      <a:pt x="130" y="91"/>
                      <a:pt x="128" y="91"/>
                      <a:pt x="127" y="89"/>
                    </a:cubicBezTo>
                    <a:cubicBezTo>
                      <a:pt x="126" y="88"/>
                      <a:pt x="126" y="87"/>
                      <a:pt x="126" y="84"/>
                    </a:cubicBezTo>
                    <a:lnTo>
                      <a:pt x="126" y="53"/>
                    </a:lnTo>
                    <a:close/>
                    <a:moveTo>
                      <a:pt x="98" y="62"/>
                    </a:moveTo>
                    <a:cubicBezTo>
                      <a:pt x="98" y="59"/>
                      <a:pt x="99" y="57"/>
                      <a:pt x="101" y="55"/>
                    </a:cubicBezTo>
                    <a:cubicBezTo>
                      <a:pt x="103" y="53"/>
                      <a:pt x="106" y="52"/>
                      <a:pt x="109" y="52"/>
                    </a:cubicBezTo>
                    <a:cubicBezTo>
                      <a:pt x="112" y="52"/>
                      <a:pt x="115" y="53"/>
                      <a:pt x="117" y="55"/>
                    </a:cubicBezTo>
                    <a:cubicBezTo>
                      <a:pt x="119" y="57"/>
                      <a:pt x="120" y="59"/>
                      <a:pt x="120" y="62"/>
                    </a:cubicBezTo>
                    <a:cubicBezTo>
                      <a:pt x="120" y="81"/>
                      <a:pt x="120" y="81"/>
                      <a:pt x="120" y="81"/>
                    </a:cubicBezTo>
                    <a:cubicBezTo>
                      <a:pt x="120" y="84"/>
                      <a:pt x="119" y="87"/>
                      <a:pt x="117" y="89"/>
                    </a:cubicBezTo>
                    <a:cubicBezTo>
                      <a:pt x="115" y="91"/>
                      <a:pt x="112" y="91"/>
                      <a:pt x="109" y="91"/>
                    </a:cubicBezTo>
                    <a:cubicBezTo>
                      <a:pt x="105" y="91"/>
                      <a:pt x="103" y="91"/>
                      <a:pt x="101" y="89"/>
                    </a:cubicBezTo>
                    <a:cubicBezTo>
                      <a:pt x="99" y="87"/>
                      <a:pt x="98" y="84"/>
                      <a:pt x="98" y="81"/>
                    </a:cubicBezTo>
                    <a:lnTo>
                      <a:pt x="98" y="62"/>
                    </a:lnTo>
                    <a:close/>
                    <a:moveTo>
                      <a:pt x="77" y="40"/>
                    </a:moveTo>
                    <a:cubicBezTo>
                      <a:pt x="83" y="60"/>
                      <a:pt x="83" y="60"/>
                      <a:pt x="83" y="60"/>
                    </a:cubicBezTo>
                    <a:cubicBezTo>
                      <a:pt x="83" y="60"/>
                      <a:pt x="83" y="60"/>
                      <a:pt x="83" y="60"/>
                    </a:cubicBezTo>
                    <a:cubicBezTo>
                      <a:pt x="88" y="40"/>
                      <a:pt x="88" y="40"/>
                      <a:pt x="88" y="40"/>
                    </a:cubicBezTo>
                    <a:cubicBezTo>
                      <a:pt x="97" y="40"/>
                      <a:pt x="97" y="40"/>
                      <a:pt x="97" y="40"/>
                    </a:cubicBezTo>
                    <a:cubicBezTo>
                      <a:pt x="87" y="70"/>
                      <a:pt x="87" y="70"/>
                      <a:pt x="87" y="70"/>
                    </a:cubicBezTo>
                    <a:cubicBezTo>
                      <a:pt x="87" y="91"/>
                      <a:pt x="87" y="91"/>
                      <a:pt x="87" y="91"/>
                    </a:cubicBezTo>
                    <a:cubicBezTo>
                      <a:pt x="79" y="91"/>
                      <a:pt x="79" y="91"/>
                      <a:pt x="79" y="91"/>
                    </a:cubicBezTo>
                    <a:cubicBezTo>
                      <a:pt x="79" y="71"/>
                      <a:pt x="79" y="71"/>
                      <a:pt x="79" y="71"/>
                    </a:cubicBezTo>
                    <a:cubicBezTo>
                      <a:pt x="68" y="40"/>
                      <a:pt x="68" y="40"/>
                      <a:pt x="68" y="40"/>
                    </a:cubicBezTo>
                    <a:lnTo>
                      <a:pt x="77" y="40"/>
                    </a:lnTo>
                    <a:close/>
                    <a:moveTo>
                      <a:pt x="177" y="146"/>
                    </a:moveTo>
                    <a:cubicBezTo>
                      <a:pt x="177" y="160"/>
                      <a:pt x="166" y="171"/>
                      <a:pt x="152" y="171"/>
                    </a:cubicBezTo>
                    <a:cubicBezTo>
                      <a:pt x="68" y="171"/>
                      <a:pt x="68" y="171"/>
                      <a:pt x="68" y="171"/>
                    </a:cubicBezTo>
                    <a:cubicBezTo>
                      <a:pt x="54" y="171"/>
                      <a:pt x="43" y="160"/>
                      <a:pt x="43" y="146"/>
                    </a:cubicBezTo>
                    <a:cubicBezTo>
                      <a:pt x="43" y="127"/>
                      <a:pt x="43" y="127"/>
                      <a:pt x="43" y="127"/>
                    </a:cubicBezTo>
                    <a:cubicBezTo>
                      <a:pt x="43" y="113"/>
                      <a:pt x="54" y="102"/>
                      <a:pt x="68" y="102"/>
                    </a:cubicBezTo>
                    <a:cubicBezTo>
                      <a:pt x="152" y="102"/>
                      <a:pt x="152" y="102"/>
                      <a:pt x="152" y="102"/>
                    </a:cubicBezTo>
                    <a:cubicBezTo>
                      <a:pt x="166" y="102"/>
                      <a:pt x="177" y="113"/>
                      <a:pt x="177" y="127"/>
                    </a:cubicBezTo>
                    <a:lnTo>
                      <a:pt x="177" y="146"/>
                    </a:lnTo>
                    <a:close/>
                  </a:path>
                </a:pathLst>
              </a:custGeom>
              <a:grp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sp>
            <p:nvSpPr>
              <p:cNvPr id="79" name="Freeform 16">
                <a:extLst>
                  <a:ext uri="{FF2B5EF4-FFF2-40B4-BE49-F238E27FC236}">
                    <a16:creationId xmlns:a16="http://schemas.microsoft.com/office/drawing/2014/main" id="{3888C0F8-234A-4E76-B8C8-83A79073AAA8}"/>
                  </a:ext>
                </a:extLst>
              </p:cNvPr>
              <p:cNvSpPr>
                <a:spLocks noEditPoints="1"/>
              </p:cNvSpPr>
              <p:nvPr/>
            </p:nvSpPr>
            <p:spPr bwMode="auto">
              <a:xfrm>
                <a:off x="4697413" y="4705350"/>
                <a:ext cx="84138" cy="150812"/>
              </a:xfrm>
              <a:custGeom>
                <a:avLst/>
                <a:gdLst>
                  <a:gd name="T0" fmla="*/ 10 w 20"/>
                  <a:gd name="T1" fmla="*/ 0 h 36"/>
                  <a:gd name="T2" fmla="*/ 3 w 20"/>
                  <a:gd name="T3" fmla="*/ 3 h 36"/>
                  <a:gd name="T4" fmla="*/ 0 w 20"/>
                  <a:gd name="T5" fmla="*/ 10 h 36"/>
                  <a:gd name="T6" fmla="*/ 0 w 20"/>
                  <a:gd name="T7" fmla="*/ 25 h 36"/>
                  <a:gd name="T8" fmla="*/ 2 w 20"/>
                  <a:gd name="T9" fmla="*/ 33 h 36"/>
                  <a:gd name="T10" fmla="*/ 9 w 20"/>
                  <a:gd name="T11" fmla="*/ 36 h 36"/>
                  <a:gd name="T12" fmla="*/ 17 w 20"/>
                  <a:gd name="T13" fmla="*/ 33 h 36"/>
                  <a:gd name="T14" fmla="*/ 20 w 20"/>
                  <a:gd name="T15" fmla="*/ 25 h 36"/>
                  <a:gd name="T16" fmla="*/ 20 w 20"/>
                  <a:gd name="T17" fmla="*/ 23 h 36"/>
                  <a:gd name="T18" fmla="*/ 13 w 20"/>
                  <a:gd name="T19" fmla="*/ 23 h 36"/>
                  <a:gd name="T20" fmla="*/ 13 w 20"/>
                  <a:gd name="T21" fmla="*/ 25 h 36"/>
                  <a:gd name="T22" fmla="*/ 12 w 20"/>
                  <a:gd name="T23" fmla="*/ 29 h 36"/>
                  <a:gd name="T24" fmla="*/ 10 w 20"/>
                  <a:gd name="T25" fmla="*/ 30 h 36"/>
                  <a:gd name="T26" fmla="*/ 7 w 20"/>
                  <a:gd name="T27" fmla="*/ 29 h 36"/>
                  <a:gd name="T28" fmla="*/ 7 w 20"/>
                  <a:gd name="T29" fmla="*/ 25 h 36"/>
                  <a:gd name="T30" fmla="*/ 7 w 20"/>
                  <a:gd name="T31" fmla="*/ 19 h 36"/>
                  <a:gd name="T32" fmla="*/ 20 w 20"/>
                  <a:gd name="T33" fmla="*/ 19 h 36"/>
                  <a:gd name="T34" fmla="*/ 20 w 20"/>
                  <a:gd name="T35" fmla="*/ 10 h 36"/>
                  <a:gd name="T36" fmla="*/ 17 w 20"/>
                  <a:gd name="T37" fmla="*/ 3 h 36"/>
                  <a:gd name="T38" fmla="*/ 10 w 20"/>
                  <a:gd name="T39" fmla="*/ 0 h 36"/>
                  <a:gd name="T40" fmla="*/ 13 w 20"/>
                  <a:gd name="T41" fmla="*/ 13 h 36"/>
                  <a:gd name="T42" fmla="*/ 7 w 20"/>
                  <a:gd name="T43" fmla="*/ 13 h 36"/>
                  <a:gd name="T44" fmla="*/ 7 w 20"/>
                  <a:gd name="T45" fmla="*/ 10 h 36"/>
                  <a:gd name="T46" fmla="*/ 7 w 20"/>
                  <a:gd name="T47" fmla="*/ 7 h 36"/>
                  <a:gd name="T48" fmla="*/ 10 w 20"/>
                  <a:gd name="T49" fmla="*/ 6 h 36"/>
                  <a:gd name="T50" fmla="*/ 12 w 20"/>
                  <a:gd name="T51" fmla="*/ 7 h 36"/>
                  <a:gd name="T52" fmla="*/ 13 w 20"/>
                  <a:gd name="T53" fmla="*/ 10 h 36"/>
                  <a:gd name="T54" fmla="*/ 13 w 20"/>
                  <a:gd name="T55" fmla="*/ 13 h 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20" h="36">
                    <a:moveTo>
                      <a:pt x="10" y="0"/>
                    </a:moveTo>
                    <a:cubicBezTo>
                      <a:pt x="7" y="0"/>
                      <a:pt x="4" y="1"/>
                      <a:pt x="3" y="3"/>
                    </a:cubicBezTo>
                    <a:cubicBezTo>
                      <a:pt x="1" y="5"/>
                      <a:pt x="0" y="7"/>
                      <a:pt x="0" y="10"/>
                    </a:cubicBezTo>
                    <a:cubicBezTo>
                      <a:pt x="0" y="25"/>
                      <a:pt x="0" y="25"/>
                      <a:pt x="0" y="25"/>
                    </a:cubicBezTo>
                    <a:cubicBezTo>
                      <a:pt x="0" y="28"/>
                      <a:pt x="1" y="31"/>
                      <a:pt x="2" y="33"/>
                    </a:cubicBezTo>
                    <a:cubicBezTo>
                      <a:pt x="4" y="35"/>
                      <a:pt x="6" y="36"/>
                      <a:pt x="9" y="36"/>
                    </a:cubicBezTo>
                    <a:cubicBezTo>
                      <a:pt x="13" y="36"/>
                      <a:pt x="15" y="35"/>
                      <a:pt x="17" y="33"/>
                    </a:cubicBezTo>
                    <a:cubicBezTo>
                      <a:pt x="19" y="31"/>
                      <a:pt x="20" y="29"/>
                      <a:pt x="20" y="25"/>
                    </a:cubicBezTo>
                    <a:cubicBezTo>
                      <a:pt x="20" y="23"/>
                      <a:pt x="20" y="23"/>
                      <a:pt x="20" y="23"/>
                    </a:cubicBezTo>
                    <a:cubicBezTo>
                      <a:pt x="13" y="23"/>
                      <a:pt x="13" y="23"/>
                      <a:pt x="13" y="23"/>
                    </a:cubicBezTo>
                    <a:cubicBezTo>
                      <a:pt x="13" y="25"/>
                      <a:pt x="13" y="25"/>
                      <a:pt x="13" y="25"/>
                    </a:cubicBezTo>
                    <a:cubicBezTo>
                      <a:pt x="13" y="27"/>
                      <a:pt x="12" y="28"/>
                      <a:pt x="12" y="29"/>
                    </a:cubicBezTo>
                    <a:cubicBezTo>
                      <a:pt x="11" y="29"/>
                      <a:pt x="11" y="30"/>
                      <a:pt x="10" y="30"/>
                    </a:cubicBezTo>
                    <a:cubicBezTo>
                      <a:pt x="8" y="30"/>
                      <a:pt x="8" y="29"/>
                      <a:pt x="7" y="29"/>
                    </a:cubicBezTo>
                    <a:cubicBezTo>
                      <a:pt x="7" y="28"/>
                      <a:pt x="7" y="27"/>
                      <a:pt x="7" y="25"/>
                    </a:cubicBezTo>
                    <a:cubicBezTo>
                      <a:pt x="7" y="19"/>
                      <a:pt x="7" y="19"/>
                      <a:pt x="7" y="19"/>
                    </a:cubicBezTo>
                    <a:cubicBezTo>
                      <a:pt x="20" y="19"/>
                      <a:pt x="20" y="19"/>
                      <a:pt x="20" y="19"/>
                    </a:cubicBezTo>
                    <a:cubicBezTo>
                      <a:pt x="20" y="10"/>
                      <a:pt x="20" y="10"/>
                      <a:pt x="20" y="10"/>
                    </a:cubicBezTo>
                    <a:cubicBezTo>
                      <a:pt x="20" y="7"/>
                      <a:pt x="19" y="4"/>
                      <a:pt x="17" y="3"/>
                    </a:cubicBezTo>
                    <a:cubicBezTo>
                      <a:pt x="15" y="1"/>
                      <a:pt x="13" y="0"/>
                      <a:pt x="10" y="0"/>
                    </a:cubicBezTo>
                    <a:close/>
                    <a:moveTo>
                      <a:pt x="13" y="13"/>
                    </a:moveTo>
                    <a:cubicBezTo>
                      <a:pt x="7" y="13"/>
                      <a:pt x="7" y="13"/>
                      <a:pt x="7" y="13"/>
                    </a:cubicBezTo>
                    <a:cubicBezTo>
                      <a:pt x="7" y="10"/>
                      <a:pt x="7" y="10"/>
                      <a:pt x="7" y="10"/>
                    </a:cubicBezTo>
                    <a:cubicBezTo>
                      <a:pt x="7" y="9"/>
                      <a:pt x="7" y="8"/>
                      <a:pt x="7" y="7"/>
                    </a:cubicBezTo>
                    <a:cubicBezTo>
                      <a:pt x="8" y="6"/>
                      <a:pt x="9" y="6"/>
                      <a:pt x="10" y="6"/>
                    </a:cubicBezTo>
                    <a:cubicBezTo>
                      <a:pt x="11" y="6"/>
                      <a:pt x="11" y="6"/>
                      <a:pt x="12" y="7"/>
                    </a:cubicBezTo>
                    <a:cubicBezTo>
                      <a:pt x="12" y="8"/>
                      <a:pt x="13" y="9"/>
                      <a:pt x="13" y="10"/>
                    </a:cubicBezTo>
                    <a:lnTo>
                      <a:pt x="13" y="13"/>
                    </a:lnTo>
                    <a:close/>
                  </a:path>
                </a:pathLst>
              </a:custGeom>
              <a:grp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grpSp>
        <p:grpSp>
          <p:nvGrpSpPr>
            <p:cNvPr id="34" name="Group 34">
              <a:extLst>
                <a:ext uri="{FF2B5EF4-FFF2-40B4-BE49-F238E27FC236}">
                  <a16:creationId xmlns:a16="http://schemas.microsoft.com/office/drawing/2014/main" id="{20863838-112F-4078-A643-36BF674B755F}"/>
                </a:ext>
              </a:extLst>
            </p:cNvPr>
            <p:cNvGrpSpPr/>
            <p:nvPr/>
          </p:nvGrpSpPr>
          <p:grpSpPr>
            <a:xfrm>
              <a:off x="10861947" y="1773325"/>
              <a:ext cx="534188" cy="534188"/>
              <a:chOff x="11395868" y="1690688"/>
              <a:chExt cx="557213" cy="557212"/>
            </a:xfrm>
            <a:solidFill>
              <a:srgbClr val="CCF2EA"/>
            </a:solidFill>
          </p:grpSpPr>
          <p:sp>
            <p:nvSpPr>
              <p:cNvPr id="71" name="Freeform 17">
                <a:extLst>
                  <a:ext uri="{FF2B5EF4-FFF2-40B4-BE49-F238E27FC236}">
                    <a16:creationId xmlns:a16="http://schemas.microsoft.com/office/drawing/2014/main" id="{14A855FC-F893-4F54-90CB-B90FDFF87ED1}"/>
                  </a:ext>
                </a:extLst>
              </p:cNvPr>
              <p:cNvSpPr/>
              <p:nvPr/>
            </p:nvSpPr>
            <p:spPr bwMode="auto">
              <a:xfrm>
                <a:off x="11580018" y="1857375"/>
                <a:ext cx="71438" cy="93662"/>
              </a:xfrm>
              <a:custGeom>
                <a:avLst/>
                <a:gdLst>
                  <a:gd name="T0" fmla="*/ 10 w 17"/>
                  <a:gd name="T1" fmla="*/ 22 h 22"/>
                  <a:gd name="T2" fmla="*/ 14 w 17"/>
                  <a:gd name="T3" fmla="*/ 20 h 22"/>
                  <a:gd name="T4" fmla="*/ 16 w 17"/>
                  <a:gd name="T5" fmla="*/ 11 h 22"/>
                  <a:gd name="T6" fmla="*/ 6 w 17"/>
                  <a:gd name="T7" fmla="*/ 0 h 22"/>
                  <a:gd name="T8" fmla="*/ 6 w 17"/>
                  <a:gd name="T9" fmla="*/ 0 h 22"/>
                  <a:gd name="T10" fmla="*/ 2 w 17"/>
                  <a:gd name="T11" fmla="*/ 2 h 22"/>
                  <a:gd name="T12" fmla="*/ 0 w 17"/>
                  <a:gd name="T13" fmla="*/ 10 h 22"/>
                  <a:gd name="T14" fmla="*/ 10 w 17"/>
                  <a:gd name="T15" fmla="*/ 22 h 2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7" h="22">
                    <a:moveTo>
                      <a:pt x="10" y="22"/>
                    </a:moveTo>
                    <a:cubicBezTo>
                      <a:pt x="12" y="22"/>
                      <a:pt x="13" y="21"/>
                      <a:pt x="14" y="20"/>
                    </a:cubicBezTo>
                    <a:cubicBezTo>
                      <a:pt x="16" y="18"/>
                      <a:pt x="17" y="15"/>
                      <a:pt x="16" y="11"/>
                    </a:cubicBezTo>
                    <a:cubicBezTo>
                      <a:pt x="15" y="5"/>
                      <a:pt x="11" y="0"/>
                      <a:pt x="6" y="0"/>
                    </a:cubicBezTo>
                    <a:cubicBezTo>
                      <a:pt x="6" y="0"/>
                      <a:pt x="6" y="0"/>
                      <a:pt x="6" y="0"/>
                    </a:cubicBezTo>
                    <a:cubicBezTo>
                      <a:pt x="5" y="0"/>
                      <a:pt x="3" y="0"/>
                      <a:pt x="2" y="2"/>
                    </a:cubicBezTo>
                    <a:cubicBezTo>
                      <a:pt x="0" y="4"/>
                      <a:pt x="0" y="7"/>
                      <a:pt x="0" y="10"/>
                    </a:cubicBezTo>
                    <a:cubicBezTo>
                      <a:pt x="1" y="16"/>
                      <a:pt x="5" y="22"/>
                      <a:pt x="10" y="22"/>
                    </a:cubicBezTo>
                    <a:close/>
                  </a:path>
                </a:pathLst>
              </a:custGeom>
              <a:grp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sp>
            <p:nvSpPr>
              <p:cNvPr id="72" name="Freeform 18">
                <a:extLst>
                  <a:ext uri="{FF2B5EF4-FFF2-40B4-BE49-F238E27FC236}">
                    <a16:creationId xmlns:a16="http://schemas.microsoft.com/office/drawing/2014/main" id="{CE0549C4-B5AD-47E9-8392-F10B3D6AA2CE}"/>
                  </a:ext>
                </a:extLst>
              </p:cNvPr>
              <p:cNvSpPr/>
              <p:nvPr/>
            </p:nvSpPr>
            <p:spPr bwMode="auto">
              <a:xfrm>
                <a:off x="11559381" y="2020888"/>
                <a:ext cx="107950" cy="76200"/>
              </a:xfrm>
              <a:custGeom>
                <a:avLst/>
                <a:gdLst>
                  <a:gd name="T0" fmla="*/ 20 w 26"/>
                  <a:gd name="T1" fmla="*/ 1 h 18"/>
                  <a:gd name="T2" fmla="*/ 19 w 26"/>
                  <a:gd name="T3" fmla="*/ 0 h 18"/>
                  <a:gd name="T4" fmla="*/ 14 w 26"/>
                  <a:gd name="T5" fmla="*/ 0 h 18"/>
                  <a:gd name="T6" fmla="*/ 14 w 26"/>
                  <a:gd name="T7" fmla="*/ 0 h 18"/>
                  <a:gd name="T8" fmla="*/ 0 w 26"/>
                  <a:gd name="T9" fmla="*/ 9 h 18"/>
                  <a:gd name="T10" fmla="*/ 13 w 26"/>
                  <a:gd name="T11" fmla="*/ 18 h 18"/>
                  <a:gd name="T12" fmla="*/ 26 w 26"/>
                  <a:gd name="T13" fmla="*/ 9 h 18"/>
                  <a:gd name="T14" fmla="*/ 26 w 26"/>
                  <a:gd name="T15" fmla="*/ 7 h 18"/>
                  <a:gd name="T16" fmla="*/ 20 w 26"/>
                  <a:gd name="T17" fmla="*/ 1 h 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6" h="18">
                    <a:moveTo>
                      <a:pt x="20" y="1"/>
                    </a:moveTo>
                    <a:cubicBezTo>
                      <a:pt x="19" y="1"/>
                      <a:pt x="19" y="1"/>
                      <a:pt x="19" y="0"/>
                    </a:cubicBezTo>
                    <a:cubicBezTo>
                      <a:pt x="17" y="0"/>
                      <a:pt x="16" y="0"/>
                      <a:pt x="14" y="0"/>
                    </a:cubicBezTo>
                    <a:cubicBezTo>
                      <a:pt x="14" y="0"/>
                      <a:pt x="14" y="0"/>
                      <a:pt x="14" y="0"/>
                    </a:cubicBezTo>
                    <a:cubicBezTo>
                      <a:pt x="7" y="0"/>
                      <a:pt x="0" y="4"/>
                      <a:pt x="0" y="9"/>
                    </a:cubicBezTo>
                    <a:cubicBezTo>
                      <a:pt x="0" y="14"/>
                      <a:pt x="6" y="18"/>
                      <a:pt x="13" y="18"/>
                    </a:cubicBezTo>
                    <a:cubicBezTo>
                      <a:pt x="22" y="18"/>
                      <a:pt x="26" y="15"/>
                      <a:pt x="26" y="9"/>
                    </a:cubicBezTo>
                    <a:cubicBezTo>
                      <a:pt x="26" y="9"/>
                      <a:pt x="26" y="8"/>
                      <a:pt x="26" y="7"/>
                    </a:cubicBezTo>
                    <a:cubicBezTo>
                      <a:pt x="25" y="5"/>
                      <a:pt x="23" y="4"/>
                      <a:pt x="20" y="1"/>
                    </a:cubicBezTo>
                    <a:close/>
                  </a:path>
                </a:pathLst>
              </a:custGeom>
              <a:grp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sp>
            <p:nvSpPr>
              <p:cNvPr id="73" name="Freeform 19">
                <a:extLst>
                  <a:ext uri="{FF2B5EF4-FFF2-40B4-BE49-F238E27FC236}">
                    <a16:creationId xmlns:a16="http://schemas.microsoft.com/office/drawing/2014/main" id="{5AFFCE8D-2C82-4B05-89F3-7E2D5C3807A8}"/>
                  </a:ext>
                </a:extLst>
              </p:cNvPr>
              <p:cNvSpPr>
                <a:spLocks noEditPoints="1"/>
              </p:cNvSpPr>
              <p:nvPr/>
            </p:nvSpPr>
            <p:spPr bwMode="auto">
              <a:xfrm>
                <a:off x="11395868" y="1690688"/>
                <a:ext cx="557213" cy="557212"/>
              </a:xfrm>
              <a:custGeom>
                <a:avLst/>
                <a:gdLst>
                  <a:gd name="T0" fmla="*/ 66 w 133"/>
                  <a:gd name="T1" fmla="*/ 0 h 133"/>
                  <a:gd name="T2" fmla="*/ 0 w 133"/>
                  <a:gd name="T3" fmla="*/ 67 h 133"/>
                  <a:gd name="T4" fmla="*/ 66 w 133"/>
                  <a:gd name="T5" fmla="*/ 133 h 133"/>
                  <a:gd name="T6" fmla="*/ 133 w 133"/>
                  <a:gd name="T7" fmla="*/ 67 h 133"/>
                  <a:gd name="T8" fmla="*/ 66 w 133"/>
                  <a:gd name="T9" fmla="*/ 0 h 133"/>
                  <a:gd name="T10" fmla="*/ 60 w 133"/>
                  <a:gd name="T11" fmla="*/ 103 h 133"/>
                  <a:gd name="T12" fmla="*/ 52 w 133"/>
                  <a:gd name="T13" fmla="*/ 104 h 133"/>
                  <a:gd name="T14" fmla="*/ 42 w 133"/>
                  <a:gd name="T15" fmla="*/ 103 h 133"/>
                  <a:gd name="T16" fmla="*/ 30 w 133"/>
                  <a:gd name="T17" fmla="*/ 95 h 133"/>
                  <a:gd name="T18" fmla="*/ 29 w 133"/>
                  <a:gd name="T19" fmla="*/ 90 h 133"/>
                  <a:gd name="T20" fmla="*/ 30 w 133"/>
                  <a:gd name="T21" fmla="*/ 85 h 133"/>
                  <a:gd name="T22" fmla="*/ 51 w 133"/>
                  <a:gd name="T23" fmla="*/ 74 h 133"/>
                  <a:gd name="T24" fmla="*/ 51 w 133"/>
                  <a:gd name="T25" fmla="*/ 74 h 133"/>
                  <a:gd name="T26" fmla="*/ 50 w 133"/>
                  <a:gd name="T27" fmla="*/ 69 h 133"/>
                  <a:gd name="T28" fmla="*/ 50 w 133"/>
                  <a:gd name="T29" fmla="*/ 67 h 133"/>
                  <a:gd name="T30" fmla="*/ 33 w 133"/>
                  <a:gd name="T31" fmla="*/ 50 h 133"/>
                  <a:gd name="T32" fmla="*/ 46 w 133"/>
                  <a:gd name="T33" fmla="*/ 35 h 133"/>
                  <a:gd name="T34" fmla="*/ 53 w 133"/>
                  <a:gd name="T35" fmla="*/ 33 h 133"/>
                  <a:gd name="T36" fmla="*/ 74 w 133"/>
                  <a:gd name="T37" fmla="*/ 33 h 133"/>
                  <a:gd name="T38" fmla="*/ 75 w 133"/>
                  <a:gd name="T39" fmla="*/ 35 h 133"/>
                  <a:gd name="T40" fmla="*/ 75 w 133"/>
                  <a:gd name="T41" fmla="*/ 36 h 133"/>
                  <a:gd name="T42" fmla="*/ 70 w 133"/>
                  <a:gd name="T43" fmla="*/ 40 h 133"/>
                  <a:gd name="T44" fmla="*/ 69 w 133"/>
                  <a:gd name="T45" fmla="*/ 40 h 133"/>
                  <a:gd name="T46" fmla="*/ 68 w 133"/>
                  <a:gd name="T47" fmla="*/ 40 h 133"/>
                  <a:gd name="T48" fmla="*/ 71 w 133"/>
                  <a:gd name="T49" fmla="*/ 50 h 133"/>
                  <a:gd name="T50" fmla="*/ 64 w 133"/>
                  <a:gd name="T51" fmla="*/ 63 h 133"/>
                  <a:gd name="T52" fmla="*/ 61 w 133"/>
                  <a:gd name="T53" fmla="*/ 67 h 133"/>
                  <a:gd name="T54" fmla="*/ 66 w 133"/>
                  <a:gd name="T55" fmla="*/ 73 h 133"/>
                  <a:gd name="T56" fmla="*/ 74 w 133"/>
                  <a:gd name="T57" fmla="*/ 87 h 133"/>
                  <a:gd name="T58" fmla="*/ 60 w 133"/>
                  <a:gd name="T59" fmla="*/ 103 h 133"/>
                  <a:gd name="T60" fmla="*/ 107 w 133"/>
                  <a:gd name="T61" fmla="*/ 67 h 133"/>
                  <a:gd name="T62" fmla="*/ 106 w 133"/>
                  <a:gd name="T63" fmla="*/ 69 h 133"/>
                  <a:gd name="T64" fmla="*/ 94 w 133"/>
                  <a:gd name="T65" fmla="*/ 69 h 133"/>
                  <a:gd name="T66" fmla="*/ 94 w 133"/>
                  <a:gd name="T67" fmla="*/ 81 h 133"/>
                  <a:gd name="T68" fmla="*/ 92 w 133"/>
                  <a:gd name="T69" fmla="*/ 82 h 133"/>
                  <a:gd name="T70" fmla="*/ 89 w 133"/>
                  <a:gd name="T71" fmla="*/ 82 h 133"/>
                  <a:gd name="T72" fmla="*/ 87 w 133"/>
                  <a:gd name="T73" fmla="*/ 81 h 133"/>
                  <a:gd name="T74" fmla="*/ 87 w 133"/>
                  <a:gd name="T75" fmla="*/ 69 h 133"/>
                  <a:gd name="T76" fmla="*/ 75 w 133"/>
                  <a:gd name="T77" fmla="*/ 69 h 133"/>
                  <a:gd name="T78" fmla="*/ 74 w 133"/>
                  <a:gd name="T79" fmla="*/ 67 h 133"/>
                  <a:gd name="T80" fmla="*/ 74 w 133"/>
                  <a:gd name="T81" fmla="*/ 64 h 133"/>
                  <a:gd name="T82" fmla="*/ 75 w 133"/>
                  <a:gd name="T83" fmla="*/ 62 h 133"/>
                  <a:gd name="T84" fmla="*/ 87 w 133"/>
                  <a:gd name="T85" fmla="*/ 62 h 133"/>
                  <a:gd name="T86" fmla="*/ 87 w 133"/>
                  <a:gd name="T87" fmla="*/ 50 h 133"/>
                  <a:gd name="T88" fmla="*/ 89 w 133"/>
                  <a:gd name="T89" fmla="*/ 49 h 133"/>
                  <a:gd name="T90" fmla="*/ 92 w 133"/>
                  <a:gd name="T91" fmla="*/ 49 h 133"/>
                  <a:gd name="T92" fmla="*/ 94 w 133"/>
                  <a:gd name="T93" fmla="*/ 50 h 133"/>
                  <a:gd name="T94" fmla="*/ 94 w 133"/>
                  <a:gd name="T95" fmla="*/ 62 h 133"/>
                  <a:gd name="T96" fmla="*/ 106 w 133"/>
                  <a:gd name="T97" fmla="*/ 62 h 133"/>
                  <a:gd name="T98" fmla="*/ 107 w 133"/>
                  <a:gd name="T99" fmla="*/ 64 h 133"/>
                  <a:gd name="T100" fmla="*/ 107 w 133"/>
                  <a:gd name="T101" fmla="*/ 67 h 1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133" h="133">
                    <a:moveTo>
                      <a:pt x="66" y="0"/>
                    </a:moveTo>
                    <a:cubicBezTo>
                      <a:pt x="29" y="0"/>
                      <a:pt x="0" y="30"/>
                      <a:pt x="0" y="67"/>
                    </a:cubicBezTo>
                    <a:cubicBezTo>
                      <a:pt x="0" y="103"/>
                      <a:pt x="29" y="133"/>
                      <a:pt x="66" y="133"/>
                    </a:cubicBezTo>
                    <a:cubicBezTo>
                      <a:pt x="103" y="133"/>
                      <a:pt x="133" y="103"/>
                      <a:pt x="133" y="67"/>
                    </a:cubicBezTo>
                    <a:cubicBezTo>
                      <a:pt x="133" y="30"/>
                      <a:pt x="103" y="0"/>
                      <a:pt x="66" y="0"/>
                    </a:cubicBezTo>
                    <a:close/>
                    <a:moveTo>
                      <a:pt x="60" y="103"/>
                    </a:moveTo>
                    <a:cubicBezTo>
                      <a:pt x="58" y="104"/>
                      <a:pt x="55" y="104"/>
                      <a:pt x="52" y="104"/>
                    </a:cubicBezTo>
                    <a:cubicBezTo>
                      <a:pt x="48" y="104"/>
                      <a:pt x="45" y="104"/>
                      <a:pt x="42" y="103"/>
                    </a:cubicBezTo>
                    <a:cubicBezTo>
                      <a:pt x="36" y="101"/>
                      <a:pt x="32" y="99"/>
                      <a:pt x="30" y="95"/>
                    </a:cubicBezTo>
                    <a:cubicBezTo>
                      <a:pt x="29" y="94"/>
                      <a:pt x="29" y="92"/>
                      <a:pt x="29" y="90"/>
                    </a:cubicBezTo>
                    <a:cubicBezTo>
                      <a:pt x="29" y="88"/>
                      <a:pt x="29" y="87"/>
                      <a:pt x="30" y="85"/>
                    </a:cubicBezTo>
                    <a:cubicBezTo>
                      <a:pt x="33" y="78"/>
                      <a:pt x="42" y="74"/>
                      <a:pt x="51" y="74"/>
                    </a:cubicBezTo>
                    <a:cubicBezTo>
                      <a:pt x="51" y="74"/>
                      <a:pt x="51" y="74"/>
                      <a:pt x="51" y="74"/>
                    </a:cubicBezTo>
                    <a:cubicBezTo>
                      <a:pt x="50" y="72"/>
                      <a:pt x="50" y="71"/>
                      <a:pt x="50" y="69"/>
                    </a:cubicBezTo>
                    <a:cubicBezTo>
                      <a:pt x="50" y="69"/>
                      <a:pt x="50" y="68"/>
                      <a:pt x="50" y="67"/>
                    </a:cubicBezTo>
                    <a:cubicBezTo>
                      <a:pt x="40" y="67"/>
                      <a:pt x="33" y="60"/>
                      <a:pt x="33" y="50"/>
                    </a:cubicBezTo>
                    <a:cubicBezTo>
                      <a:pt x="33" y="44"/>
                      <a:pt x="39" y="37"/>
                      <a:pt x="46" y="35"/>
                    </a:cubicBezTo>
                    <a:cubicBezTo>
                      <a:pt x="48" y="34"/>
                      <a:pt x="51" y="33"/>
                      <a:pt x="53" y="33"/>
                    </a:cubicBezTo>
                    <a:cubicBezTo>
                      <a:pt x="74" y="33"/>
                      <a:pt x="74" y="33"/>
                      <a:pt x="74" y="33"/>
                    </a:cubicBezTo>
                    <a:cubicBezTo>
                      <a:pt x="75" y="33"/>
                      <a:pt x="75" y="34"/>
                      <a:pt x="75" y="35"/>
                    </a:cubicBezTo>
                    <a:cubicBezTo>
                      <a:pt x="76" y="35"/>
                      <a:pt x="75" y="36"/>
                      <a:pt x="75" y="36"/>
                    </a:cubicBezTo>
                    <a:cubicBezTo>
                      <a:pt x="70" y="40"/>
                      <a:pt x="70" y="40"/>
                      <a:pt x="70" y="40"/>
                    </a:cubicBezTo>
                    <a:cubicBezTo>
                      <a:pt x="70" y="40"/>
                      <a:pt x="70" y="40"/>
                      <a:pt x="69" y="40"/>
                    </a:cubicBezTo>
                    <a:cubicBezTo>
                      <a:pt x="68" y="40"/>
                      <a:pt x="68" y="40"/>
                      <a:pt x="68" y="40"/>
                    </a:cubicBezTo>
                    <a:cubicBezTo>
                      <a:pt x="70" y="43"/>
                      <a:pt x="71" y="46"/>
                      <a:pt x="71" y="50"/>
                    </a:cubicBezTo>
                    <a:cubicBezTo>
                      <a:pt x="71" y="55"/>
                      <a:pt x="69" y="59"/>
                      <a:pt x="64" y="63"/>
                    </a:cubicBezTo>
                    <a:cubicBezTo>
                      <a:pt x="61" y="65"/>
                      <a:pt x="61" y="66"/>
                      <a:pt x="61" y="67"/>
                    </a:cubicBezTo>
                    <a:cubicBezTo>
                      <a:pt x="61" y="68"/>
                      <a:pt x="63" y="71"/>
                      <a:pt x="66" y="73"/>
                    </a:cubicBezTo>
                    <a:cubicBezTo>
                      <a:pt x="72" y="77"/>
                      <a:pt x="74" y="81"/>
                      <a:pt x="74" y="87"/>
                    </a:cubicBezTo>
                    <a:cubicBezTo>
                      <a:pt x="74" y="94"/>
                      <a:pt x="69" y="101"/>
                      <a:pt x="60" y="103"/>
                    </a:cubicBezTo>
                    <a:close/>
                    <a:moveTo>
                      <a:pt x="107" y="67"/>
                    </a:moveTo>
                    <a:cubicBezTo>
                      <a:pt x="107" y="68"/>
                      <a:pt x="107" y="69"/>
                      <a:pt x="106" y="69"/>
                    </a:cubicBezTo>
                    <a:cubicBezTo>
                      <a:pt x="94" y="69"/>
                      <a:pt x="94" y="69"/>
                      <a:pt x="94" y="69"/>
                    </a:cubicBezTo>
                    <a:cubicBezTo>
                      <a:pt x="94" y="81"/>
                      <a:pt x="94" y="81"/>
                      <a:pt x="94" y="81"/>
                    </a:cubicBezTo>
                    <a:cubicBezTo>
                      <a:pt x="94" y="82"/>
                      <a:pt x="93" y="82"/>
                      <a:pt x="92" y="82"/>
                    </a:cubicBezTo>
                    <a:cubicBezTo>
                      <a:pt x="89" y="82"/>
                      <a:pt x="89" y="82"/>
                      <a:pt x="89" y="82"/>
                    </a:cubicBezTo>
                    <a:cubicBezTo>
                      <a:pt x="88" y="82"/>
                      <a:pt x="87" y="82"/>
                      <a:pt x="87" y="81"/>
                    </a:cubicBezTo>
                    <a:cubicBezTo>
                      <a:pt x="87" y="69"/>
                      <a:pt x="87" y="69"/>
                      <a:pt x="87" y="69"/>
                    </a:cubicBezTo>
                    <a:cubicBezTo>
                      <a:pt x="75" y="69"/>
                      <a:pt x="75" y="69"/>
                      <a:pt x="75" y="69"/>
                    </a:cubicBezTo>
                    <a:cubicBezTo>
                      <a:pt x="74" y="69"/>
                      <a:pt x="74" y="68"/>
                      <a:pt x="74" y="67"/>
                    </a:cubicBezTo>
                    <a:cubicBezTo>
                      <a:pt x="74" y="64"/>
                      <a:pt x="74" y="64"/>
                      <a:pt x="74" y="64"/>
                    </a:cubicBezTo>
                    <a:cubicBezTo>
                      <a:pt x="74" y="63"/>
                      <a:pt x="74" y="62"/>
                      <a:pt x="75" y="62"/>
                    </a:cubicBezTo>
                    <a:cubicBezTo>
                      <a:pt x="87" y="62"/>
                      <a:pt x="87" y="62"/>
                      <a:pt x="87" y="62"/>
                    </a:cubicBezTo>
                    <a:cubicBezTo>
                      <a:pt x="87" y="50"/>
                      <a:pt x="87" y="50"/>
                      <a:pt x="87" y="50"/>
                    </a:cubicBezTo>
                    <a:cubicBezTo>
                      <a:pt x="87" y="49"/>
                      <a:pt x="88" y="49"/>
                      <a:pt x="89" y="49"/>
                    </a:cubicBezTo>
                    <a:cubicBezTo>
                      <a:pt x="92" y="49"/>
                      <a:pt x="92" y="49"/>
                      <a:pt x="92" y="49"/>
                    </a:cubicBezTo>
                    <a:cubicBezTo>
                      <a:pt x="93" y="49"/>
                      <a:pt x="94" y="49"/>
                      <a:pt x="94" y="50"/>
                    </a:cubicBezTo>
                    <a:cubicBezTo>
                      <a:pt x="94" y="62"/>
                      <a:pt x="94" y="62"/>
                      <a:pt x="94" y="62"/>
                    </a:cubicBezTo>
                    <a:cubicBezTo>
                      <a:pt x="106" y="62"/>
                      <a:pt x="106" y="62"/>
                      <a:pt x="106" y="62"/>
                    </a:cubicBezTo>
                    <a:cubicBezTo>
                      <a:pt x="107" y="62"/>
                      <a:pt x="107" y="63"/>
                      <a:pt x="107" y="64"/>
                    </a:cubicBezTo>
                    <a:lnTo>
                      <a:pt x="107" y="67"/>
                    </a:lnTo>
                    <a:close/>
                  </a:path>
                </a:pathLst>
              </a:custGeom>
              <a:grp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grpSp>
        <p:sp>
          <p:nvSpPr>
            <p:cNvPr id="35" name="Freeform 32">
              <a:extLst>
                <a:ext uri="{FF2B5EF4-FFF2-40B4-BE49-F238E27FC236}">
                  <a16:creationId xmlns:a16="http://schemas.microsoft.com/office/drawing/2014/main" id="{8D177C0E-18F8-42A8-A67D-35871379E666}"/>
                </a:ext>
              </a:extLst>
            </p:cNvPr>
            <p:cNvSpPr>
              <a:spLocks noEditPoints="1"/>
            </p:cNvSpPr>
            <p:nvPr/>
          </p:nvSpPr>
          <p:spPr bwMode="auto">
            <a:xfrm>
              <a:off x="8002294" y="2797565"/>
              <a:ext cx="957277" cy="479399"/>
            </a:xfrm>
            <a:custGeom>
              <a:avLst/>
              <a:gdLst>
                <a:gd name="T0" fmla="*/ 101 w 238"/>
                <a:gd name="T1" fmla="*/ 35 h 119"/>
                <a:gd name="T2" fmla="*/ 190 w 238"/>
                <a:gd name="T3" fmla="*/ 50 h 119"/>
                <a:gd name="T4" fmla="*/ 157 w 238"/>
                <a:gd name="T5" fmla="*/ 59 h 119"/>
                <a:gd name="T6" fmla="*/ 147 w 238"/>
                <a:gd name="T7" fmla="*/ 41 h 119"/>
                <a:gd name="T8" fmla="*/ 116 w 238"/>
                <a:gd name="T9" fmla="*/ 41 h 119"/>
                <a:gd name="T10" fmla="*/ 139 w 238"/>
                <a:gd name="T11" fmla="*/ 87 h 119"/>
                <a:gd name="T12" fmla="*/ 238 w 238"/>
                <a:gd name="T13" fmla="*/ 59 h 119"/>
                <a:gd name="T14" fmla="*/ 95 w 238"/>
                <a:gd name="T15" fmla="*/ 21 h 119"/>
                <a:gd name="T16" fmla="*/ 93 w 238"/>
                <a:gd name="T17" fmla="*/ 21 h 119"/>
                <a:gd name="T18" fmla="*/ 83 w 238"/>
                <a:gd name="T19" fmla="*/ 0 h 119"/>
                <a:gd name="T20" fmla="*/ 52 w 238"/>
                <a:gd name="T21" fmla="*/ 4 h 119"/>
                <a:gd name="T22" fmla="*/ 65 w 238"/>
                <a:gd name="T23" fmla="*/ 29 h 119"/>
                <a:gd name="T24" fmla="*/ 29 w 238"/>
                <a:gd name="T25" fmla="*/ 119 h 119"/>
                <a:gd name="T26" fmla="*/ 128 w 238"/>
                <a:gd name="T27" fmla="*/ 91 h 119"/>
                <a:gd name="T28" fmla="*/ 101 w 238"/>
                <a:gd name="T29" fmla="*/ 35 h 119"/>
                <a:gd name="T30" fmla="*/ 56 w 238"/>
                <a:gd name="T31" fmla="*/ 86 h 119"/>
                <a:gd name="T32" fmla="*/ 74 w 238"/>
                <a:gd name="T33" fmla="*/ 47 h 119"/>
                <a:gd name="T34" fmla="*/ 89 w 238"/>
                <a:gd name="T35" fmla="*/ 78 h 119"/>
                <a:gd name="T36" fmla="*/ 56 w 238"/>
                <a:gd name="T37" fmla="*/ 86 h 1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38" h="119">
                  <a:moveTo>
                    <a:pt x="101" y="35"/>
                  </a:moveTo>
                  <a:cubicBezTo>
                    <a:pt x="149" y="21"/>
                    <a:pt x="190" y="50"/>
                    <a:pt x="190" y="50"/>
                  </a:cubicBezTo>
                  <a:cubicBezTo>
                    <a:pt x="157" y="59"/>
                    <a:pt x="157" y="59"/>
                    <a:pt x="157" y="59"/>
                  </a:cubicBezTo>
                  <a:cubicBezTo>
                    <a:pt x="147" y="41"/>
                    <a:pt x="147" y="41"/>
                    <a:pt x="147" y="41"/>
                  </a:cubicBezTo>
                  <a:cubicBezTo>
                    <a:pt x="138" y="40"/>
                    <a:pt x="127" y="39"/>
                    <a:pt x="116" y="41"/>
                  </a:cubicBezTo>
                  <a:cubicBezTo>
                    <a:pt x="139" y="87"/>
                    <a:pt x="139" y="87"/>
                    <a:pt x="139" y="87"/>
                  </a:cubicBezTo>
                  <a:cubicBezTo>
                    <a:pt x="238" y="59"/>
                    <a:pt x="238" y="59"/>
                    <a:pt x="238" y="59"/>
                  </a:cubicBezTo>
                  <a:cubicBezTo>
                    <a:pt x="238" y="59"/>
                    <a:pt x="202" y="3"/>
                    <a:pt x="95" y="21"/>
                  </a:cubicBezTo>
                  <a:cubicBezTo>
                    <a:pt x="95" y="21"/>
                    <a:pt x="94" y="21"/>
                    <a:pt x="93" y="21"/>
                  </a:cubicBezTo>
                  <a:cubicBezTo>
                    <a:pt x="83" y="0"/>
                    <a:pt x="83" y="0"/>
                    <a:pt x="83" y="0"/>
                  </a:cubicBezTo>
                  <a:cubicBezTo>
                    <a:pt x="52" y="4"/>
                    <a:pt x="52" y="4"/>
                    <a:pt x="52" y="4"/>
                  </a:cubicBezTo>
                  <a:cubicBezTo>
                    <a:pt x="65" y="29"/>
                    <a:pt x="65" y="29"/>
                    <a:pt x="65" y="29"/>
                  </a:cubicBezTo>
                  <a:cubicBezTo>
                    <a:pt x="0" y="56"/>
                    <a:pt x="29" y="119"/>
                    <a:pt x="29" y="119"/>
                  </a:cubicBezTo>
                  <a:cubicBezTo>
                    <a:pt x="128" y="91"/>
                    <a:pt x="128" y="91"/>
                    <a:pt x="128" y="91"/>
                  </a:cubicBezTo>
                  <a:lnTo>
                    <a:pt x="101" y="35"/>
                  </a:lnTo>
                  <a:close/>
                  <a:moveTo>
                    <a:pt x="56" y="86"/>
                  </a:moveTo>
                  <a:cubicBezTo>
                    <a:pt x="56" y="86"/>
                    <a:pt x="46" y="65"/>
                    <a:pt x="74" y="47"/>
                  </a:cubicBezTo>
                  <a:cubicBezTo>
                    <a:pt x="89" y="78"/>
                    <a:pt x="89" y="78"/>
                    <a:pt x="89" y="78"/>
                  </a:cubicBezTo>
                  <a:lnTo>
                    <a:pt x="56" y="86"/>
                  </a:lnTo>
                  <a:close/>
                </a:path>
              </a:pathLst>
            </a:custGeom>
            <a:solidFill>
              <a:srgbClr val="CCF2EA"/>
            </a:solid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grpSp>
          <p:nvGrpSpPr>
            <p:cNvPr id="36" name="Group 36">
              <a:extLst>
                <a:ext uri="{FF2B5EF4-FFF2-40B4-BE49-F238E27FC236}">
                  <a16:creationId xmlns:a16="http://schemas.microsoft.com/office/drawing/2014/main" id="{AB5119D2-A0E9-4656-8DAC-2D373F91DFCA}"/>
                </a:ext>
              </a:extLst>
            </p:cNvPr>
            <p:cNvGrpSpPr/>
            <p:nvPr/>
          </p:nvGrpSpPr>
          <p:grpSpPr>
            <a:xfrm>
              <a:off x="10049252" y="3710706"/>
              <a:ext cx="590498" cy="369823"/>
              <a:chOff x="3913188" y="3711575"/>
              <a:chExt cx="615950" cy="385763"/>
            </a:xfrm>
            <a:solidFill>
              <a:srgbClr val="CCF2EA"/>
            </a:solidFill>
          </p:grpSpPr>
          <p:sp>
            <p:nvSpPr>
              <p:cNvPr id="68" name="Freeform 33">
                <a:extLst>
                  <a:ext uri="{FF2B5EF4-FFF2-40B4-BE49-F238E27FC236}">
                    <a16:creationId xmlns:a16="http://schemas.microsoft.com/office/drawing/2014/main" id="{B9DC6A09-FCFD-407F-AE39-D2D2049B1D31}"/>
                  </a:ext>
                </a:extLst>
              </p:cNvPr>
              <p:cNvSpPr>
                <a:spLocks noEditPoints="1"/>
              </p:cNvSpPr>
              <p:nvPr/>
            </p:nvSpPr>
            <p:spPr bwMode="auto">
              <a:xfrm>
                <a:off x="3913188" y="3711575"/>
                <a:ext cx="314325" cy="377825"/>
              </a:xfrm>
              <a:custGeom>
                <a:avLst/>
                <a:gdLst>
                  <a:gd name="T0" fmla="*/ 57 w 75"/>
                  <a:gd name="T1" fmla="*/ 41 h 90"/>
                  <a:gd name="T2" fmla="*/ 71 w 75"/>
                  <a:gd name="T3" fmla="*/ 24 h 90"/>
                  <a:gd name="T4" fmla="*/ 46 w 75"/>
                  <a:gd name="T5" fmla="*/ 0 h 90"/>
                  <a:gd name="T6" fmla="*/ 20 w 75"/>
                  <a:gd name="T7" fmla="*/ 0 h 90"/>
                  <a:gd name="T8" fmla="*/ 19 w 75"/>
                  <a:gd name="T9" fmla="*/ 0 h 90"/>
                  <a:gd name="T10" fmla="*/ 0 w 75"/>
                  <a:gd name="T11" fmla="*/ 0 h 90"/>
                  <a:gd name="T12" fmla="*/ 0 w 75"/>
                  <a:gd name="T13" fmla="*/ 89 h 90"/>
                  <a:gd name="T14" fmla="*/ 19 w 75"/>
                  <a:gd name="T15" fmla="*/ 89 h 90"/>
                  <a:gd name="T16" fmla="*/ 20 w 75"/>
                  <a:gd name="T17" fmla="*/ 89 h 90"/>
                  <a:gd name="T18" fmla="*/ 46 w 75"/>
                  <a:gd name="T19" fmla="*/ 89 h 90"/>
                  <a:gd name="T20" fmla="*/ 74 w 75"/>
                  <a:gd name="T21" fmla="*/ 63 h 90"/>
                  <a:gd name="T22" fmla="*/ 57 w 75"/>
                  <a:gd name="T23" fmla="*/ 41 h 90"/>
                  <a:gd name="T24" fmla="*/ 20 w 75"/>
                  <a:gd name="T25" fmla="*/ 16 h 90"/>
                  <a:gd name="T26" fmla="*/ 42 w 75"/>
                  <a:gd name="T27" fmla="*/ 16 h 90"/>
                  <a:gd name="T28" fmla="*/ 46 w 75"/>
                  <a:gd name="T29" fmla="*/ 16 h 90"/>
                  <a:gd name="T30" fmla="*/ 52 w 75"/>
                  <a:gd name="T31" fmla="*/ 25 h 90"/>
                  <a:gd name="T32" fmla="*/ 44 w 75"/>
                  <a:gd name="T33" fmla="*/ 36 h 90"/>
                  <a:gd name="T34" fmla="*/ 20 w 75"/>
                  <a:gd name="T35" fmla="*/ 36 h 90"/>
                  <a:gd name="T36" fmla="*/ 20 w 75"/>
                  <a:gd name="T37" fmla="*/ 16 h 90"/>
                  <a:gd name="T38" fmla="*/ 44 w 75"/>
                  <a:gd name="T39" fmla="*/ 73 h 90"/>
                  <a:gd name="T40" fmla="*/ 43 w 75"/>
                  <a:gd name="T41" fmla="*/ 73 h 90"/>
                  <a:gd name="T42" fmla="*/ 20 w 75"/>
                  <a:gd name="T43" fmla="*/ 73 h 90"/>
                  <a:gd name="T44" fmla="*/ 20 w 75"/>
                  <a:gd name="T45" fmla="*/ 49 h 90"/>
                  <a:gd name="T46" fmla="*/ 46 w 75"/>
                  <a:gd name="T47" fmla="*/ 49 h 90"/>
                  <a:gd name="T48" fmla="*/ 55 w 75"/>
                  <a:gd name="T49" fmla="*/ 62 h 90"/>
                  <a:gd name="T50" fmla="*/ 44 w 75"/>
                  <a:gd name="T51" fmla="*/ 73 h 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75" h="90">
                    <a:moveTo>
                      <a:pt x="57" y="41"/>
                    </a:moveTo>
                    <a:cubicBezTo>
                      <a:pt x="57" y="41"/>
                      <a:pt x="71" y="40"/>
                      <a:pt x="71" y="24"/>
                    </a:cubicBezTo>
                    <a:cubicBezTo>
                      <a:pt x="71" y="8"/>
                      <a:pt x="60" y="0"/>
                      <a:pt x="46" y="0"/>
                    </a:cubicBezTo>
                    <a:cubicBezTo>
                      <a:pt x="20" y="0"/>
                      <a:pt x="20" y="0"/>
                      <a:pt x="20" y="0"/>
                    </a:cubicBezTo>
                    <a:cubicBezTo>
                      <a:pt x="19" y="0"/>
                      <a:pt x="19" y="0"/>
                      <a:pt x="19" y="0"/>
                    </a:cubicBezTo>
                    <a:cubicBezTo>
                      <a:pt x="0" y="0"/>
                      <a:pt x="0" y="0"/>
                      <a:pt x="0" y="0"/>
                    </a:cubicBezTo>
                    <a:cubicBezTo>
                      <a:pt x="0" y="89"/>
                      <a:pt x="0" y="89"/>
                      <a:pt x="0" y="89"/>
                    </a:cubicBezTo>
                    <a:cubicBezTo>
                      <a:pt x="19" y="89"/>
                      <a:pt x="19" y="89"/>
                      <a:pt x="19" y="89"/>
                    </a:cubicBezTo>
                    <a:cubicBezTo>
                      <a:pt x="20" y="89"/>
                      <a:pt x="20" y="89"/>
                      <a:pt x="20" y="89"/>
                    </a:cubicBezTo>
                    <a:cubicBezTo>
                      <a:pt x="46" y="89"/>
                      <a:pt x="46" y="89"/>
                      <a:pt x="46" y="89"/>
                    </a:cubicBezTo>
                    <a:cubicBezTo>
                      <a:pt x="46" y="89"/>
                      <a:pt x="74" y="90"/>
                      <a:pt x="74" y="63"/>
                    </a:cubicBezTo>
                    <a:cubicBezTo>
                      <a:pt x="74" y="63"/>
                      <a:pt x="75" y="41"/>
                      <a:pt x="57" y="41"/>
                    </a:cubicBezTo>
                    <a:close/>
                    <a:moveTo>
                      <a:pt x="20" y="16"/>
                    </a:moveTo>
                    <a:cubicBezTo>
                      <a:pt x="42" y="16"/>
                      <a:pt x="42" y="16"/>
                      <a:pt x="42" y="16"/>
                    </a:cubicBezTo>
                    <a:cubicBezTo>
                      <a:pt x="46" y="16"/>
                      <a:pt x="46" y="16"/>
                      <a:pt x="46" y="16"/>
                    </a:cubicBezTo>
                    <a:cubicBezTo>
                      <a:pt x="46" y="16"/>
                      <a:pt x="52" y="16"/>
                      <a:pt x="52" y="25"/>
                    </a:cubicBezTo>
                    <a:cubicBezTo>
                      <a:pt x="52" y="34"/>
                      <a:pt x="48" y="36"/>
                      <a:pt x="44" y="36"/>
                    </a:cubicBezTo>
                    <a:cubicBezTo>
                      <a:pt x="20" y="36"/>
                      <a:pt x="20" y="36"/>
                      <a:pt x="20" y="36"/>
                    </a:cubicBezTo>
                    <a:lnTo>
                      <a:pt x="20" y="16"/>
                    </a:lnTo>
                    <a:close/>
                    <a:moveTo>
                      <a:pt x="44" y="73"/>
                    </a:moveTo>
                    <a:cubicBezTo>
                      <a:pt x="44" y="73"/>
                      <a:pt x="43" y="73"/>
                      <a:pt x="43" y="73"/>
                    </a:cubicBezTo>
                    <a:cubicBezTo>
                      <a:pt x="20" y="73"/>
                      <a:pt x="20" y="73"/>
                      <a:pt x="20" y="73"/>
                    </a:cubicBezTo>
                    <a:cubicBezTo>
                      <a:pt x="20" y="49"/>
                      <a:pt x="20" y="49"/>
                      <a:pt x="20" y="49"/>
                    </a:cubicBezTo>
                    <a:cubicBezTo>
                      <a:pt x="46" y="49"/>
                      <a:pt x="46" y="49"/>
                      <a:pt x="46" y="49"/>
                    </a:cubicBezTo>
                    <a:cubicBezTo>
                      <a:pt x="46" y="49"/>
                      <a:pt x="55" y="49"/>
                      <a:pt x="55" y="62"/>
                    </a:cubicBezTo>
                    <a:cubicBezTo>
                      <a:pt x="55" y="72"/>
                      <a:pt x="48" y="73"/>
                      <a:pt x="44" y="73"/>
                    </a:cubicBezTo>
                    <a:close/>
                  </a:path>
                </a:pathLst>
              </a:custGeom>
              <a:grp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sp>
            <p:nvSpPr>
              <p:cNvPr id="69" name="Freeform 34">
                <a:extLst>
                  <a:ext uri="{FF2B5EF4-FFF2-40B4-BE49-F238E27FC236}">
                    <a16:creationId xmlns:a16="http://schemas.microsoft.com/office/drawing/2014/main" id="{4EC4D21B-1AA9-4433-A7EC-F53037C8541D}"/>
                  </a:ext>
                </a:extLst>
              </p:cNvPr>
              <p:cNvSpPr>
                <a:spLocks noEditPoints="1"/>
              </p:cNvSpPr>
              <p:nvPr/>
            </p:nvSpPr>
            <p:spPr bwMode="auto">
              <a:xfrm>
                <a:off x="4227513" y="3808413"/>
                <a:ext cx="301625" cy="288925"/>
              </a:xfrm>
              <a:custGeom>
                <a:avLst/>
                <a:gdLst>
                  <a:gd name="T0" fmla="*/ 36 w 72"/>
                  <a:gd name="T1" fmla="*/ 0 h 69"/>
                  <a:gd name="T2" fmla="*/ 2 w 72"/>
                  <a:gd name="T3" fmla="*/ 34 h 69"/>
                  <a:gd name="T4" fmla="*/ 36 w 72"/>
                  <a:gd name="T5" fmla="*/ 68 h 69"/>
                  <a:gd name="T6" fmla="*/ 66 w 72"/>
                  <a:gd name="T7" fmla="*/ 44 h 69"/>
                  <a:gd name="T8" fmla="*/ 51 w 72"/>
                  <a:gd name="T9" fmla="*/ 44 h 69"/>
                  <a:gd name="T10" fmla="*/ 37 w 72"/>
                  <a:gd name="T11" fmla="*/ 54 h 69"/>
                  <a:gd name="T12" fmla="*/ 21 w 72"/>
                  <a:gd name="T13" fmla="*/ 38 h 69"/>
                  <a:gd name="T14" fmla="*/ 67 w 72"/>
                  <a:gd name="T15" fmla="*/ 38 h 69"/>
                  <a:gd name="T16" fmla="*/ 36 w 72"/>
                  <a:gd name="T17" fmla="*/ 0 h 69"/>
                  <a:gd name="T18" fmla="*/ 21 w 72"/>
                  <a:gd name="T19" fmla="*/ 26 h 69"/>
                  <a:gd name="T20" fmla="*/ 37 w 72"/>
                  <a:gd name="T21" fmla="*/ 13 h 69"/>
                  <a:gd name="T22" fmla="*/ 50 w 72"/>
                  <a:gd name="T23" fmla="*/ 26 h 69"/>
                  <a:gd name="T24" fmla="*/ 21 w 72"/>
                  <a:gd name="T25" fmla="*/ 26 h 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72" h="69">
                    <a:moveTo>
                      <a:pt x="36" y="0"/>
                    </a:moveTo>
                    <a:cubicBezTo>
                      <a:pt x="2" y="0"/>
                      <a:pt x="2" y="34"/>
                      <a:pt x="2" y="34"/>
                    </a:cubicBezTo>
                    <a:cubicBezTo>
                      <a:pt x="2" y="34"/>
                      <a:pt x="0" y="68"/>
                      <a:pt x="36" y="68"/>
                    </a:cubicBezTo>
                    <a:cubicBezTo>
                      <a:pt x="36" y="68"/>
                      <a:pt x="66" y="69"/>
                      <a:pt x="66" y="44"/>
                    </a:cubicBezTo>
                    <a:cubicBezTo>
                      <a:pt x="51" y="44"/>
                      <a:pt x="51" y="44"/>
                      <a:pt x="51" y="44"/>
                    </a:cubicBezTo>
                    <a:cubicBezTo>
                      <a:pt x="51" y="44"/>
                      <a:pt x="51" y="54"/>
                      <a:pt x="37" y="54"/>
                    </a:cubicBezTo>
                    <a:cubicBezTo>
                      <a:pt x="37" y="54"/>
                      <a:pt x="21" y="55"/>
                      <a:pt x="21" y="38"/>
                    </a:cubicBezTo>
                    <a:cubicBezTo>
                      <a:pt x="67" y="38"/>
                      <a:pt x="67" y="38"/>
                      <a:pt x="67" y="38"/>
                    </a:cubicBezTo>
                    <a:cubicBezTo>
                      <a:pt x="67" y="38"/>
                      <a:pt x="72" y="0"/>
                      <a:pt x="36" y="0"/>
                    </a:cubicBezTo>
                    <a:close/>
                    <a:moveTo>
                      <a:pt x="21" y="26"/>
                    </a:moveTo>
                    <a:cubicBezTo>
                      <a:pt x="21" y="26"/>
                      <a:pt x="23" y="13"/>
                      <a:pt x="37" y="13"/>
                    </a:cubicBezTo>
                    <a:cubicBezTo>
                      <a:pt x="50" y="13"/>
                      <a:pt x="50" y="26"/>
                      <a:pt x="50" y="26"/>
                    </a:cubicBezTo>
                    <a:lnTo>
                      <a:pt x="21" y="26"/>
                    </a:lnTo>
                    <a:close/>
                  </a:path>
                </a:pathLst>
              </a:custGeom>
              <a:grp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sp>
            <p:nvSpPr>
              <p:cNvPr id="70" name="Rectangle 35">
                <a:extLst>
                  <a:ext uri="{FF2B5EF4-FFF2-40B4-BE49-F238E27FC236}">
                    <a16:creationId xmlns:a16="http://schemas.microsoft.com/office/drawing/2014/main" id="{08D3CCB3-2EC7-474D-95BA-379FA84CED4F}"/>
                  </a:ext>
                </a:extLst>
              </p:cNvPr>
              <p:cNvSpPr>
                <a:spLocks noChangeArrowheads="1"/>
              </p:cNvSpPr>
              <p:nvPr/>
            </p:nvSpPr>
            <p:spPr bwMode="auto">
              <a:xfrm>
                <a:off x="4298951" y="3736975"/>
                <a:ext cx="155575" cy="41275"/>
              </a:xfrm>
              <a:prstGeom prst="rect">
                <a:avLst/>
              </a:prstGeom>
              <a:grp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grpSp>
        <p:sp>
          <p:nvSpPr>
            <p:cNvPr id="37" name="Freeform 37">
              <a:extLst>
                <a:ext uri="{FF2B5EF4-FFF2-40B4-BE49-F238E27FC236}">
                  <a16:creationId xmlns:a16="http://schemas.microsoft.com/office/drawing/2014/main" id="{06F25819-09B4-4BE2-8AB0-6D25DEB0B308}"/>
                </a:ext>
              </a:extLst>
            </p:cNvPr>
            <p:cNvSpPr/>
            <p:nvPr/>
          </p:nvSpPr>
          <p:spPr bwMode="auto">
            <a:xfrm>
              <a:off x="9329393" y="2449050"/>
              <a:ext cx="837046" cy="806608"/>
            </a:xfrm>
            <a:custGeom>
              <a:avLst/>
              <a:gdLst>
                <a:gd name="T0" fmla="*/ 0 w 208"/>
                <a:gd name="T1" fmla="*/ 68 h 201"/>
                <a:gd name="T2" fmla="*/ 8 w 208"/>
                <a:gd name="T3" fmla="*/ 78 h 201"/>
                <a:gd name="T4" fmla="*/ 31 w 208"/>
                <a:gd name="T5" fmla="*/ 72 h 201"/>
                <a:gd name="T6" fmla="*/ 64 w 208"/>
                <a:gd name="T7" fmla="*/ 172 h 201"/>
                <a:gd name="T8" fmla="*/ 106 w 208"/>
                <a:gd name="T9" fmla="*/ 189 h 201"/>
                <a:gd name="T10" fmla="*/ 197 w 208"/>
                <a:gd name="T11" fmla="*/ 62 h 201"/>
                <a:gd name="T12" fmla="*/ 114 w 208"/>
                <a:gd name="T13" fmla="*/ 67 h 201"/>
                <a:gd name="T14" fmla="*/ 137 w 208"/>
                <a:gd name="T15" fmla="*/ 94 h 201"/>
                <a:gd name="T16" fmla="*/ 109 w 208"/>
                <a:gd name="T17" fmla="*/ 130 h 201"/>
                <a:gd name="T18" fmla="*/ 93 w 208"/>
                <a:gd name="T19" fmla="*/ 90 h 201"/>
                <a:gd name="T20" fmla="*/ 60 w 208"/>
                <a:gd name="T21" fmla="*/ 22 h 201"/>
                <a:gd name="T22" fmla="*/ 0 w 208"/>
                <a:gd name="T23" fmla="*/ 68 h 2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08" h="201">
                  <a:moveTo>
                    <a:pt x="0" y="68"/>
                  </a:moveTo>
                  <a:cubicBezTo>
                    <a:pt x="8" y="78"/>
                    <a:pt x="8" y="78"/>
                    <a:pt x="8" y="78"/>
                  </a:cubicBezTo>
                  <a:cubicBezTo>
                    <a:pt x="8" y="78"/>
                    <a:pt x="25" y="65"/>
                    <a:pt x="31" y="72"/>
                  </a:cubicBezTo>
                  <a:cubicBezTo>
                    <a:pt x="36" y="78"/>
                    <a:pt x="57" y="157"/>
                    <a:pt x="64" y="172"/>
                  </a:cubicBezTo>
                  <a:cubicBezTo>
                    <a:pt x="70" y="184"/>
                    <a:pt x="87" y="201"/>
                    <a:pt x="106" y="189"/>
                  </a:cubicBezTo>
                  <a:cubicBezTo>
                    <a:pt x="125" y="177"/>
                    <a:pt x="186" y="124"/>
                    <a:pt x="197" y="62"/>
                  </a:cubicBezTo>
                  <a:cubicBezTo>
                    <a:pt x="208" y="0"/>
                    <a:pt x="123" y="13"/>
                    <a:pt x="114" y="67"/>
                  </a:cubicBezTo>
                  <a:cubicBezTo>
                    <a:pt x="137" y="54"/>
                    <a:pt x="149" y="73"/>
                    <a:pt x="137" y="94"/>
                  </a:cubicBezTo>
                  <a:cubicBezTo>
                    <a:pt x="126" y="116"/>
                    <a:pt x="115" y="130"/>
                    <a:pt x="109" y="130"/>
                  </a:cubicBezTo>
                  <a:cubicBezTo>
                    <a:pt x="104" y="130"/>
                    <a:pt x="100" y="116"/>
                    <a:pt x="93" y="90"/>
                  </a:cubicBezTo>
                  <a:cubicBezTo>
                    <a:pt x="87" y="64"/>
                    <a:pt x="87" y="17"/>
                    <a:pt x="60" y="22"/>
                  </a:cubicBezTo>
                  <a:cubicBezTo>
                    <a:pt x="34" y="27"/>
                    <a:pt x="0" y="68"/>
                    <a:pt x="0" y="68"/>
                  </a:cubicBezTo>
                  <a:close/>
                </a:path>
              </a:pathLst>
            </a:custGeom>
            <a:solidFill>
              <a:srgbClr val="CCF2EA"/>
            </a:solid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grpSp>
          <p:nvGrpSpPr>
            <p:cNvPr id="38" name="Group 38">
              <a:extLst>
                <a:ext uri="{FF2B5EF4-FFF2-40B4-BE49-F238E27FC236}">
                  <a16:creationId xmlns:a16="http://schemas.microsoft.com/office/drawing/2014/main" id="{BF083D83-928D-4BC9-9104-103D90B3CD18}"/>
                </a:ext>
              </a:extLst>
            </p:cNvPr>
            <p:cNvGrpSpPr/>
            <p:nvPr/>
          </p:nvGrpSpPr>
          <p:grpSpPr>
            <a:xfrm>
              <a:off x="7407230" y="1217830"/>
              <a:ext cx="905533" cy="905531"/>
              <a:chOff x="1157288" y="1111250"/>
              <a:chExt cx="944563" cy="944562"/>
            </a:xfrm>
            <a:solidFill>
              <a:srgbClr val="CCF2EA"/>
            </a:solidFill>
          </p:grpSpPr>
          <p:sp>
            <p:nvSpPr>
              <p:cNvPr id="63" name="Freeform 45">
                <a:extLst>
                  <a:ext uri="{FF2B5EF4-FFF2-40B4-BE49-F238E27FC236}">
                    <a16:creationId xmlns:a16="http://schemas.microsoft.com/office/drawing/2014/main" id="{FBE6CFEC-1AD5-48D8-B4AB-59C864927B01}"/>
                  </a:ext>
                </a:extLst>
              </p:cNvPr>
              <p:cNvSpPr/>
              <p:nvPr/>
            </p:nvSpPr>
            <p:spPr bwMode="auto">
              <a:xfrm>
                <a:off x="1463676" y="1111250"/>
                <a:ext cx="360363" cy="357187"/>
              </a:xfrm>
              <a:custGeom>
                <a:avLst/>
                <a:gdLst>
                  <a:gd name="T0" fmla="*/ 86 w 86"/>
                  <a:gd name="T1" fmla="*/ 10 h 85"/>
                  <a:gd name="T2" fmla="*/ 40 w 86"/>
                  <a:gd name="T3" fmla="*/ 0 h 85"/>
                  <a:gd name="T4" fmla="*/ 0 w 86"/>
                  <a:gd name="T5" fmla="*/ 8 h 85"/>
                  <a:gd name="T6" fmla="*/ 86 w 86"/>
                  <a:gd name="T7" fmla="*/ 85 h 85"/>
                  <a:gd name="T8" fmla="*/ 86 w 86"/>
                  <a:gd name="T9" fmla="*/ 10 h 85"/>
                </a:gdLst>
                <a:ahLst/>
                <a:cxnLst>
                  <a:cxn ang="0">
                    <a:pos x="T0" y="T1"/>
                  </a:cxn>
                  <a:cxn ang="0">
                    <a:pos x="T2" y="T3"/>
                  </a:cxn>
                  <a:cxn ang="0">
                    <a:pos x="T4" y="T5"/>
                  </a:cxn>
                  <a:cxn ang="0">
                    <a:pos x="T6" y="T7"/>
                  </a:cxn>
                  <a:cxn ang="0">
                    <a:pos x="T8" y="T9"/>
                  </a:cxn>
                </a:cxnLst>
                <a:rect l="0" t="0" r="r" b="b"/>
                <a:pathLst>
                  <a:path w="86" h="85">
                    <a:moveTo>
                      <a:pt x="86" y="10"/>
                    </a:moveTo>
                    <a:cubicBezTo>
                      <a:pt x="71" y="4"/>
                      <a:pt x="56" y="0"/>
                      <a:pt x="40" y="0"/>
                    </a:cubicBezTo>
                    <a:cubicBezTo>
                      <a:pt x="26" y="0"/>
                      <a:pt x="13" y="3"/>
                      <a:pt x="0" y="8"/>
                    </a:cubicBezTo>
                    <a:cubicBezTo>
                      <a:pt x="3" y="10"/>
                      <a:pt x="82" y="82"/>
                      <a:pt x="86" y="85"/>
                    </a:cubicBezTo>
                    <a:cubicBezTo>
                      <a:pt x="86" y="80"/>
                      <a:pt x="86" y="12"/>
                      <a:pt x="86" y="10"/>
                    </a:cubicBezTo>
                    <a:close/>
                  </a:path>
                </a:pathLst>
              </a:custGeom>
              <a:grp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sp>
            <p:nvSpPr>
              <p:cNvPr id="64" name="Freeform 46">
                <a:extLst>
                  <a:ext uri="{FF2B5EF4-FFF2-40B4-BE49-F238E27FC236}">
                    <a16:creationId xmlns:a16="http://schemas.microsoft.com/office/drawing/2014/main" id="{422F04FF-A704-4C5D-AEBA-C4184742C187}"/>
                  </a:ext>
                </a:extLst>
              </p:cNvPr>
              <p:cNvSpPr/>
              <p:nvPr/>
            </p:nvSpPr>
            <p:spPr bwMode="auto">
              <a:xfrm>
                <a:off x="1190626" y="1581150"/>
                <a:ext cx="196850" cy="406400"/>
              </a:xfrm>
              <a:custGeom>
                <a:avLst/>
                <a:gdLst>
                  <a:gd name="T0" fmla="*/ 47 w 47"/>
                  <a:gd name="T1" fmla="*/ 97 h 97"/>
                  <a:gd name="T2" fmla="*/ 47 w 47"/>
                  <a:gd name="T3" fmla="*/ 0 h 97"/>
                  <a:gd name="T4" fmla="*/ 0 w 47"/>
                  <a:gd name="T5" fmla="*/ 42 h 97"/>
                  <a:gd name="T6" fmla="*/ 47 w 47"/>
                  <a:gd name="T7" fmla="*/ 97 h 97"/>
                </a:gdLst>
                <a:ahLst/>
                <a:cxnLst>
                  <a:cxn ang="0">
                    <a:pos x="T0" y="T1"/>
                  </a:cxn>
                  <a:cxn ang="0">
                    <a:pos x="T2" y="T3"/>
                  </a:cxn>
                  <a:cxn ang="0">
                    <a:pos x="T4" y="T5"/>
                  </a:cxn>
                  <a:cxn ang="0">
                    <a:pos x="T6" y="T7"/>
                  </a:cxn>
                </a:cxnLst>
                <a:rect l="0" t="0" r="r" b="b"/>
                <a:pathLst>
                  <a:path w="47" h="97">
                    <a:moveTo>
                      <a:pt x="47" y="97"/>
                    </a:moveTo>
                    <a:cubicBezTo>
                      <a:pt x="47" y="92"/>
                      <a:pt x="47" y="5"/>
                      <a:pt x="47" y="0"/>
                    </a:cubicBezTo>
                    <a:cubicBezTo>
                      <a:pt x="43" y="3"/>
                      <a:pt x="2" y="41"/>
                      <a:pt x="0" y="42"/>
                    </a:cubicBezTo>
                    <a:cubicBezTo>
                      <a:pt x="9" y="65"/>
                      <a:pt x="26" y="84"/>
                      <a:pt x="47" y="97"/>
                    </a:cubicBezTo>
                    <a:close/>
                  </a:path>
                </a:pathLst>
              </a:custGeom>
              <a:grp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sp>
            <p:nvSpPr>
              <p:cNvPr id="65" name="Freeform 47">
                <a:extLst>
                  <a:ext uri="{FF2B5EF4-FFF2-40B4-BE49-F238E27FC236}">
                    <a16:creationId xmlns:a16="http://schemas.microsoft.com/office/drawing/2014/main" id="{C1BB3501-DAA9-4F75-B241-18C6484084EC}"/>
                  </a:ext>
                </a:extLst>
              </p:cNvPr>
              <p:cNvSpPr/>
              <p:nvPr/>
            </p:nvSpPr>
            <p:spPr bwMode="auto">
              <a:xfrm>
                <a:off x="1157288" y="1166813"/>
                <a:ext cx="436563" cy="539750"/>
              </a:xfrm>
              <a:custGeom>
                <a:avLst/>
                <a:gdLst>
                  <a:gd name="T0" fmla="*/ 0 w 104"/>
                  <a:gd name="T1" fmla="*/ 100 h 129"/>
                  <a:gd name="T2" fmla="*/ 4 w 104"/>
                  <a:gd name="T3" fmla="*/ 129 h 129"/>
                  <a:gd name="T4" fmla="*/ 104 w 104"/>
                  <a:gd name="T5" fmla="*/ 38 h 129"/>
                  <a:gd name="T6" fmla="*/ 61 w 104"/>
                  <a:gd name="T7" fmla="*/ 0 h 129"/>
                  <a:gd name="T8" fmla="*/ 0 w 104"/>
                  <a:gd name="T9" fmla="*/ 100 h 129"/>
                </a:gdLst>
                <a:ahLst/>
                <a:cxnLst>
                  <a:cxn ang="0">
                    <a:pos x="T0" y="T1"/>
                  </a:cxn>
                  <a:cxn ang="0">
                    <a:pos x="T2" y="T3"/>
                  </a:cxn>
                  <a:cxn ang="0">
                    <a:pos x="T4" y="T5"/>
                  </a:cxn>
                  <a:cxn ang="0">
                    <a:pos x="T6" y="T7"/>
                  </a:cxn>
                  <a:cxn ang="0">
                    <a:pos x="T8" y="T9"/>
                  </a:cxn>
                </a:cxnLst>
                <a:rect l="0" t="0" r="r" b="b"/>
                <a:pathLst>
                  <a:path w="104" h="129">
                    <a:moveTo>
                      <a:pt x="0" y="100"/>
                    </a:moveTo>
                    <a:cubicBezTo>
                      <a:pt x="0" y="109"/>
                      <a:pt x="2" y="119"/>
                      <a:pt x="4" y="129"/>
                    </a:cubicBezTo>
                    <a:cubicBezTo>
                      <a:pt x="7" y="126"/>
                      <a:pt x="102" y="40"/>
                      <a:pt x="104" y="38"/>
                    </a:cubicBezTo>
                    <a:cubicBezTo>
                      <a:pt x="102" y="37"/>
                      <a:pt x="63" y="1"/>
                      <a:pt x="61" y="0"/>
                    </a:cubicBezTo>
                    <a:cubicBezTo>
                      <a:pt x="24" y="19"/>
                      <a:pt x="0" y="57"/>
                      <a:pt x="0" y="100"/>
                    </a:cubicBezTo>
                    <a:close/>
                  </a:path>
                </a:pathLst>
              </a:custGeom>
              <a:grp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sp>
            <p:nvSpPr>
              <p:cNvPr id="66" name="Freeform 48">
                <a:extLst>
                  <a:ext uri="{FF2B5EF4-FFF2-40B4-BE49-F238E27FC236}">
                    <a16:creationId xmlns:a16="http://schemas.microsoft.com/office/drawing/2014/main" id="{D4C128ED-C3A3-492C-AAF3-6835B2129F46}"/>
                  </a:ext>
                </a:extLst>
              </p:cNvPr>
              <p:cNvSpPr/>
              <p:nvPr/>
            </p:nvSpPr>
            <p:spPr bwMode="auto">
              <a:xfrm>
                <a:off x="1438276" y="1790700"/>
                <a:ext cx="615950" cy="265112"/>
              </a:xfrm>
              <a:custGeom>
                <a:avLst/>
                <a:gdLst>
                  <a:gd name="T0" fmla="*/ 0 w 147"/>
                  <a:gd name="T1" fmla="*/ 0 h 63"/>
                  <a:gd name="T2" fmla="*/ 0 w 147"/>
                  <a:gd name="T3" fmla="*/ 53 h 63"/>
                  <a:gd name="T4" fmla="*/ 35 w 147"/>
                  <a:gd name="T5" fmla="*/ 63 h 63"/>
                  <a:gd name="T6" fmla="*/ 56 w 147"/>
                  <a:gd name="T7" fmla="*/ 63 h 63"/>
                  <a:gd name="T8" fmla="*/ 147 w 147"/>
                  <a:gd name="T9" fmla="*/ 0 h 63"/>
                  <a:gd name="T10" fmla="*/ 0 w 147"/>
                  <a:gd name="T11" fmla="*/ 0 h 63"/>
                </a:gdLst>
                <a:ahLst/>
                <a:cxnLst>
                  <a:cxn ang="0">
                    <a:pos x="T0" y="T1"/>
                  </a:cxn>
                  <a:cxn ang="0">
                    <a:pos x="T2" y="T3"/>
                  </a:cxn>
                  <a:cxn ang="0">
                    <a:pos x="T4" y="T5"/>
                  </a:cxn>
                  <a:cxn ang="0">
                    <a:pos x="T6" y="T7"/>
                  </a:cxn>
                  <a:cxn ang="0">
                    <a:pos x="T8" y="T9"/>
                  </a:cxn>
                  <a:cxn ang="0">
                    <a:pos x="T10" y="T11"/>
                  </a:cxn>
                </a:cxnLst>
                <a:rect l="0" t="0" r="r" b="b"/>
                <a:pathLst>
                  <a:path w="147" h="63">
                    <a:moveTo>
                      <a:pt x="0" y="0"/>
                    </a:moveTo>
                    <a:cubicBezTo>
                      <a:pt x="0" y="2"/>
                      <a:pt x="0" y="52"/>
                      <a:pt x="0" y="53"/>
                    </a:cubicBezTo>
                    <a:cubicBezTo>
                      <a:pt x="11" y="58"/>
                      <a:pt x="23" y="62"/>
                      <a:pt x="35" y="63"/>
                    </a:cubicBezTo>
                    <a:cubicBezTo>
                      <a:pt x="56" y="63"/>
                      <a:pt x="56" y="63"/>
                      <a:pt x="56" y="63"/>
                    </a:cubicBezTo>
                    <a:cubicBezTo>
                      <a:pt x="95" y="59"/>
                      <a:pt x="129" y="35"/>
                      <a:pt x="147" y="0"/>
                    </a:cubicBezTo>
                    <a:cubicBezTo>
                      <a:pt x="143" y="0"/>
                      <a:pt x="2" y="0"/>
                      <a:pt x="0" y="0"/>
                    </a:cubicBezTo>
                    <a:close/>
                  </a:path>
                </a:pathLst>
              </a:custGeom>
              <a:grp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sp>
            <p:nvSpPr>
              <p:cNvPr id="67" name="Freeform 49">
                <a:extLst>
                  <a:ext uri="{FF2B5EF4-FFF2-40B4-BE49-F238E27FC236}">
                    <a16:creationId xmlns:a16="http://schemas.microsoft.com/office/drawing/2014/main" id="{3A9CBA58-9A1A-464D-8329-18E7FEFAB707}"/>
                  </a:ext>
                </a:extLst>
              </p:cNvPr>
              <p:cNvSpPr/>
              <p:nvPr/>
            </p:nvSpPr>
            <p:spPr bwMode="auto">
              <a:xfrm>
                <a:off x="1874838" y="1182688"/>
                <a:ext cx="227013" cy="558800"/>
              </a:xfrm>
              <a:custGeom>
                <a:avLst/>
                <a:gdLst>
                  <a:gd name="T0" fmla="*/ 0 w 54"/>
                  <a:gd name="T1" fmla="*/ 0 h 133"/>
                  <a:gd name="T2" fmla="*/ 0 w 54"/>
                  <a:gd name="T3" fmla="*/ 133 h 133"/>
                  <a:gd name="T4" fmla="*/ 48 w 54"/>
                  <a:gd name="T5" fmla="*/ 133 h 133"/>
                  <a:gd name="T6" fmla="*/ 54 w 54"/>
                  <a:gd name="T7" fmla="*/ 96 h 133"/>
                  <a:gd name="T8" fmla="*/ 0 w 54"/>
                  <a:gd name="T9" fmla="*/ 0 h 133"/>
                </a:gdLst>
                <a:ahLst/>
                <a:cxnLst>
                  <a:cxn ang="0">
                    <a:pos x="T0" y="T1"/>
                  </a:cxn>
                  <a:cxn ang="0">
                    <a:pos x="T2" y="T3"/>
                  </a:cxn>
                  <a:cxn ang="0">
                    <a:pos x="T4" y="T5"/>
                  </a:cxn>
                  <a:cxn ang="0">
                    <a:pos x="T6" y="T7"/>
                  </a:cxn>
                  <a:cxn ang="0">
                    <a:pos x="T8" y="T9"/>
                  </a:cxn>
                </a:cxnLst>
                <a:rect l="0" t="0" r="r" b="b"/>
                <a:pathLst>
                  <a:path w="54" h="133">
                    <a:moveTo>
                      <a:pt x="0" y="0"/>
                    </a:moveTo>
                    <a:cubicBezTo>
                      <a:pt x="0" y="4"/>
                      <a:pt x="0" y="130"/>
                      <a:pt x="0" y="133"/>
                    </a:cubicBezTo>
                    <a:cubicBezTo>
                      <a:pt x="2" y="133"/>
                      <a:pt x="46" y="133"/>
                      <a:pt x="48" y="133"/>
                    </a:cubicBezTo>
                    <a:cubicBezTo>
                      <a:pt x="52" y="121"/>
                      <a:pt x="54" y="108"/>
                      <a:pt x="54" y="96"/>
                    </a:cubicBezTo>
                    <a:cubicBezTo>
                      <a:pt x="54" y="57"/>
                      <a:pt x="33" y="20"/>
                      <a:pt x="0" y="0"/>
                    </a:cubicBezTo>
                    <a:close/>
                  </a:path>
                </a:pathLst>
              </a:custGeom>
              <a:grp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grpSp>
        <p:sp>
          <p:nvSpPr>
            <p:cNvPr id="39" name="Freeform 5">
              <a:extLst>
                <a:ext uri="{FF2B5EF4-FFF2-40B4-BE49-F238E27FC236}">
                  <a16:creationId xmlns:a16="http://schemas.microsoft.com/office/drawing/2014/main" id="{F3716605-B70C-48B7-9822-81660B411A6C}"/>
                </a:ext>
              </a:extLst>
            </p:cNvPr>
            <p:cNvSpPr>
              <a:spLocks noEditPoints="1"/>
            </p:cNvSpPr>
            <p:nvPr/>
          </p:nvSpPr>
          <p:spPr bwMode="auto">
            <a:xfrm>
              <a:off x="10881732" y="2427743"/>
              <a:ext cx="703118" cy="700075"/>
            </a:xfrm>
            <a:custGeom>
              <a:avLst/>
              <a:gdLst>
                <a:gd name="T0" fmla="*/ 168 w 175"/>
                <a:gd name="T1" fmla="*/ 53 h 174"/>
                <a:gd name="T2" fmla="*/ 149 w 175"/>
                <a:gd name="T3" fmla="*/ 25 h 174"/>
                <a:gd name="T4" fmla="*/ 121 w 175"/>
                <a:gd name="T5" fmla="*/ 6 h 174"/>
                <a:gd name="T6" fmla="*/ 87 w 175"/>
                <a:gd name="T7" fmla="*/ 0 h 174"/>
                <a:gd name="T8" fmla="*/ 53 w 175"/>
                <a:gd name="T9" fmla="*/ 6 h 174"/>
                <a:gd name="T10" fmla="*/ 26 w 175"/>
                <a:gd name="T11" fmla="*/ 25 h 174"/>
                <a:gd name="T12" fmla="*/ 7 w 175"/>
                <a:gd name="T13" fmla="*/ 53 h 174"/>
                <a:gd name="T14" fmla="*/ 0 w 175"/>
                <a:gd name="T15" fmla="*/ 87 h 174"/>
                <a:gd name="T16" fmla="*/ 7 w 175"/>
                <a:gd name="T17" fmla="*/ 121 h 174"/>
                <a:gd name="T18" fmla="*/ 26 w 175"/>
                <a:gd name="T19" fmla="*/ 149 h 174"/>
                <a:gd name="T20" fmla="*/ 53 w 175"/>
                <a:gd name="T21" fmla="*/ 167 h 174"/>
                <a:gd name="T22" fmla="*/ 87 w 175"/>
                <a:gd name="T23" fmla="*/ 174 h 174"/>
                <a:gd name="T24" fmla="*/ 121 w 175"/>
                <a:gd name="T25" fmla="*/ 167 h 174"/>
                <a:gd name="T26" fmla="*/ 149 w 175"/>
                <a:gd name="T27" fmla="*/ 149 h 174"/>
                <a:gd name="T28" fmla="*/ 168 w 175"/>
                <a:gd name="T29" fmla="*/ 121 h 174"/>
                <a:gd name="T30" fmla="*/ 175 w 175"/>
                <a:gd name="T31" fmla="*/ 87 h 174"/>
                <a:gd name="T32" fmla="*/ 162 w 175"/>
                <a:gd name="T33" fmla="*/ 86 h 174"/>
                <a:gd name="T34" fmla="*/ 108 w 175"/>
                <a:gd name="T35" fmla="*/ 80 h 174"/>
                <a:gd name="T36" fmla="*/ 145 w 175"/>
                <a:gd name="T37" fmla="*/ 40 h 174"/>
                <a:gd name="T38" fmla="*/ 137 w 175"/>
                <a:gd name="T39" fmla="*/ 31 h 174"/>
                <a:gd name="T40" fmla="*/ 70 w 175"/>
                <a:gd name="T41" fmla="*/ 14 h 174"/>
                <a:gd name="T42" fmla="*/ 137 w 175"/>
                <a:gd name="T43" fmla="*/ 31 h 174"/>
                <a:gd name="T44" fmla="*/ 70 w 175"/>
                <a:gd name="T45" fmla="*/ 14 h 174"/>
                <a:gd name="T46" fmla="*/ 70 w 175"/>
                <a:gd name="T47" fmla="*/ 14 h 174"/>
                <a:gd name="T48" fmla="*/ 83 w 175"/>
                <a:gd name="T49" fmla="*/ 62 h 174"/>
                <a:gd name="T50" fmla="*/ 56 w 175"/>
                <a:gd name="T51" fmla="*/ 19 h 174"/>
                <a:gd name="T52" fmla="*/ 13 w 175"/>
                <a:gd name="T53" fmla="*/ 85 h 174"/>
                <a:gd name="T54" fmla="*/ 96 w 175"/>
                <a:gd name="T55" fmla="*/ 87 h 174"/>
                <a:gd name="T56" fmla="*/ 32 w 175"/>
                <a:gd name="T57" fmla="*/ 137 h 174"/>
                <a:gd name="T58" fmla="*/ 13 w 175"/>
                <a:gd name="T59" fmla="*/ 87 h 174"/>
                <a:gd name="T60" fmla="*/ 40 w 175"/>
                <a:gd name="T61" fmla="*/ 144 h 174"/>
                <a:gd name="T62" fmla="*/ 100 w 175"/>
                <a:gd name="T63" fmla="*/ 99 h 174"/>
                <a:gd name="T64" fmla="*/ 117 w 175"/>
                <a:gd name="T65" fmla="*/ 156 h 174"/>
                <a:gd name="T66" fmla="*/ 129 w 175"/>
                <a:gd name="T67" fmla="*/ 149 h 174"/>
                <a:gd name="T68" fmla="*/ 161 w 175"/>
                <a:gd name="T69" fmla="*/ 99 h 1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75" h="174">
                  <a:moveTo>
                    <a:pt x="173" y="69"/>
                  </a:moveTo>
                  <a:cubicBezTo>
                    <a:pt x="172" y="64"/>
                    <a:pt x="170" y="58"/>
                    <a:pt x="168" y="53"/>
                  </a:cubicBezTo>
                  <a:cubicBezTo>
                    <a:pt x="166" y="48"/>
                    <a:pt x="163" y="43"/>
                    <a:pt x="160" y="38"/>
                  </a:cubicBezTo>
                  <a:cubicBezTo>
                    <a:pt x="157" y="33"/>
                    <a:pt x="153" y="29"/>
                    <a:pt x="149" y="25"/>
                  </a:cubicBezTo>
                  <a:cubicBezTo>
                    <a:pt x="145" y="21"/>
                    <a:pt x="141" y="18"/>
                    <a:pt x="136" y="14"/>
                  </a:cubicBezTo>
                  <a:cubicBezTo>
                    <a:pt x="132" y="11"/>
                    <a:pt x="127" y="9"/>
                    <a:pt x="121" y="6"/>
                  </a:cubicBezTo>
                  <a:cubicBezTo>
                    <a:pt x="116" y="4"/>
                    <a:pt x="111" y="2"/>
                    <a:pt x="105" y="1"/>
                  </a:cubicBezTo>
                  <a:cubicBezTo>
                    <a:pt x="99" y="0"/>
                    <a:pt x="93" y="0"/>
                    <a:pt x="87" y="0"/>
                  </a:cubicBezTo>
                  <a:cubicBezTo>
                    <a:pt x="82" y="0"/>
                    <a:pt x="76" y="0"/>
                    <a:pt x="70" y="1"/>
                  </a:cubicBezTo>
                  <a:cubicBezTo>
                    <a:pt x="64" y="2"/>
                    <a:pt x="59" y="4"/>
                    <a:pt x="53" y="6"/>
                  </a:cubicBezTo>
                  <a:cubicBezTo>
                    <a:pt x="48" y="9"/>
                    <a:pt x="43" y="11"/>
                    <a:pt x="39" y="14"/>
                  </a:cubicBezTo>
                  <a:cubicBezTo>
                    <a:pt x="34" y="18"/>
                    <a:pt x="30" y="21"/>
                    <a:pt x="26" y="25"/>
                  </a:cubicBezTo>
                  <a:cubicBezTo>
                    <a:pt x="22" y="29"/>
                    <a:pt x="18" y="33"/>
                    <a:pt x="15" y="38"/>
                  </a:cubicBezTo>
                  <a:cubicBezTo>
                    <a:pt x="12" y="43"/>
                    <a:pt x="9" y="48"/>
                    <a:pt x="7" y="53"/>
                  </a:cubicBezTo>
                  <a:cubicBezTo>
                    <a:pt x="5" y="58"/>
                    <a:pt x="3" y="64"/>
                    <a:pt x="2" y="69"/>
                  </a:cubicBezTo>
                  <a:cubicBezTo>
                    <a:pt x="1" y="75"/>
                    <a:pt x="0" y="81"/>
                    <a:pt x="0" y="87"/>
                  </a:cubicBezTo>
                  <a:cubicBezTo>
                    <a:pt x="0" y="93"/>
                    <a:pt x="1" y="99"/>
                    <a:pt x="2" y="105"/>
                  </a:cubicBezTo>
                  <a:cubicBezTo>
                    <a:pt x="3" y="110"/>
                    <a:pt x="5" y="116"/>
                    <a:pt x="7" y="121"/>
                  </a:cubicBezTo>
                  <a:cubicBezTo>
                    <a:pt x="9" y="126"/>
                    <a:pt x="12" y="131"/>
                    <a:pt x="15" y="136"/>
                  </a:cubicBezTo>
                  <a:cubicBezTo>
                    <a:pt x="18" y="140"/>
                    <a:pt x="22" y="145"/>
                    <a:pt x="26" y="149"/>
                  </a:cubicBezTo>
                  <a:cubicBezTo>
                    <a:pt x="30" y="153"/>
                    <a:pt x="34" y="156"/>
                    <a:pt x="39" y="159"/>
                  </a:cubicBezTo>
                  <a:cubicBezTo>
                    <a:pt x="43" y="163"/>
                    <a:pt x="48" y="165"/>
                    <a:pt x="53" y="167"/>
                  </a:cubicBezTo>
                  <a:cubicBezTo>
                    <a:pt x="59" y="170"/>
                    <a:pt x="64" y="171"/>
                    <a:pt x="70" y="173"/>
                  </a:cubicBezTo>
                  <a:cubicBezTo>
                    <a:pt x="76" y="174"/>
                    <a:pt x="82" y="174"/>
                    <a:pt x="87" y="174"/>
                  </a:cubicBezTo>
                  <a:cubicBezTo>
                    <a:pt x="93" y="174"/>
                    <a:pt x="99" y="174"/>
                    <a:pt x="105" y="173"/>
                  </a:cubicBezTo>
                  <a:cubicBezTo>
                    <a:pt x="111" y="171"/>
                    <a:pt x="116" y="170"/>
                    <a:pt x="121" y="167"/>
                  </a:cubicBezTo>
                  <a:cubicBezTo>
                    <a:pt x="127" y="165"/>
                    <a:pt x="132" y="163"/>
                    <a:pt x="136" y="159"/>
                  </a:cubicBezTo>
                  <a:cubicBezTo>
                    <a:pt x="141" y="156"/>
                    <a:pt x="145" y="153"/>
                    <a:pt x="149" y="149"/>
                  </a:cubicBezTo>
                  <a:cubicBezTo>
                    <a:pt x="153" y="145"/>
                    <a:pt x="157" y="140"/>
                    <a:pt x="160" y="136"/>
                  </a:cubicBezTo>
                  <a:cubicBezTo>
                    <a:pt x="163" y="131"/>
                    <a:pt x="166" y="126"/>
                    <a:pt x="168" y="121"/>
                  </a:cubicBezTo>
                  <a:cubicBezTo>
                    <a:pt x="170" y="116"/>
                    <a:pt x="172" y="110"/>
                    <a:pt x="173" y="105"/>
                  </a:cubicBezTo>
                  <a:cubicBezTo>
                    <a:pt x="174" y="99"/>
                    <a:pt x="175" y="93"/>
                    <a:pt x="175" y="87"/>
                  </a:cubicBezTo>
                  <a:cubicBezTo>
                    <a:pt x="175" y="81"/>
                    <a:pt x="174" y="75"/>
                    <a:pt x="173" y="69"/>
                  </a:cubicBezTo>
                  <a:close/>
                  <a:moveTo>
                    <a:pt x="162" y="86"/>
                  </a:moveTo>
                  <a:cubicBezTo>
                    <a:pt x="161" y="86"/>
                    <a:pt x="136" y="81"/>
                    <a:pt x="110" y="84"/>
                  </a:cubicBezTo>
                  <a:cubicBezTo>
                    <a:pt x="110" y="82"/>
                    <a:pt x="109" y="81"/>
                    <a:pt x="108" y="80"/>
                  </a:cubicBezTo>
                  <a:cubicBezTo>
                    <a:pt x="107" y="76"/>
                    <a:pt x="105" y="73"/>
                    <a:pt x="104" y="69"/>
                  </a:cubicBezTo>
                  <a:cubicBezTo>
                    <a:pt x="133" y="57"/>
                    <a:pt x="145" y="40"/>
                    <a:pt x="145" y="40"/>
                  </a:cubicBezTo>
                  <a:cubicBezTo>
                    <a:pt x="156" y="52"/>
                    <a:pt x="162" y="68"/>
                    <a:pt x="162" y="86"/>
                  </a:cubicBezTo>
                  <a:close/>
                  <a:moveTo>
                    <a:pt x="137" y="31"/>
                  </a:moveTo>
                  <a:cubicBezTo>
                    <a:pt x="137" y="31"/>
                    <a:pt x="126" y="47"/>
                    <a:pt x="98" y="58"/>
                  </a:cubicBezTo>
                  <a:cubicBezTo>
                    <a:pt x="85" y="35"/>
                    <a:pt x="71" y="16"/>
                    <a:pt x="70" y="14"/>
                  </a:cubicBezTo>
                  <a:cubicBezTo>
                    <a:pt x="76" y="13"/>
                    <a:pt x="81" y="12"/>
                    <a:pt x="87" y="12"/>
                  </a:cubicBezTo>
                  <a:cubicBezTo>
                    <a:pt x="106" y="12"/>
                    <a:pt x="124" y="19"/>
                    <a:pt x="137" y="31"/>
                  </a:cubicBezTo>
                  <a:close/>
                  <a:moveTo>
                    <a:pt x="70" y="14"/>
                  </a:moveTo>
                  <a:cubicBezTo>
                    <a:pt x="70" y="14"/>
                    <a:pt x="70" y="14"/>
                    <a:pt x="70" y="14"/>
                  </a:cubicBezTo>
                  <a:cubicBezTo>
                    <a:pt x="70" y="14"/>
                    <a:pt x="69" y="15"/>
                    <a:pt x="69" y="15"/>
                  </a:cubicBezTo>
                  <a:cubicBezTo>
                    <a:pt x="69" y="15"/>
                    <a:pt x="70" y="15"/>
                    <a:pt x="70" y="14"/>
                  </a:cubicBezTo>
                  <a:close/>
                  <a:moveTo>
                    <a:pt x="56" y="19"/>
                  </a:moveTo>
                  <a:cubicBezTo>
                    <a:pt x="57" y="21"/>
                    <a:pt x="70" y="39"/>
                    <a:pt x="83" y="62"/>
                  </a:cubicBezTo>
                  <a:cubicBezTo>
                    <a:pt x="47" y="72"/>
                    <a:pt x="16" y="72"/>
                    <a:pt x="14" y="72"/>
                  </a:cubicBezTo>
                  <a:cubicBezTo>
                    <a:pt x="19" y="48"/>
                    <a:pt x="35" y="29"/>
                    <a:pt x="56" y="19"/>
                  </a:cubicBezTo>
                  <a:close/>
                  <a:moveTo>
                    <a:pt x="13" y="87"/>
                  </a:moveTo>
                  <a:cubicBezTo>
                    <a:pt x="13" y="86"/>
                    <a:pt x="13" y="85"/>
                    <a:pt x="13" y="85"/>
                  </a:cubicBezTo>
                  <a:cubicBezTo>
                    <a:pt x="14" y="85"/>
                    <a:pt x="51" y="85"/>
                    <a:pt x="90" y="74"/>
                  </a:cubicBezTo>
                  <a:cubicBezTo>
                    <a:pt x="92" y="78"/>
                    <a:pt x="94" y="82"/>
                    <a:pt x="96" y="87"/>
                  </a:cubicBezTo>
                  <a:cubicBezTo>
                    <a:pt x="95" y="87"/>
                    <a:pt x="94" y="87"/>
                    <a:pt x="93" y="88"/>
                  </a:cubicBezTo>
                  <a:cubicBezTo>
                    <a:pt x="52" y="101"/>
                    <a:pt x="32" y="137"/>
                    <a:pt x="32" y="137"/>
                  </a:cubicBezTo>
                  <a:cubicBezTo>
                    <a:pt x="32" y="137"/>
                    <a:pt x="32" y="137"/>
                    <a:pt x="32" y="137"/>
                  </a:cubicBezTo>
                  <a:cubicBezTo>
                    <a:pt x="20" y="124"/>
                    <a:pt x="13" y="106"/>
                    <a:pt x="13" y="87"/>
                  </a:cubicBezTo>
                  <a:close/>
                  <a:moveTo>
                    <a:pt x="87" y="162"/>
                  </a:moveTo>
                  <a:cubicBezTo>
                    <a:pt x="69" y="162"/>
                    <a:pt x="53" y="155"/>
                    <a:pt x="40" y="144"/>
                  </a:cubicBezTo>
                  <a:cubicBezTo>
                    <a:pt x="41" y="145"/>
                    <a:pt x="42" y="146"/>
                    <a:pt x="42" y="146"/>
                  </a:cubicBezTo>
                  <a:cubicBezTo>
                    <a:pt x="42" y="146"/>
                    <a:pt x="56" y="115"/>
                    <a:pt x="100" y="99"/>
                  </a:cubicBezTo>
                  <a:cubicBezTo>
                    <a:pt x="100" y="99"/>
                    <a:pt x="100" y="99"/>
                    <a:pt x="101" y="99"/>
                  </a:cubicBezTo>
                  <a:cubicBezTo>
                    <a:pt x="111" y="126"/>
                    <a:pt x="115" y="149"/>
                    <a:pt x="117" y="156"/>
                  </a:cubicBezTo>
                  <a:cubicBezTo>
                    <a:pt x="108" y="159"/>
                    <a:pt x="98" y="162"/>
                    <a:pt x="87" y="162"/>
                  </a:cubicBezTo>
                  <a:close/>
                  <a:moveTo>
                    <a:pt x="129" y="149"/>
                  </a:moveTo>
                  <a:cubicBezTo>
                    <a:pt x="128" y="144"/>
                    <a:pt x="124" y="122"/>
                    <a:pt x="115" y="96"/>
                  </a:cubicBezTo>
                  <a:cubicBezTo>
                    <a:pt x="139" y="92"/>
                    <a:pt x="160" y="98"/>
                    <a:pt x="161" y="99"/>
                  </a:cubicBezTo>
                  <a:cubicBezTo>
                    <a:pt x="158" y="120"/>
                    <a:pt x="146" y="138"/>
                    <a:pt x="129" y="149"/>
                  </a:cubicBezTo>
                  <a:close/>
                </a:path>
              </a:pathLst>
            </a:custGeom>
            <a:solidFill>
              <a:srgbClr val="CCF2EA"/>
            </a:solid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sp>
          <p:nvSpPr>
            <p:cNvPr id="40" name="Freeform 21">
              <a:extLst>
                <a:ext uri="{FF2B5EF4-FFF2-40B4-BE49-F238E27FC236}">
                  <a16:creationId xmlns:a16="http://schemas.microsoft.com/office/drawing/2014/main" id="{FFBA5388-A8AB-4722-BE4F-5C2BAFDBBF8D}"/>
                </a:ext>
              </a:extLst>
            </p:cNvPr>
            <p:cNvSpPr/>
            <p:nvPr/>
          </p:nvSpPr>
          <p:spPr bwMode="auto">
            <a:xfrm>
              <a:off x="10708235" y="3228263"/>
              <a:ext cx="917708" cy="913141"/>
            </a:xfrm>
            <a:custGeom>
              <a:avLst/>
              <a:gdLst>
                <a:gd name="T0" fmla="*/ 114 w 228"/>
                <a:gd name="T1" fmla="*/ 0 h 227"/>
                <a:gd name="T2" fmla="*/ 0 w 228"/>
                <a:gd name="T3" fmla="*/ 114 h 227"/>
                <a:gd name="T4" fmla="*/ 68 w 228"/>
                <a:gd name="T5" fmla="*/ 218 h 227"/>
                <a:gd name="T6" fmla="*/ 70 w 228"/>
                <a:gd name="T7" fmla="*/ 192 h 227"/>
                <a:gd name="T8" fmla="*/ 85 w 228"/>
                <a:gd name="T9" fmla="*/ 130 h 227"/>
                <a:gd name="T10" fmla="*/ 81 w 228"/>
                <a:gd name="T11" fmla="*/ 112 h 227"/>
                <a:gd name="T12" fmla="*/ 103 w 228"/>
                <a:gd name="T13" fmla="*/ 82 h 227"/>
                <a:gd name="T14" fmla="*/ 119 w 228"/>
                <a:gd name="T15" fmla="*/ 99 h 227"/>
                <a:gd name="T16" fmla="*/ 109 w 228"/>
                <a:gd name="T17" fmla="*/ 140 h 227"/>
                <a:gd name="T18" fmla="*/ 127 w 228"/>
                <a:gd name="T19" fmla="*/ 162 h 227"/>
                <a:gd name="T20" fmla="*/ 163 w 228"/>
                <a:gd name="T21" fmla="*/ 101 h 227"/>
                <a:gd name="T22" fmla="*/ 115 w 228"/>
                <a:gd name="T23" fmla="*/ 57 h 227"/>
                <a:gd name="T24" fmla="*/ 59 w 228"/>
                <a:gd name="T25" fmla="*/ 112 h 227"/>
                <a:gd name="T26" fmla="*/ 67 w 228"/>
                <a:gd name="T27" fmla="*/ 134 h 227"/>
                <a:gd name="T28" fmla="*/ 68 w 228"/>
                <a:gd name="T29" fmla="*/ 141 h 227"/>
                <a:gd name="T30" fmla="*/ 66 w 228"/>
                <a:gd name="T31" fmla="*/ 150 h 227"/>
                <a:gd name="T32" fmla="*/ 60 w 228"/>
                <a:gd name="T33" fmla="*/ 153 h 227"/>
                <a:gd name="T34" fmla="*/ 37 w 228"/>
                <a:gd name="T35" fmla="*/ 109 h 227"/>
                <a:gd name="T36" fmla="*/ 118 w 228"/>
                <a:gd name="T37" fmla="*/ 38 h 227"/>
                <a:gd name="T38" fmla="*/ 191 w 228"/>
                <a:gd name="T39" fmla="*/ 103 h 227"/>
                <a:gd name="T40" fmla="*/ 129 w 228"/>
                <a:gd name="T41" fmla="*/ 181 h 227"/>
                <a:gd name="T42" fmla="*/ 101 w 228"/>
                <a:gd name="T43" fmla="*/ 167 h 227"/>
                <a:gd name="T44" fmla="*/ 93 w 228"/>
                <a:gd name="T45" fmla="*/ 198 h 227"/>
                <a:gd name="T46" fmla="*/ 82 w 228"/>
                <a:gd name="T47" fmla="*/ 223 h 227"/>
                <a:gd name="T48" fmla="*/ 114 w 228"/>
                <a:gd name="T49" fmla="*/ 227 h 227"/>
                <a:gd name="T50" fmla="*/ 228 w 228"/>
                <a:gd name="T51" fmla="*/ 114 h 227"/>
                <a:gd name="T52" fmla="*/ 114 w 228"/>
                <a:gd name="T53" fmla="*/ 0 h 2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228" h="227">
                  <a:moveTo>
                    <a:pt x="114" y="0"/>
                  </a:moveTo>
                  <a:cubicBezTo>
                    <a:pt x="51" y="0"/>
                    <a:pt x="0" y="51"/>
                    <a:pt x="0" y="114"/>
                  </a:cubicBezTo>
                  <a:cubicBezTo>
                    <a:pt x="0" y="160"/>
                    <a:pt x="28" y="200"/>
                    <a:pt x="68" y="218"/>
                  </a:cubicBezTo>
                  <a:cubicBezTo>
                    <a:pt x="68" y="210"/>
                    <a:pt x="68" y="200"/>
                    <a:pt x="70" y="192"/>
                  </a:cubicBezTo>
                  <a:cubicBezTo>
                    <a:pt x="73" y="183"/>
                    <a:pt x="85" y="130"/>
                    <a:pt x="85" y="130"/>
                  </a:cubicBezTo>
                  <a:cubicBezTo>
                    <a:pt x="85" y="130"/>
                    <a:pt x="81" y="122"/>
                    <a:pt x="81" y="112"/>
                  </a:cubicBezTo>
                  <a:cubicBezTo>
                    <a:pt x="81" y="95"/>
                    <a:pt x="91" y="82"/>
                    <a:pt x="103" y="82"/>
                  </a:cubicBezTo>
                  <a:cubicBezTo>
                    <a:pt x="114" y="82"/>
                    <a:pt x="119" y="90"/>
                    <a:pt x="119" y="99"/>
                  </a:cubicBezTo>
                  <a:cubicBezTo>
                    <a:pt x="119" y="110"/>
                    <a:pt x="112" y="125"/>
                    <a:pt x="109" y="140"/>
                  </a:cubicBezTo>
                  <a:cubicBezTo>
                    <a:pt x="106" y="152"/>
                    <a:pt x="115" y="162"/>
                    <a:pt x="127" y="162"/>
                  </a:cubicBezTo>
                  <a:cubicBezTo>
                    <a:pt x="148" y="162"/>
                    <a:pt x="163" y="134"/>
                    <a:pt x="163" y="101"/>
                  </a:cubicBezTo>
                  <a:cubicBezTo>
                    <a:pt x="163" y="76"/>
                    <a:pt x="146" y="57"/>
                    <a:pt x="115" y="57"/>
                  </a:cubicBezTo>
                  <a:cubicBezTo>
                    <a:pt x="81" y="57"/>
                    <a:pt x="59" y="83"/>
                    <a:pt x="59" y="112"/>
                  </a:cubicBezTo>
                  <a:cubicBezTo>
                    <a:pt x="59" y="122"/>
                    <a:pt x="62" y="129"/>
                    <a:pt x="67" y="134"/>
                  </a:cubicBezTo>
                  <a:cubicBezTo>
                    <a:pt x="69" y="137"/>
                    <a:pt x="69" y="138"/>
                    <a:pt x="68" y="141"/>
                  </a:cubicBezTo>
                  <a:cubicBezTo>
                    <a:pt x="68" y="143"/>
                    <a:pt x="67" y="148"/>
                    <a:pt x="66" y="150"/>
                  </a:cubicBezTo>
                  <a:cubicBezTo>
                    <a:pt x="65" y="153"/>
                    <a:pt x="63" y="154"/>
                    <a:pt x="60" y="153"/>
                  </a:cubicBezTo>
                  <a:cubicBezTo>
                    <a:pt x="44" y="146"/>
                    <a:pt x="37" y="129"/>
                    <a:pt x="37" y="109"/>
                  </a:cubicBezTo>
                  <a:cubicBezTo>
                    <a:pt x="37" y="77"/>
                    <a:pt x="64" y="38"/>
                    <a:pt x="118" y="38"/>
                  </a:cubicBezTo>
                  <a:cubicBezTo>
                    <a:pt x="162" y="38"/>
                    <a:pt x="191" y="70"/>
                    <a:pt x="191" y="103"/>
                  </a:cubicBezTo>
                  <a:cubicBezTo>
                    <a:pt x="191" y="148"/>
                    <a:pt x="166" y="181"/>
                    <a:pt x="129" y="181"/>
                  </a:cubicBezTo>
                  <a:cubicBezTo>
                    <a:pt x="117" y="181"/>
                    <a:pt x="105" y="175"/>
                    <a:pt x="101" y="167"/>
                  </a:cubicBezTo>
                  <a:cubicBezTo>
                    <a:pt x="101" y="167"/>
                    <a:pt x="95" y="193"/>
                    <a:pt x="93" y="198"/>
                  </a:cubicBezTo>
                  <a:cubicBezTo>
                    <a:pt x="91" y="207"/>
                    <a:pt x="86" y="216"/>
                    <a:pt x="82" y="223"/>
                  </a:cubicBezTo>
                  <a:cubicBezTo>
                    <a:pt x="92" y="226"/>
                    <a:pt x="103" y="227"/>
                    <a:pt x="114" y="227"/>
                  </a:cubicBezTo>
                  <a:cubicBezTo>
                    <a:pt x="177" y="227"/>
                    <a:pt x="228" y="176"/>
                    <a:pt x="228" y="114"/>
                  </a:cubicBezTo>
                  <a:cubicBezTo>
                    <a:pt x="228" y="51"/>
                    <a:pt x="177" y="0"/>
                    <a:pt x="114" y="0"/>
                  </a:cubicBezTo>
                  <a:close/>
                </a:path>
              </a:pathLst>
            </a:custGeom>
            <a:solidFill>
              <a:srgbClr val="CCF2EA"/>
            </a:solid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sp>
          <p:nvSpPr>
            <p:cNvPr id="41" name="Freeform 22">
              <a:extLst>
                <a:ext uri="{FF2B5EF4-FFF2-40B4-BE49-F238E27FC236}">
                  <a16:creationId xmlns:a16="http://schemas.microsoft.com/office/drawing/2014/main" id="{6CD1B8FE-B5D9-4D02-82A1-E0E08C470637}"/>
                </a:ext>
              </a:extLst>
            </p:cNvPr>
            <p:cNvSpPr>
              <a:spLocks noEditPoints="1"/>
            </p:cNvSpPr>
            <p:nvPr/>
          </p:nvSpPr>
          <p:spPr bwMode="auto">
            <a:xfrm>
              <a:off x="8384291" y="1853986"/>
              <a:ext cx="820306" cy="818784"/>
            </a:xfrm>
            <a:custGeom>
              <a:avLst/>
              <a:gdLst>
                <a:gd name="T0" fmla="*/ 164 w 204"/>
                <a:gd name="T1" fmla="*/ 0 h 204"/>
                <a:gd name="T2" fmla="*/ 39 w 204"/>
                <a:gd name="T3" fmla="*/ 0 h 204"/>
                <a:gd name="T4" fmla="*/ 0 w 204"/>
                <a:gd name="T5" fmla="*/ 39 h 204"/>
                <a:gd name="T6" fmla="*/ 0 w 204"/>
                <a:gd name="T7" fmla="*/ 81 h 204"/>
                <a:gd name="T8" fmla="*/ 0 w 204"/>
                <a:gd name="T9" fmla="*/ 164 h 204"/>
                <a:gd name="T10" fmla="*/ 39 w 204"/>
                <a:gd name="T11" fmla="*/ 204 h 204"/>
                <a:gd name="T12" fmla="*/ 164 w 204"/>
                <a:gd name="T13" fmla="*/ 204 h 204"/>
                <a:gd name="T14" fmla="*/ 204 w 204"/>
                <a:gd name="T15" fmla="*/ 164 h 204"/>
                <a:gd name="T16" fmla="*/ 204 w 204"/>
                <a:gd name="T17" fmla="*/ 81 h 204"/>
                <a:gd name="T18" fmla="*/ 204 w 204"/>
                <a:gd name="T19" fmla="*/ 39 h 204"/>
                <a:gd name="T20" fmla="*/ 164 w 204"/>
                <a:gd name="T21" fmla="*/ 0 h 204"/>
                <a:gd name="T22" fmla="*/ 176 w 204"/>
                <a:gd name="T23" fmla="*/ 23 h 204"/>
                <a:gd name="T24" fmla="*/ 180 w 204"/>
                <a:gd name="T25" fmla="*/ 23 h 204"/>
                <a:gd name="T26" fmla="*/ 180 w 204"/>
                <a:gd name="T27" fmla="*/ 28 h 204"/>
                <a:gd name="T28" fmla="*/ 180 w 204"/>
                <a:gd name="T29" fmla="*/ 58 h 204"/>
                <a:gd name="T30" fmla="*/ 146 w 204"/>
                <a:gd name="T31" fmla="*/ 58 h 204"/>
                <a:gd name="T32" fmla="*/ 146 w 204"/>
                <a:gd name="T33" fmla="*/ 24 h 204"/>
                <a:gd name="T34" fmla="*/ 176 w 204"/>
                <a:gd name="T35" fmla="*/ 23 h 204"/>
                <a:gd name="T36" fmla="*/ 73 w 204"/>
                <a:gd name="T37" fmla="*/ 81 h 204"/>
                <a:gd name="T38" fmla="*/ 102 w 204"/>
                <a:gd name="T39" fmla="*/ 66 h 204"/>
                <a:gd name="T40" fmla="*/ 131 w 204"/>
                <a:gd name="T41" fmla="*/ 81 h 204"/>
                <a:gd name="T42" fmla="*/ 138 w 204"/>
                <a:gd name="T43" fmla="*/ 102 h 204"/>
                <a:gd name="T44" fmla="*/ 102 w 204"/>
                <a:gd name="T45" fmla="*/ 138 h 204"/>
                <a:gd name="T46" fmla="*/ 66 w 204"/>
                <a:gd name="T47" fmla="*/ 102 h 204"/>
                <a:gd name="T48" fmla="*/ 73 w 204"/>
                <a:gd name="T49" fmla="*/ 81 h 204"/>
                <a:gd name="T50" fmla="*/ 184 w 204"/>
                <a:gd name="T51" fmla="*/ 164 h 204"/>
                <a:gd name="T52" fmla="*/ 164 w 204"/>
                <a:gd name="T53" fmla="*/ 184 h 204"/>
                <a:gd name="T54" fmla="*/ 39 w 204"/>
                <a:gd name="T55" fmla="*/ 184 h 204"/>
                <a:gd name="T56" fmla="*/ 20 w 204"/>
                <a:gd name="T57" fmla="*/ 164 h 204"/>
                <a:gd name="T58" fmla="*/ 20 w 204"/>
                <a:gd name="T59" fmla="*/ 81 h 204"/>
                <a:gd name="T60" fmla="*/ 50 w 204"/>
                <a:gd name="T61" fmla="*/ 81 h 204"/>
                <a:gd name="T62" fmla="*/ 46 w 204"/>
                <a:gd name="T63" fmla="*/ 102 h 204"/>
                <a:gd name="T64" fmla="*/ 102 w 204"/>
                <a:gd name="T65" fmla="*/ 158 h 204"/>
                <a:gd name="T66" fmla="*/ 157 w 204"/>
                <a:gd name="T67" fmla="*/ 102 h 204"/>
                <a:gd name="T68" fmla="*/ 153 w 204"/>
                <a:gd name="T69" fmla="*/ 81 h 204"/>
                <a:gd name="T70" fmla="*/ 184 w 204"/>
                <a:gd name="T71" fmla="*/ 81 h 204"/>
                <a:gd name="T72" fmla="*/ 184 w 204"/>
                <a:gd name="T73" fmla="*/ 164 h 2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204" h="204">
                  <a:moveTo>
                    <a:pt x="164" y="0"/>
                  </a:moveTo>
                  <a:cubicBezTo>
                    <a:pt x="39" y="0"/>
                    <a:pt x="39" y="0"/>
                    <a:pt x="39" y="0"/>
                  </a:cubicBezTo>
                  <a:cubicBezTo>
                    <a:pt x="17" y="0"/>
                    <a:pt x="0" y="18"/>
                    <a:pt x="0" y="39"/>
                  </a:cubicBezTo>
                  <a:cubicBezTo>
                    <a:pt x="0" y="81"/>
                    <a:pt x="0" y="81"/>
                    <a:pt x="0" y="81"/>
                  </a:cubicBezTo>
                  <a:cubicBezTo>
                    <a:pt x="0" y="164"/>
                    <a:pt x="0" y="164"/>
                    <a:pt x="0" y="164"/>
                  </a:cubicBezTo>
                  <a:cubicBezTo>
                    <a:pt x="0" y="186"/>
                    <a:pt x="17" y="204"/>
                    <a:pt x="39" y="204"/>
                  </a:cubicBezTo>
                  <a:cubicBezTo>
                    <a:pt x="164" y="204"/>
                    <a:pt x="164" y="204"/>
                    <a:pt x="164" y="204"/>
                  </a:cubicBezTo>
                  <a:cubicBezTo>
                    <a:pt x="186" y="204"/>
                    <a:pt x="204" y="186"/>
                    <a:pt x="204" y="164"/>
                  </a:cubicBezTo>
                  <a:cubicBezTo>
                    <a:pt x="204" y="81"/>
                    <a:pt x="204" y="81"/>
                    <a:pt x="204" y="81"/>
                  </a:cubicBezTo>
                  <a:cubicBezTo>
                    <a:pt x="204" y="39"/>
                    <a:pt x="204" y="39"/>
                    <a:pt x="204" y="39"/>
                  </a:cubicBezTo>
                  <a:cubicBezTo>
                    <a:pt x="204" y="18"/>
                    <a:pt x="186" y="0"/>
                    <a:pt x="164" y="0"/>
                  </a:cubicBezTo>
                  <a:close/>
                  <a:moveTo>
                    <a:pt x="176" y="23"/>
                  </a:moveTo>
                  <a:cubicBezTo>
                    <a:pt x="180" y="23"/>
                    <a:pt x="180" y="23"/>
                    <a:pt x="180" y="23"/>
                  </a:cubicBezTo>
                  <a:cubicBezTo>
                    <a:pt x="180" y="28"/>
                    <a:pt x="180" y="28"/>
                    <a:pt x="180" y="28"/>
                  </a:cubicBezTo>
                  <a:cubicBezTo>
                    <a:pt x="180" y="58"/>
                    <a:pt x="180" y="58"/>
                    <a:pt x="180" y="58"/>
                  </a:cubicBezTo>
                  <a:cubicBezTo>
                    <a:pt x="146" y="58"/>
                    <a:pt x="146" y="58"/>
                    <a:pt x="146" y="58"/>
                  </a:cubicBezTo>
                  <a:cubicBezTo>
                    <a:pt x="146" y="24"/>
                    <a:pt x="146" y="24"/>
                    <a:pt x="146" y="24"/>
                  </a:cubicBezTo>
                  <a:lnTo>
                    <a:pt x="176" y="23"/>
                  </a:lnTo>
                  <a:close/>
                  <a:moveTo>
                    <a:pt x="73" y="81"/>
                  </a:moveTo>
                  <a:cubicBezTo>
                    <a:pt x="79" y="72"/>
                    <a:pt x="90" y="66"/>
                    <a:pt x="102" y="66"/>
                  </a:cubicBezTo>
                  <a:cubicBezTo>
                    <a:pt x="114" y="66"/>
                    <a:pt x="124" y="72"/>
                    <a:pt x="131" y="81"/>
                  </a:cubicBezTo>
                  <a:cubicBezTo>
                    <a:pt x="135" y="87"/>
                    <a:pt x="138" y="94"/>
                    <a:pt x="138" y="102"/>
                  </a:cubicBezTo>
                  <a:cubicBezTo>
                    <a:pt x="138" y="122"/>
                    <a:pt x="121" y="138"/>
                    <a:pt x="102" y="138"/>
                  </a:cubicBezTo>
                  <a:cubicBezTo>
                    <a:pt x="82" y="138"/>
                    <a:pt x="66" y="122"/>
                    <a:pt x="66" y="102"/>
                  </a:cubicBezTo>
                  <a:cubicBezTo>
                    <a:pt x="66" y="94"/>
                    <a:pt x="68" y="87"/>
                    <a:pt x="73" y="81"/>
                  </a:cubicBezTo>
                  <a:close/>
                  <a:moveTo>
                    <a:pt x="184" y="164"/>
                  </a:moveTo>
                  <a:cubicBezTo>
                    <a:pt x="184" y="175"/>
                    <a:pt x="175" y="184"/>
                    <a:pt x="164" y="184"/>
                  </a:cubicBezTo>
                  <a:cubicBezTo>
                    <a:pt x="39" y="184"/>
                    <a:pt x="39" y="184"/>
                    <a:pt x="39" y="184"/>
                  </a:cubicBezTo>
                  <a:cubicBezTo>
                    <a:pt x="28" y="184"/>
                    <a:pt x="20" y="175"/>
                    <a:pt x="20" y="164"/>
                  </a:cubicBezTo>
                  <a:cubicBezTo>
                    <a:pt x="20" y="81"/>
                    <a:pt x="20" y="81"/>
                    <a:pt x="20" y="81"/>
                  </a:cubicBezTo>
                  <a:cubicBezTo>
                    <a:pt x="50" y="81"/>
                    <a:pt x="50" y="81"/>
                    <a:pt x="50" y="81"/>
                  </a:cubicBezTo>
                  <a:cubicBezTo>
                    <a:pt x="47" y="87"/>
                    <a:pt x="46" y="95"/>
                    <a:pt x="46" y="102"/>
                  </a:cubicBezTo>
                  <a:cubicBezTo>
                    <a:pt x="46" y="133"/>
                    <a:pt x="71" y="158"/>
                    <a:pt x="102" y="158"/>
                  </a:cubicBezTo>
                  <a:cubicBezTo>
                    <a:pt x="132" y="158"/>
                    <a:pt x="157" y="133"/>
                    <a:pt x="157" y="102"/>
                  </a:cubicBezTo>
                  <a:cubicBezTo>
                    <a:pt x="157" y="95"/>
                    <a:pt x="156" y="87"/>
                    <a:pt x="153" y="81"/>
                  </a:cubicBezTo>
                  <a:cubicBezTo>
                    <a:pt x="184" y="81"/>
                    <a:pt x="184" y="81"/>
                    <a:pt x="184" y="81"/>
                  </a:cubicBezTo>
                  <a:lnTo>
                    <a:pt x="184" y="164"/>
                  </a:lnTo>
                  <a:close/>
                </a:path>
              </a:pathLst>
            </a:custGeom>
            <a:solidFill>
              <a:srgbClr val="CCF2EA"/>
            </a:solid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grpSp>
          <p:nvGrpSpPr>
            <p:cNvPr id="42" name="Group 22">
              <a:extLst>
                <a:ext uri="{FF2B5EF4-FFF2-40B4-BE49-F238E27FC236}">
                  <a16:creationId xmlns:a16="http://schemas.microsoft.com/office/drawing/2014/main" id="{FAEFBE66-1861-4058-ADC7-E66B48517F51}"/>
                </a:ext>
              </a:extLst>
            </p:cNvPr>
            <p:cNvGrpSpPr/>
            <p:nvPr/>
          </p:nvGrpSpPr>
          <p:grpSpPr>
            <a:xfrm>
              <a:off x="9498323" y="820615"/>
              <a:ext cx="739645" cy="687899"/>
              <a:chOff x="3338513" y="696913"/>
              <a:chExt cx="771525" cy="717550"/>
            </a:xfrm>
            <a:solidFill>
              <a:srgbClr val="CCF2EA"/>
            </a:solidFill>
          </p:grpSpPr>
          <p:sp>
            <p:nvSpPr>
              <p:cNvPr id="61" name="Freeform 23">
                <a:extLst>
                  <a:ext uri="{FF2B5EF4-FFF2-40B4-BE49-F238E27FC236}">
                    <a16:creationId xmlns:a16="http://schemas.microsoft.com/office/drawing/2014/main" id="{5C563723-949F-4EB1-BDD8-A35F23527851}"/>
                  </a:ext>
                </a:extLst>
              </p:cNvPr>
              <p:cNvSpPr/>
              <p:nvPr/>
            </p:nvSpPr>
            <p:spPr bwMode="auto">
              <a:xfrm>
                <a:off x="3586163" y="696913"/>
                <a:ext cx="523875" cy="717550"/>
              </a:xfrm>
              <a:custGeom>
                <a:avLst/>
                <a:gdLst>
                  <a:gd name="T0" fmla="*/ 115 w 125"/>
                  <a:gd name="T1" fmla="*/ 63 h 171"/>
                  <a:gd name="T2" fmla="*/ 69 w 125"/>
                  <a:gd name="T3" fmla="*/ 63 h 171"/>
                  <a:gd name="T4" fmla="*/ 85 w 125"/>
                  <a:gd name="T5" fmla="*/ 32 h 171"/>
                  <a:gd name="T6" fmla="*/ 74 w 125"/>
                  <a:gd name="T7" fmla="*/ 0 h 171"/>
                  <a:gd name="T8" fmla="*/ 61 w 125"/>
                  <a:gd name="T9" fmla="*/ 21 h 171"/>
                  <a:gd name="T10" fmla="*/ 37 w 125"/>
                  <a:gd name="T11" fmla="*/ 53 h 171"/>
                  <a:gd name="T12" fmla="*/ 0 w 125"/>
                  <a:gd name="T13" fmla="*/ 70 h 171"/>
                  <a:gd name="T14" fmla="*/ 0 w 125"/>
                  <a:gd name="T15" fmla="*/ 71 h 171"/>
                  <a:gd name="T16" fmla="*/ 0 w 125"/>
                  <a:gd name="T17" fmla="*/ 148 h 171"/>
                  <a:gd name="T18" fmla="*/ 26 w 125"/>
                  <a:gd name="T19" fmla="*/ 155 h 171"/>
                  <a:gd name="T20" fmla="*/ 76 w 125"/>
                  <a:gd name="T21" fmla="*/ 171 h 171"/>
                  <a:gd name="T22" fmla="*/ 91 w 125"/>
                  <a:gd name="T23" fmla="*/ 147 h 171"/>
                  <a:gd name="T24" fmla="*/ 103 w 125"/>
                  <a:gd name="T25" fmla="*/ 121 h 171"/>
                  <a:gd name="T26" fmla="*/ 107 w 125"/>
                  <a:gd name="T27" fmla="*/ 91 h 171"/>
                  <a:gd name="T28" fmla="*/ 115 w 125"/>
                  <a:gd name="T29" fmla="*/ 63 h 1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25" h="171">
                    <a:moveTo>
                      <a:pt x="115" y="63"/>
                    </a:moveTo>
                    <a:cubicBezTo>
                      <a:pt x="105" y="57"/>
                      <a:pt x="69" y="63"/>
                      <a:pt x="69" y="63"/>
                    </a:cubicBezTo>
                    <a:cubicBezTo>
                      <a:pt x="75" y="59"/>
                      <a:pt x="85" y="38"/>
                      <a:pt x="85" y="32"/>
                    </a:cubicBezTo>
                    <a:cubicBezTo>
                      <a:pt x="86" y="19"/>
                      <a:pt x="83" y="0"/>
                      <a:pt x="74" y="0"/>
                    </a:cubicBezTo>
                    <a:cubicBezTo>
                      <a:pt x="64" y="0"/>
                      <a:pt x="62" y="16"/>
                      <a:pt x="61" y="21"/>
                    </a:cubicBezTo>
                    <a:cubicBezTo>
                      <a:pt x="59" y="35"/>
                      <a:pt x="46" y="48"/>
                      <a:pt x="37" y="53"/>
                    </a:cubicBezTo>
                    <a:cubicBezTo>
                      <a:pt x="25" y="60"/>
                      <a:pt x="16" y="66"/>
                      <a:pt x="0" y="70"/>
                    </a:cubicBezTo>
                    <a:cubicBezTo>
                      <a:pt x="0" y="70"/>
                      <a:pt x="0" y="71"/>
                      <a:pt x="0" y="71"/>
                    </a:cubicBezTo>
                    <a:cubicBezTo>
                      <a:pt x="0" y="148"/>
                      <a:pt x="0" y="148"/>
                      <a:pt x="0" y="148"/>
                    </a:cubicBezTo>
                    <a:cubicBezTo>
                      <a:pt x="9" y="148"/>
                      <a:pt x="18" y="150"/>
                      <a:pt x="26" y="155"/>
                    </a:cubicBezTo>
                    <a:cubicBezTo>
                      <a:pt x="43" y="164"/>
                      <a:pt x="56" y="171"/>
                      <a:pt x="76" y="171"/>
                    </a:cubicBezTo>
                    <a:cubicBezTo>
                      <a:pt x="106" y="171"/>
                      <a:pt x="103" y="148"/>
                      <a:pt x="91" y="147"/>
                    </a:cubicBezTo>
                    <a:cubicBezTo>
                      <a:pt x="115" y="148"/>
                      <a:pt x="117" y="128"/>
                      <a:pt x="103" y="121"/>
                    </a:cubicBezTo>
                    <a:cubicBezTo>
                      <a:pt x="125" y="121"/>
                      <a:pt x="122" y="93"/>
                      <a:pt x="107" y="91"/>
                    </a:cubicBezTo>
                    <a:cubicBezTo>
                      <a:pt x="124" y="92"/>
                      <a:pt x="125" y="70"/>
                      <a:pt x="115" y="63"/>
                    </a:cubicBezTo>
                    <a:close/>
                  </a:path>
                </a:pathLst>
              </a:custGeom>
              <a:grp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sp>
            <p:nvSpPr>
              <p:cNvPr id="62" name="Rectangle 24">
                <a:extLst>
                  <a:ext uri="{FF2B5EF4-FFF2-40B4-BE49-F238E27FC236}">
                    <a16:creationId xmlns:a16="http://schemas.microsoft.com/office/drawing/2014/main" id="{A680093C-B4DE-4EA9-B4D5-8A23D65C7EE6}"/>
                  </a:ext>
                </a:extLst>
              </p:cNvPr>
              <p:cNvSpPr>
                <a:spLocks noChangeArrowheads="1"/>
              </p:cNvSpPr>
              <p:nvPr/>
            </p:nvSpPr>
            <p:spPr bwMode="auto">
              <a:xfrm>
                <a:off x="3338513" y="960438"/>
                <a:ext cx="163513" cy="390525"/>
              </a:xfrm>
              <a:prstGeom prst="rect">
                <a:avLst/>
              </a:prstGeom>
              <a:grp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grpSp>
        <p:sp>
          <p:nvSpPr>
            <p:cNvPr id="43" name="Freeform 23">
              <a:extLst>
                <a:ext uri="{FF2B5EF4-FFF2-40B4-BE49-F238E27FC236}">
                  <a16:creationId xmlns:a16="http://schemas.microsoft.com/office/drawing/2014/main" id="{9CAF357C-B6BD-4F8C-B88D-540230D1F8F2}"/>
                </a:ext>
              </a:extLst>
            </p:cNvPr>
            <p:cNvSpPr>
              <a:spLocks noEditPoints="1"/>
            </p:cNvSpPr>
            <p:nvPr/>
          </p:nvSpPr>
          <p:spPr bwMode="auto">
            <a:xfrm>
              <a:off x="8448210" y="4477744"/>
              <a:ext cx="334819" cy="289161"/>
            </a:xfrm>
            <a:custGeom>
              <a:avLst/>
              <a:gdLst>
                <a:gd name="T0" fmla="*/ 42 w 83"/>
                <a:gd name="T1" fmla="*/ 0 h 72"/>
                <a:gd name="T2" fmla="*/ 0 w 83"/>
                <a:gd name="T3" fmla="*/ 31 h 72"/>
                <a:gd name="T4" fmla="*/ 14 w 83"/>
                <a:gd name="T5" fmla="*/ 54 h 72"/>
                <a:gd name="T6" fmla="*/ 4 w 83"/>
                <a:gd name="T7" fmla="*/ 72 h 72"/>
                <a:gd name="T8" fmla="*/ 24 w 83"/>
                <a:gd name="T9" fmla="*/ 59 h 72"/>
                <a:gd name="T10" fmla="*/ 42 w 83"/>
                <a:gd name="T11" fmla="*/ 62 h 72"/>
                <a:gd name="T12" fmla="*/ 83 w 83"/>
                <a:gd name="T13" fmla="*/ 31 h 72"/>
                <a:gd name="T14" fmla="*/ 42 w 83"/>
                <a:gd name="T15" fmla="*/ 0 h 72"/>
                <a:gd name="T16" fmla="*/ 42 w 83"/>
                <a:gd name="T17" fmla="*/ 12 h 72"/>
                <a:gd name="T18" fmla="*/ 9 w 83"/>
                <a:gd name="T19" fmla="*/ 23 h 72"/>
                <a:gd name="T20" fmla="*/ 42 w 83"/>
                <a:gd name="T21" fmla="*/ 7 h 72"/>
                <a:gd name="T22" fmla="*/ 75 w 83"/>
                <a:gd name="T23" fmla="*/ 23 h 72"/>
                <a:gd name="T24" fmla="*/ 42 w 83"/>
                <a:gd name="T25" fmla="*/ 12 h 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83" h="72">
                  <a:moveTo>
                    <a:pt x="42" y="0"/>
                  </a:moveTo>
                  <a:cubicBezTo>
                    <a:pt x="19" y="0"/>
                    <a:pt x="0" y="14"/>
                    <a:pt x="0" y="31"/>
                  </a:cubicBezTo>
                  <a:cubicBezTo>
                    <a:pt x="0" y="40"/>
                    <a:pt x="6" y="48"/>
                    <a:pt x="14" y="54"/>
                  </a:cubicBezTo>
                  <a:cubicBezTo>
                    <a:pt x="4" y="72"/>
                    <a:pt x="4" y="72"/>
                    <a:pt x="4" y="72"/>
                  </a:cubicBezTo>
                  <a:cubicBezTo>
                    <a:pt x="24" y="59"/>
                    <a:pt x="24" y="59"/>
                    <a:pt x="24" y="59"/>
                  </a:cubicBezTo>
                  <a:cubicBezTo>
                    <a:pt x="29" y="61"/>
                    <a:pt x="35" y="62"/>
                    <a:pt x="42" y="62"/>
                  </a:cubicBezTo>
                  <a:cubicBezTo>
                    <a:pt x="64" y="62"/>
                    <a:pt x="83" y="48"/>
                    <a:pt x="83" y="31"/>
                  </a:cubicBezTo>
                  <a:cubicBezTo>
                    <a:pt x="83" y="14"/>
                    <a:pt x="64" y="0"/>
                    <a:pt x="42" y="0"/>
                  </a:cubicBezTo>
                  <a:close/>
                  <a:moveTo>
                    <a:pt x="42" y="12"/>
                  </a:moveTo>
                  <a:cubicBezTo>
                    <a:pt x="28" y="12"/>
                    <a:pt x="16" y="16"/>
                    <a:pt x="9" y="23"/>
                  </a:cubicBezTo>
                  <a:cubicBezTo>
                    <a:pt x="12" y="14"/>
                    <a:pt x="26" y="7"/>
                    <a:pt x="42" y="7"/>
                  </a:cubicBezTo>
                  <a:cubicBezTo>
                    <a:pt x="58" y="7"/>
                    <a:pt x="72" y="14"/>
                    <a:pt x="75" y="23"/>
                  </a:cubicBezTo>
                  <a:cubicBezTo>
                    <a:pt x="68" y="16"/>
                    <a:pt x="55" y="12"/>
                    <a:pt x="42" y="12"/>
                  </a:cubicBezTo>
                  <a:close/>
                </a:path>
              </a:pathLst>
            </a:custGeom>
            <a:solidFill>
              <a:srgbClr val="CCF2EA"/>
            </a:solid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grpSp>
          <p:nvGrpSpPr>
            <p:cNvPr id="44" name="Group 24">
              <a:extLst>
                <a:ext uri="{FF2B5EF4-FFF2-40B4-BE49-F238E27FC236}">
                  <a16:creationId xmlns:a16="http://schemas.microsoft.com/office/drawing/2014/main" id="{5C0360CB-29A2-4C87-A3AF-9B94597A89F0}"/>
                </a:ext>
              </a:extLst>
            </p:cNvPr>
            <p:cNvGrpSpPr/>
            <p:nvPr/>
          </p:nvGrpSpPr>
          <p:grpSpPr>
            <a:xfrm>
              <a:off x="6819775" y="3311968"/>
              <a:ext cx="1270788" cy="1190127"/>
              <a:chOff x="544513" y="3295650"/>
              <a:chExt cx="1325563" cy="1241425"/>
            </a:xfrm>
            <a:solidFill>
              <a:srgbClr val="CCF2EA"/>
            </a:solidFill>
          </p:grpSpPr>
          <p:sp>
            <p:nvSpPr>
              <p:cNvPr id="58" name="Freeform 26">
                <a:extLst>
                  <a:ext uri="{FF2B5EF4-FFF2-40B4-BE49-F238E27FC236}">
                    <a16:creationId xmlns:a16="http://schemas.microsoft.com/office/drawing/2014/main" id="{2A111CC5-8634-4935-BABB-36DCADD77C01}"/>
                  </a:ext>
                </a:extLst>
              </p:cNvPr>
              <p:cNvSpPr/>
              <p:nvPr/>
            </p:nvSpPr>
            <p:spPr bwMode="auto">
              <a:xfrm>
                <a:off x="692151" y="3351213"/>
                <a:ext cx="1077913" cy="1185862"/>
              </a:xfrm>
              <a:custGeom>
                <a:avLst/>
                <a:gdLst>
                  <a:gd name="T0" fmla="*/ 55 w 257"/>
                  <a:gd name="T1" fmla="*/ 128 h 283"/>
                  <a:gd name="T2" fmla="*/ 49 w 257"/>
                  <a:gd name="T3" fmla="*/ 128 h 283"/>
                  <a:gd name="T4" fmla="*/ 43 w 257"/>
                  <a:gd name="T5" fmla="*/ 129 h 283"/>
                  <a:gd name="T6" fmla="*/ 36 w 257"/>
                  <a:gd name="T7" fmla="*/ 133 h 283"/>
                  <a:gd name="T8" fmla="*/ 9 w 257"/>
                  <a:gd name="T9" fmla="*/ 145 h 283"/>
                  <a:gd name="T10" fmla="*/ 4 w 257"/>
                  <a:gd name="T11" fmla="*/ 167 h 283"/>
                  <a:gd name="T12" fmla="*/ 26 w 257"/>
                  <a:gd name="T13" fmla="*/ 218 h 283"/>
                  <a:gd name="T14" fmla="*/ 46 w 257"/>
                  <a:gd name="T15" fmla="*/ 229 h 283"/>
                  <a:gd name="T16" fmla="*/ 61 w 257"/>
                  <a:gd name="T17" fmla="*/ 223 h 283"/>
                  <a:gd name="T18" fmla="*/ 73 w 257"/>
                  <a:gd name="T19" fmla="*/ 243 h 283"/>
                  <a:gd name="T20" fmla="*/ 77 w 257"/>
                  <a:gd name="T21" fmla="*/ 240 h 283"/>
                  <a:gd name="T22" fmla="*/ 106 w 257"/>
                  <a:gd name="T23" fmla="*/ 273 h 283"/>
                  <a:gd name="T24" fmla="*/ 139 w 257"/>
                  <a:gd name="T25" fmla="*/ 275 h 283"/>
                  <a:gd name="T26" fmla="*/ 141 w 257"/>
                  <a:gd name="T27" fmla="*/ 242 h 283"/>
                  <a:gd name="T28" fmla="*/ 138 w 257"/>
                  <a:gd name="T29" fmla="*/ 239 h 283"/>
                  <a:gd name="T30" fmla="*/ 138 w 257"/>
                  <a:gd name="T31" fmla="*/ 239 h 283"/>
                  <a:gd name="T32" fmla="*/ 112 w 257"/>
                  <a:gd name="T33" fmla="*/ 209 h 283"/>
                  <a:gd name="T34" fmla="*/ 128 w 257"/>
                  <a:gd name="T35" fmla="*/ 194 h 283"/>
                  <a:gd name="T36" fmla="*/ 131 w 257"/>
                  <a:gd name="T37" fmla="*/ 193 h 283"/>
                  <a:gd name="T38" fmla="*/ 257 w 257"/>
                  <a:gd name="T39" fmla="*/ 188 h 283"/>
                  <a:gd name="T40" fmla="*/ 174 w 257"/>
                  <a:gd name="T41" fmla="*/ 0 h 283"/>
                  <a:gd name="T42" fmla="*/ 55 w 257"/>
                  <a:gd name="T43" fmla="*/ 128 h 28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257" h="283">
                    <a:moveTo>
                      <a:pt x="55" y="128"/>
                    </a:moveTo>
                    <a:cubicBezTo>
                      <a:pt x="53" y="127"/>
                      <a:pt x="51" y="127"/>
                      <a:pt x="49" y="128"/>
                    </a:cubicBezTo>
                    <a:cubicBezTo>
                      <a:pt x="47" y="128"/>
                      <a:pt x="45" y="128"/>
                      <a:pt x="43" y="129"/>
                    </a:cubicBezTo>
                    <a:cubicBezTo>
                      <a:pt x="41" y="130"/>
                      <a:pt x="38" y="131"/>
                      <a:pt x="36" y="133"/>
                    </a:cubicBezTo>
                    <a:cubicBezTo>
                      <a:pt x="9" y="145"/>
                      <a:pt x="9" y="145"/>
                      <a:pt x="9" y="145"/>
                    </a:cubicBezTo>
                    <a:cubicBezTo>
                      <a:pt x="2" y="148"/>
                      <a:pt x="0" y="158"/>
                      <a:pt x="4" y="167"/>
                    </a:cubicBezTo>
                    <a:cubicBezTo>
                      <a:pt x="26" y="218"/>
                      <a:pt x="26" y="218"/>
                      <a:pt x="26" y="218"/>
                    </a:cubicBezTo>
                    <a:cubicBezTo>
                      <a:pt x="30" y="227"/>
                      <a:pt x="39" y="232"/>
                      <a:pt x="46" y="229"/>
                    </a:cubicBezTo>
                    <a:cubicBezTo>
                      <a:pt x="61" y="223"/>
                      <a:pt x="61" y="223"/>
                      <a:pt x="61" y="223"/>
                    </a:cubicBezTo>
                    <a:cubicBezTo>
                      <a:pt x="73" y="243"/>
                      <a:pt x="73" y="243"/>
                      <a:pt x="73" y="243"/>
                    </a:cubicBezTo>
                    <a:cubicBezTo>
                      <a:pt x="77" y="240"/>
                      <a:pt x="77" y="240"/>
                      <a:pt x="77" y="240"/>
                    </a:cubicBezTo>
                    <a:cubicBezTo>
                      <a:pt x="106" y="273"/>
                      <a:pt x="106" y="273"/>
                      <a:pt x="106" y="273"/>
                    </a:cubicBezTo>
                    <a:cubicBezTo>
                      <a:pt x="115" y="282"/>
                      <a:pt x="129" y="283"/>
                      <a:pt x="139" y="275"/>
                    </a:cubicBezTo>
                    <a:cubicBezTo>
                      <a:pt x="149" y="266"/>
                      <a:pt x="149" y="251"/>
                      <a:pt x="141" y="242"/>
                    </a:cubicBezTo>
                    <a:cubicBezTo>
                      <a:pt x="138" y="239"/>
                      <a:pt x="138" y="239"/>
                      <a:pt x="138" y="239"/>
                    </a:cubicBezTo>
                    <a:cubicBezTo>
                      <a:pt x="138" y="239"/>
                      <a:pt x="138" y="239"/>
                      <a:pt x="138" y="239"/>
                    </a:cubicBezTo>
                    <a:cubicBezTo>
                      <a:pt x="112" y="209"/>
                      <a:pt x="112" y="209"/>
                      <a:pt x="112" y="209"/>
                    </a:cubicBezTo>
                    <a:cubicBezTo>
                      <a:pt x="128" y="194"/>
                      <a:pt x="128" y="194"/>
                      <a:pt x="128" y="194"/>
                    </a:cubicBezTo>
                    <a:cubicBezTo>
                      <a:pt x="129" y="194"/>
                      <a:pt x="130" y="193"/>
                      <a:pt x="131" y="193"/>
                    </a:cubicBezTo>
                    <a:cubicBezTo>
                      <a:pt x="197" y="178"/>
                      <a:pt x="257" y="188"/>
                      <a:pt x="257" y="188"/>
                    </a:cubicBezTo>
                    <a:cubicBezTo>
                      <a:pt x="174" y="0"/>
                      <a:pt x="174" y="0"/>
                      <a:pt x="174" y="0"/>
                    </a:cubicBezTo>
                    <a:cubicBezTo>
                      <a:pt x="161" y="54"/>
                      <a:pt x="86" y="108"/>
                      <a:pt x="55" y="128"/>
                    </a:cubicBezTo>
                    <a:close/>
                  </a:path>
                </a:pathLst>
              </a:custGeom>
              <a:grp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sp>
            <p:nvSpPr>
              <p:cNvPr id="59" name="Freeform 27">
                <a:extLst>
                  <a:ext uri="{FF2B5EF4-FFF2-40B4-BE49-F238E27FC236}">
                    <a16:creationId xmlns:a16="http://schemas.microsoft.com/office/drawing/2014/main" id="{B638E6AC-08E7-4E81-B2EE-234E564F0A21}"/>
                  </a:ext>
                </a:extLst>
              </p:cNvPr>
              <p:cNvSpPr/>
              <p:nvPr/>
            </p:nvSpPr>
            <p:spPr bwMode="auto">
              <a:xfrm>
                <a:off x="1446213" y="3295650"/>
                <a:ext cx="423863" cy="865187"/>
              </a:xfrm>
              <a:custGeom>
                <a:avLst/>
                <a:gdLst>
                  <a:gd name="T0" fmla="*/ 0 w 267"/>
                  <a:gd name="T1" fmla="*/ 16 h 545"/>
                  <a:gd name="T2" fmla="*/ 233 w 267"/>
                  <a:gd name="T3" fmla="*/ 545 h 545"/>
                  <a:gd name="T4" fmla="*/ 267 w 267"/>
                  <a:gd name="T5" fmla="*/ 531 h 545"/>
                  <a:gd name="T6" fmla="*/ 32 w 267"/>
                  <a:gd name="T7" fmla="*/ 0 h 545"/>
                  <a:gd name="T8" fmla="*/ 0 w 267"/>
                  <a:gd name="T9" fmla="*/ 16 h 545"/>
                </a:gdLst>
                <a:ahLst/>
                <a:cxnLst>
                  <a:cxn ang="0">
                    <a:pos x="T0" y="T1"/>
                  </a:cxn>
                  <a:cxn ang="0">
                    <a:pos x="T2" y="T3"/>
                  </a:cxn>
                  <a:cxn ang="0">
                    <a:pos x="T4" y="T5"/>
                  </a:cxn>
                  <a:cxn ang="0">
                    <a:pos x="T6" y="T7"/>
                  </a:cxn>
                  <a:cxn ang="0">
                    <a:pos x="T8" y="T9"/>
                  </a:cxn>
                </a:cxnLst>
                <a:rect l="0" t="0" r="r" b="b"/>
                <a:pathLst>
                  <a:path w="267" h="545">
                    <a:moveTo>
                      <a:pt x="0" y="16"/>
                    </a:moveTo>
                    <a:lnTo>
                      <a:pt x="233" y="545"/>
                    </a:lnTo>
                    <a:lnTo>
                      <a:pt x="267" y="531"/>
                    </a:lnTo>
                    <a:lnTo>
                      <a:pt x="32" y="0"/>
                    </a:lnTo>
                    <a:lnTo>
                      <a:pt x="0" y="16"/>
                    </a:lnTo>
                    <a:close/>
                  </a:path>
                </a:pathLst>
              </a:custGeom>
              <a:grp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sp>
            <p:nvSpPr>
              <p:cNvPr id="60" name="Freeform 28">
                <a:extLst>
                  <a:ext uri="{FF2B5EF4-FFF2-40B4-BE49-F238E27FC236}">
                    <a16:creationId xmlns:a16="http://schemas.microsoft.com/office/drawing/2014/main" id="{3049C2FB-EFAB-4BF6-BFF1-BAF519E75C39}"/>
                  </a:ext>
                </a:extLst>
              </p:cNvPr>
              <p:cNvSpPr/>
              <p:nvPr/>
            </p:nvSpPr>
            <p:spPr bwMode="auto">
              <a:xfrm>
                <a:off x="544513" y="4021138"/>
                <a:ext cx="257175" cy="339725"/>
              </a:xfrm>
              <a:custGeom>
                <a:avLst/>
                <a:gdLst>
                  <a:gd name="T0" fmla="*/ 30 w 61"/>
                  <a:gd name="T1" fmla="*/ 10 h 81"/>
                  <a:gd name="T2" fmla="*/ 28 w 61"/>
                  <a:gd name="T3" fmla="*/ 0 h 81"/>
                  <a:gd name="T4" fmla="*/ 17 w 61"/>
                  <a:gd name="T5" fmla="*/ 5 h 81"/>
                  <a:gd name="T6" fmla="*/ 1 w 61"/>
                  <a:gd name="T7" fmla="*/ 32 h 81"/>
                  <a:gd name="T8" fmla="*/ 15 w 61"/>
                  <a:gd name="T9" fmla="*/ 26 h 81"/>
                  <a:gd name="T10" fmla="*/ 21 w 61"/>
                  <a:gd name="T11" fmla="*/ 28 h 81"/>
                  <a:gd name="T12" fmla="*/ 21 w 61"/>
                  <a:gd name="T13" fmla="*/ 29 h 81"/>
                  <a:gd name="T14" fmla="*/ 22 w 61"/>
                  <a:gd name="T15" fmla="*/ 29 h 81"/>
                  <a:gd name="T16" fmla="*/ 19 w 61"/>
                  <a:gd name="T17" fmla="*/ 35 h 81"/>
                  <a:gd name="T18" fmla="*/ 4 w 61"/>
                  <a:gd name="T19" fmla="*/ 42 h 81"/>
                  <a:gd name="T20" fmla="*/ 6 w 61"/>
                  <a:gd name="T21" fmla="*/ 47 h 81"/>
                  <a:gd name="T22" fmla="*/ 21 w 61"/>
                  <a:gd name="T23" fmla="*/ 40 h 81"/>
                  <a:gd name="T24" fmla="*/ 27 w 61"/>
                  <a:gd name="T25" fmla="*/ 42 h 81"/>
                  <a:gd name="T26" fmla="*/ 28 w 61"/>
                  <a:gd name="T27" fmla="*/ 43 h 81"/>
                  <a:gd name="T28" fmla="*/ 28 w 61"/>
                  <a:gd name="T29" fmla="*/ 43 h 81"/>
                  <a:gd name="T30" fmla="*/ 25 w 61"/>
                  <a:gd name="T31" fmla="*/ 49 h 81"/>
                  <a:gd name="T32" fmla="*/ 10 w 61"/>
                  <a:gd name="T33" fmla="*/ 56 h 81"/>
                  <a:gd name="T34" fmla="*/ 12 w 61"/>
                  <a:gd name="T35" fmla="*/ 61 h 81"/>
                  <a:gd name="T36" fmla="*/ 28 w 61"/>
                  <a:gd name="T37" fmla="*/ 54 h 81"/>
                  <a:gd name="T38" fmla="*/ 34 w 61"/>
                  <a:gd name="T39" fmla="*/ 56 h 81"/>
                  <a:gd name="T40" fmla="*/ 34 w 61"/>
                  <a:gd name="T41" fmla="*/ 56 h 81"/>
                  <a:gd name="T42" fmla="*/ 34 w 61"/>
                  <a:gd name="T43" fmla="*/ 57 h 81"/>
                  <a:gd name="T44" fmla="*/ 31 w 61"/>
                  <a:gd name="T45" fmla="*/ 63 h 81"/>
                  <a:gd name="T46" fmla="*/ 17 w 61"/>
                  <a:gd name="T47" fmla="*/ 69 h 81"/>
                  <a:gd name="T48" fmla="*/ 48 w 61"/>
                  <a:gd name="T49" fmla="*/ 76 h 81"/>
                  <a:gd name="T50" fmla="*/ 61 w 61"/>
                  <a:gd name="T51" fmla="*/ 71 h 81"/>
                  <a:gd name="T52" fmla="*/ 53 w 61"/>
                  <a:gd name="T53" fmla="*/ 61 h 81"/>
                  <a:gd name="T54" fmla="*/ 30 w 61"/>
                  <a:gd name="T55" fmla="*/ 10 h 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61" h="81">
                    <a:moveTo>
                      <a:pt x="30" y="10"/>
                    </a:moveTo>
                    <a:cubicBezTo>
                      <a:pt x="29" y="6"/>
                      <a:pt x="28" y="3"/>
                      <a:pt x="28" y="0"/>
                    </a:cubicBezTo>
                    <a:cubicBezTo>
                      <a:pt x="17" y="5"/>
                      <a:pt x="17" y="5"/>
                      <a:pt x="17" y="5"/>
                    </a:cubicBezTo>
                    <a:cubicBezTo>
                      <a:pt x="6" y="10"/>
                      <a:pt x="0" y="21"/>
                      <a:pt x="1" y="32"/>
                    </a:cubicBezTo>
                    <a:cubicBezTo>
                      <a:pt x="15" y="26"/>
                      <a:pt x="15" y="26"/>
                      <a:pt x="15" y="26"/>
                    </a:cubicBezTo>
                    <a:cubicBezTo>
                      <a:pt x="18" y="25"/>
                      <a:pt x="20" y="26"/>
                      <a:pt x="21" y="28"/>
                    </a:cubicBezTo>
                    <a:cubicBezTo>
                      <a:pt x="21" y="29"/>
                      <a:pt x="21" y="29"/>
                      <a:pt x="21" y="29"/>
                    </a:cubicBezTo>
                    <a:cubicBezTo>
                      <a:pt x="21" y="29"/>
                      <a:pt x="22" y="29"/>
                      <a:pt x="22" y="29"/>
                    </a:cubicBezTo>
                    <a:cubicBezTo>
                      <a:pt x="23" y="31"/>
                      <a:pt x="22" y="34"/>
                      <a:pt x="19" y="35"/>
                    </a:cubicBezTo>
                    <a:cubicBezTo>
                      <a:pt x="4" y="42"/>
                      <a:pt x="4" y="42"/>
                      <a:pt x="4" y="42"/>
                    </a:cubicBezTo>
                    <a:cubicBezTo>
                      <a:pt x="6" y="47"/>
                      <a:pt x="6" y="47"/>
                      <a:pt x="6" y="47"/>
                    </a:cubicBezTo>
                    <a:cubicBezTo>
                      <a:pt x="21" y="40"/>
                      <a:pt x="21" y="40"/>
                      <a:pt x="21" y="40"/>
                    </a:cubicBezTo>
                    <a:cubicBezTo>
                      <a:pt x="24" y="39"/>
                      <a:pt x="26" y="40"/>
                      <a:pt x="27" y="42"/>
                    </a:cubicBezTo>
                    <a:cubicBezTo>
                      <a:pt x="27" y="42"/>
                      <a:pt x="27" y="43"/>
                      <a:pt x="28" y="43"/>
                    </a:cubicBezTo>
                    <a:cubicBezTo>
                      <a:pt x="28" y="43"/>
                      <a:pt x="28" y="43"/>
                      <a:pt x="28" y="43"/>
                    </a:cubicBezTo>
                    <a:cubicBezTo>
                      <a:pt x="29" y="45"/>
                      <a:pt x="28" y="48"/>
                      <a:pt x="25" y="49"/>
                    </a:cubicBezTo>
                    <a:cubicBezTo>
                      <a:pt x="10" y="56"/>
                      <a:pt x="10" y="56"/>
                      <a:pt x="10" y="56"/>
                    </a:cubicBezTo>
                    <a:cubicBezTo>
                      <a:pt x="12" y="61"/>
                      <a:pt x="12" y="61"/>
                      <a:pt x="12" y="61"/>
                    </a:cubicBezTo>
                    <a:cubicBezTo>
                      <a:pt x="28" y="54"/>
                      <a:pt x="28" y="54"/>
                      <a:pt x="28" y="54"/>
                    </a:cubicBezTo>
                    <a:cubicBezTo>
                      <a:pt x="30" y="53"/>
                      <a:pt x="33" y="54"/>
                      <a:pt x="34" y="56"/>
                    </a:cubicBezTo>
                    <a:cubicBezTo>
                      <a:pt x="34" y="56"/>
                      <a:pt x="34" y="56"/>
                      <a:pt x="34" y="56"/>
                    </a:cubicBezTo>
                    <a:cubicBezTo>
                      <a:pt x="34" y="57"/>
                      <a:pt x="34" y="57"/>
                      <a:pt x="34" y="57"/>
                    </a:cubicBezTo>
                    <a:cubicBezTo>
                      <a:pt x="35" y="59"/>
                      <a:pt x="34" y="62"/>
                      <a:pt x="31" y="63"/>
                    </a:cubicBezTo>
                    <a:cubicBezTo>
                      <a:pt x="17" y="69"/>
                      <a:pt x="17" y="69"/>
                      <a:pt x="17" y="69"/>
                    </a:cubicBezTo>
                    <a:cubicBezTo>
                      <a:pt x="24" y="78"/>
                      <a:pt x="37" y="81"/>
                      <a:pt x="48" y="76"/>
                    </a:cubicBezTo>
                    <a:cubicBezTo>
                      <a:pt x="61" y="71"/>
                      <a:pt x="61" y="71"/>
                      <a:pt x="61" y="71"/>
                    </a:cubicBezTo>
                    <a:cubicBezTo>
                      <a:pt x="58" y="68"/>
                      <a:pt x="55" y="65"/>
                      <a:pt x="53" y="61"/>
                    </a:cubicBezTo>
                    <a:lnTo>
                      <a:pt x="30" y="10"/>
                    </a:lnTo>
                    <a:close/>
                  </a:path>
                </a:pathLst>
              </a:custGeom>
              <a:grp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grpSp>
        <p:sp>
          <p:nvSpPr>
            <p:cNvPr id="45" name="Freeform 52">
              <a:extLst>
                <a:ext uri="{FF2B5EF4-FFF2-40B4-BE49-F238E27FC236}">
                  <a16:creationId xmlns:a16="http://schemas.microsoft.com/office/drawing/2014/main" id="{A45C1B60-D488-488B-BE5B-129B9CF01137}"/>
                </a:ext>
              </a:extLst>
            </p:cNvPr>
            <p:cNvSpPr/>
            <p:nvPr/>
          </p:nvSpPr>
          <p:spPr bwMode="auto">
            <a:xfrm>
              <a:off x="6707155" y="1949866"/>
              <a:ext cx="587454" cy="707684"/>
            </a:xfrm>
            <a:custGeom>
              <a:avLst/>
              <a:gdLst>
                <a:gd name="T0" fmla="*/ 60 w 146"/>
                <a:gd name="T1" fmla="*/ 173 h 176"/>
                <a:gd name="T2" fmla="*/ 40 w 146"/>
                <a:gd name="T3" fmla="*/ 173 h 176"/>
                <a:gd name="T4" fmla="*/ 38 w 146"/>
                <a:gd name="T5" fmla="*/ 172 h 176"/>
                <a:gd name="T6" fmla="*/ 17 w 146"/>
                <a:gd name="T7" fmla="*/ 122 h 176"/>
                <a:gd name="T8" fmla="*/ 40 w 146"/>
                <a:gd name="T9" fmla="*/ 62 h 176"/>
                <a:gd name="T10" fmla="*/ 55 w 146"/>
                <a:gd name="T11" fmla="*/ 24 h 176"/>
                <a:gd name="T12" fmla="*/ 103 w 146"/>
                <a:gd name="T13" fmla="*/ 9 h 176"/>
                <a:gd name="T14" fmla="*/ 141 w 146"/>
                <a:gd name="T15" fmla="*/ 53 h 176"/>
                <a:gd name="T16" fmla="*/ 108 w 146"/>
                <a:gd name="T17" fmla="*/ 142 h 176"/>
                <a:gd name="T18" fmla="*/ 98 w 146"/>
                <a:gd name="T19" fmla="*/ 146 h 176"/>
                <a:gd name="T20" fmla="*/ 94 w 146"/>
                <a:gd name="T21" fmla="*/ 137 h 176"/>
                <a:gd name="T22" fmla="*/ 127 w 146"/>
                <a:gd name="T23" fmla="*/ 49 h 176"/>
                <a:gd name="T24" fmla="*/ 98 w 146"/>
                <a:gd name="T25" fmla="*/ 23 h 176"/>
                <a:gd name="T26" fmla="*/ 69 w 146"/>
                <a:gd name="T27" fmla="*/ 30 h 176"/>
                <a:gd name="T28" fmla="*/ 54 w 146"/>
                <a:gd name="T29" fmla="*/ 67 h 176"/>
                <a:gd name="T30" fmla="*/ 30 w 146"/>
                <a:gd name="T31" fmla="*/ 127 h 176"/>
                <a:gd name="T32" fmla="*/ 44 w 146"/>
                <a:gd name="T33" fmla="*/ 159 h 176"/>
                <a:gd name="T34" fmla="*/ 45 w 146"/>
                <a:gd name="T35" fmla="*/ 159 h 176"/>
                <a:gd name="T36" fmla="*/ 61 w 146"/>
                <a:gd name="T37" fmla="*/ 151 h 176"/>
                <a:gd name="T38" fmla="*/ 67 w 146"/>
                <a:gd name="T39" fmla="*/ 135 h 176"/>
                <a:gd name="T40" fmla="*/ 93 w 146"/>
                <a:gd name="T41" fmla="*/ 68 h 176"/>
                <a:gd name="T42" fmla="*/ 91 w 146"/>
                <a:gd name="T43" fmla="*/ 58 h 176"/>
                <a:gd name="T44" fmla="*/ 82 w 146"/>
                <a:gd name="T45" fmla="*/ 67 h 176"/>
                <a:gd name="T46" fmla="*/ 57 w 146"/>
                <a:gd name="T47" fmla="*/ 130 h 176"/>
                <a:gd name="T48" fmla="*/ 48 w 146"/>
                <a:gd name="T49" fmla="*/ 134 h 176"/>
                <a:gd name="T50" fmla="*/ 44 w 146"/>
                <a:gd name="T51" fmla="*/ 124 h 176"/>
                <a:gd name="T52" fmla="*/ 68 w 146"/>
                <a:gd name="T53" fmla="*/ 62 h 176"/>
                <a:gd name="T54" fmla="*/ 96 w 146"/>
                <a:gd name="T55" fmla="*/ 44 h 176"/>
                <a:gd name="T56" fmla="*/ 107 w 146"/>
                <a:gd name="T57" fmla="*/ 72 h 176"/>
                <a:gd name="T58" fmla="*/ 80 w 146"/>
                <a:gd name="T59" fmla="*/ 141 h 176"/>
                <a:gd name="T60" fmla="*/ 74 w 146"/>
                <a:gd name="T61" fmla="*/ 156 h 176"/>
                <a:gd name="T62" fmla="*/ 60 w 146"/>
                <a:gd name="T63" fmla="*/ 173 h 1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146" h="176">
                  <a:moveTo>
                    <a:pt x="60" y="173"/>
                  </a:moveTo>
                  <a:cubicBezTo>
                    <a:pt x="54" y="176"/>
                    <a:pt x="47" y="176"/>
                    <a:pt x="40" y="173"/>
                  </a:cubicBezTo>
                  <a:cubicBezTo>
                    <a:pt x="38" y="172"/>
                    <a:pt x="38" y="172"/>
                    <a:pt x="38" y="172"/>
                  </a:cubicBezTo>
                  <a:cubicBezTo>
                    <a:pt x="31" y="169"/>
                    <a:pt x="0" y="160"/>
                    <a:pt x="17" y="122"/>
                  </a:cubicBezTo>
                  <a:cubicBezTo>
                    <a:pt x="24" y="106"/>
                    <a:pt x="31" y="84"/>
                    <a:pt x="40" y="62"/>
                  </a:cubicBezTo>
                  <a:cubicBezTo>
                    <a:pt x="45" y="50"/>
                    <a:pt x="50" y="37"/>
                    <a:pt x="55" y="24"/>
                  </a:cubicBezTo>
                  <a:cubicBezTo>
                    <a:pt x="64" y="1"/>
                    <a:pt x="78" y="0"/>
                    <a:pt x="103" y="9"/>
                  </a:cubicBezTo>
                  <a:cubicBezTo>
                    <a:pt x="133" y="20"/>
                    <a:pt x="146" y="39"/>
                    <a:pt x="141" y="53"/>
                  </a:cubicBezTo>
                  <a:cubicBezTo>
                    <a:pt x="135" y="73"/>
                    <a:pt x="109" y="139"/>
                    <a:pt x="108" y="142"/>
                  </a:cubicBezTo>
                  <a:cubicBezTo>
                    <a:pt x="106" y="146"/>
                    <a:pt x="102" y="148"/>
                    <a:pt x="98" y="146"/>
                  </a:cubicBezTo>
                  <a:cubicBezTo>
                    <a:pt x="95" y="145"/>
                    <a:pt x="93" y="141"/>
                    <a:pt x="94" y="137"/>
                  </a:cubicBezTo>
                  <a:cubicBezTo>
                    <a:pt x="94" y="136"/>
                    <a:pt x="121" y="68"/>
                    <a:pt x="127" y="49"/>
                  </a:cubicBezTo>
                  <a:cubicBezTo>
                    <a:pt x="129" y="45"/>
                    <a:pt x="124" y="32"/>
                    <a:pt x="98" y="23"/>
                  </a:cubicBezTo>
                  <a:cubicBezTo>
                    <a:pt x="83" y="17"/>
                    <a:pt x="76" y="10"/>
                    <a:pt x="69" y="30"/>
                  </a:cubicBezTo>
                  <a:cubicBezTo>
                    <a:pt x="64" y="42"/>
                    <a:pt x="59" y="55"/>
                    <a:pt x="54" y="67"/>
                  </a:cubicBezTo>
                  <a:cubicBezTo>
                    <a:pt x="45" y="90"/>
                    <a:pt x="37" y="111"/>
                    <a:pt x="30" y="127"/>
                  </a:cubicBezTo>
                  <a:cubicBezTo>
                    <a:pt x="20" y="152"/>
                    <a:pt x="36" y="155"/>
                    <a:pt x="44" y="159"/>
                  </a:cubicBezTo>
                  <a:cubicBezTo>
                    <a:pt x="45" y="159"/>
                    <a:pt x="45" y="159"/>
                    <a:pt x="45" y="159"/>
                  </a:cubicBezTo>
                  <a:cubicBezTo>
                    <a:pt x="52" y="162"/>
                    <a:pt x="56" y="161"/>
                    <a:pt x="61" y="151"/>
                  </a:cubicBezTo>
                  <a:cubicBezTo>
                    <a:pt x="62" y="148"/>
                    <a:pt x="64" y="142"/>
                    <a:pt x="67" y="135"/>
                  </a:cubicBezTo>
                  <a:cubicBezTo>
                    <a:pt x="75" y="115"/>
                    <a:pt x="91" y="77"/>
                    <a:pt x="93" y="68"/>
                  </a:cubicBezTo>
                  <a:cubicBezTo>
                    <a:pt x="94" y="65"/>
                    <a:pt x="94" y="59"/>
                    <a:pt x="91" y="58"/>
                  </a:cubicBezTo>
                  <a:cubicBezTo>
                    <a:pt x="87" y="56"/>
                    <a:pt x="83" y="65"/>
                    <a:pt x="82" y="67"/>
                  </a:cubicBezTo>
                  <a:cubicBezTo>
                    <a:pt x="72" y="95"/>
                    <a:pt x="58" y="130"/>
                    <a:pt x="57" y="130"/>
                  </a:cubicBezTo>
                  <a:cubicBezTo>
                    <a:pt x="56" y="134"/>
                    <a:pt x="52" y="135"/>
                    <a:pt x="48" y="134"/>
                  </a:cubicBezTo>
                  <a:cubicBezTo>
                    <a:pt x="44" y="132"/>
                    <a:pt x="42" y="128"/>
                    <a:pt x="44" y="124"/>
                  </a:cubicBezTo>
                  <a:cubicBezTo>
                    <a:pt x="44" y="124"/>
                    <a:pt x="58" y="90"/>
                    <a:pt x="68" y="62"/>
                  </a:cubicBezTo>
                  <a:cubicBezTo>
                    <a:pt x="75" y="45"/>
                    <a:pt x="87" y="41"/>
                    <a:pt x="96" y="44"/>
                  </a:cubicBezTo>
                  <a:cubicBezTo>
                    <a:pt x="106" y="47"/>
                    <a:pt x="110" y="62"/>
                    <a:pt x="107" y="72"/>
                  </a:cubicBezTo>
                  <a:cubicBezTo>
                    <a:pt x="105" y="81"/>
                    <a:pt x="93" y="111"/>
                    <a:pt x="80" y="141"/>
                  </a:cubicBezTo>
                  <a:cubicBezTo>
                    <a:pt x="78" y="148"/>
                    <a:pt x="75" y="154"/>
                    <a:pt x="74" y="156"/>
                  </a:cubicBezTo>
                  <a:cubicBezTo>
                    <a:pt x="71" y="165"/>
                    <a:pt x="66" y="171"/>
                    <a:pt x="60" y="173"/>
                  </a:cubicBezTo>
                  <a:close/>
                </a:path>
              </a:pathLst>
            </a:custGeom>
            <a:solidFill>
              <a:srgbClr val="CCF2EA"/>
            </a:solid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sp>
          <p:nvSpPr>
            <p:cNvPr id="46" name="Freeform 52">
              <a:extLst>
                <a:ext uri="{FF2B5EF4-FFF2-40B4-BE49-F238E27FC236}">
                  <a16:creationId xmlns:a16="http://schemas.microsoft.com/office/drawing/2014/main" id="{0C6CA689-18EA-4F0B-872C-7A649C2E36BC}"/>
                </a:ext>
              </a:extLst>
            </p:cNvPr>
            <p:cNvSpPr/>
            <p:nvPr/>
          </p:nvSpPr>
          <p:spPr bwMode="auto">
            <a:xfrm>
              <a:off x="10195390" y="1259683"/>
              <a:ext cx="587454" cy="707684"/>
            </a:xfrm>
            <a:custGeom>
              <a:avLst/>
              <a:gdLst>
                <a:gd name="T0" fmla="*/ 60 w 146"/>
                <a:gd name="T1" fmla="*/ 173 h 176"/>
                <a:gd name="T2" fmla="*/ 40 w 146"/>
                <a:gd name="T3" fmla="*/ 173 h 176"/>
                <a:gd name="T4" fmla="*/ 38 w 146"/>
                <a:gd name="T5" fmla="*/ 172 h 176"/>
                <a:gd name="T6" fmla="*/ 17 w 146"/>
                <a:gd name="T7" fmla="*/ 122 h 176"/>
                <a:gd name="T8" fmla="*/ 40 w 146"/>
                <a:gd name="T9" fmla="*/ 62 h 176"/>
                <a:gd name="T10" fmla="*/ 55 w 146"/>
                <a:gd name="T11" fmla="*/ 24 h 176"/>
                <a:gd name="T12" fmla="*/ 103 w 146"/>
                <a:gd name="T13" fmla="*/ 9 h 176"/>
                <a:gd name="T14" fmla="*/ 141 w 146"/>
                <a:gd name="T15" fmla="*/ 53 h 176"/>
                <a:gd name="T16" fmla="*/ 108 w 146"/>
                <a:gd name="T17" fmla="*/ 142 h 176"/>
                <a:gd name="T18" fmla="*/ 98 w 146"/>
                <a:gd name="T19" fmla="*/ 146 h 176"/>
                <a:gd name="T20" fmla="*/ 94 w 146"/>
                <a:gd name="T21" fmla="*/ 137 h 176"/>
                <a:gd name="T22" fmla="*/ 127 w 146"/>
                <a:gd name="T23" fmla="*/ 49 h 176"/>
                <a:gd name="T24" fmla="*/ 98 w 146"/>
                <a:gd name="T25" fmla="*/ 23 h 176"/>
                <a:gd name="T26" fmla="*/ 69 w 146"/>
                <a:gd name="T27" fmla="*/ 30 h 176"/>
                <a:gd name="T28" fmla="*/ 54 w 146"/>
                <a:gd name="T29" fmla="*/ 67 h 176"/>
                <a:gd name="T30" fmla="*/ 30 w 146"/>
                <a:gd name="T31" fmla="*/ 127 h 176"/>
                <a:gd name="T32" fmla="*/ 44 w 146"/>
                <a:gd name="T33" fmla="*/ 159 h 176"/>
                <a:gd name="T34" fmla="*/ 45 w 146"/>
                <a:gd name="T35" fmla="*/ 159 h 176"/>
                <a:gd name="T36" fmla="*/ 61 w 146"/>
                <a:gd name="T37" fmla="*/ 151 h 176"/>
                <a:gd name="T38" fmla="*/ 67 w 146"/>
                <a:gd name="T39" fmla="*/ 135 h 176"/>
                <a:gd name="T40" fmla="*/ 93 w 146"/>
                <a:gd name="T41" fmla="*/ 68 h 176"/>
                <a:gd name="T42" fmla="*/ 91 w 146"/>
                <a:gd name="T43" fmla="*/ 58 h 176"/>
                <a:gd name="T44" fmla="*/ 82 w 146"/>
                <a:gd name="T45" fmla="*/ 67 h 176"/>
                <a:gd name="T46" fmla="*/ 57 w 146"/>
                <a:gd name="T47" fmla="*/ 130 h 176"/>
                <a:gd name="T48" fmla="*/ 48 w 146"/>
                <a:gd name="T49" fmla="*/ 134 h 176"/>
                <a:gd name="T50" fmla="*/ 44 w 146"/>
                <a:gd name="T51" fmla="*/ 124 h 176"/>
                <a:gd name="T52" fmla="*/ 68 w 146"/>
                <a:gd name="T53" fmla="*/ 62 h 176"/>
                <a:gd name="T54" fmla="*/ 96 w 146"/>
                <a:gd name="T55" fmla="*/ 44 h 176"/>
                <a:gd name="T56" fmla="*/ 107 w 146"/>
                <a:gd name="T57" fmla="*/ 72 h 176"/>
                <a:gd name="T58" fmla="*/ 80 w 146"/>
                <a:gd name="T59" fmla="*/ 141 h 176"/>
                <a:gd name="T60" fmla="*/ 74 w 146"/>
                <a:gd name="T61" fmla="*/ 156 h 176"/>
                <a:gd name="T62" fmla="*/ 60 w 146"/>
                <a:gd name="T63" fmla="*/ 173 h 1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146" h="176">
                  <a:moveTo>
                    <a:pt x="60" y="173"/>
                  </a:moveTo>
                  <a:cubicBezTo>
                    <a:pt x="54" y="176"/>
                    <a:pt x="47" y="176"/>
                    <a:pt x="40" y="173"/>
                  </a:cubicBezTo>
                  <a:cubicBezTo>
                    <a:pt x="38" y="172"/>
                    <a:pt x="38" y="172"/>
                    <a:pt x="38" y="172"/>
                  </a:cubicBezTo>
                  <a:cubicBezTo>
                    <a:pt x="31" y="169"/>
                    <a:pt x="0" y="160"/>
                    <a:pt x="17" y="122"/>
                  </a:cubicBezTo>
                  <a:cubicBezTo>
                    <a:pt x="24" y="106"/>
                    <a:pt x="31" y="84"/>
                    <a:pt x="40" y="62"/>
                  </a:cubicBezTo>
                  <a:cubicBezTo>
                    <a:pt x="45" y="50"/>
                    <a:pt x="50" y="37"/>
                    <a:pt x="55" y="24"/>
                  </a:cubicBezTo>
                  <a:cubicBezTo>
                    <a:pt x="64" y="1"/>
                    <a:pt x="78" y="0"/>
                    <a:pt x="103" y="9"/>
                  </a:cubicBezTo>
                  <a:cubicBezTo>
                    <a:pt x="133" y="20"/>
                    <a:pt x="146" y="39"/>
                    <a:pt x="141" y="53"/>
                  </a:cubicBezTo>
                  <a:cubicBezTo>
                    <a:pt x="135" y="73"/>
                    <a:pt x="109" y="139"/>
                    <a:pt x="108" y="142"/>
                  </a:cubicBezTo>
                  <a:cubicBezTo>
                    <a:pt x="106" y="146"/>
                    <a:pt x="102" y="148"/>
                    <a:pt x="98" y="146"/>
                  </a:cubicBezTo>
                  <a:cubicBezTo>
                    <a:pt x="95" y="145"/>
                    <a:pt x="93" y="141"/>
                    <a:pt x="94" y="137"/>
                  </a:cubicBezTo>
                  <a:cubicBezTo>
                    <a:pt x="94" y="136"/>
                    <a:pt x="121" y="68"/>
                    <a:pt x="127" y="49"/>
                  </a:cubicBezTo>
                  <a:cubicBezTo>
                    <a:pt x="129" y="45"/>
                    <a:pt x="124" y="32"/>
                    <a:pt x="98" y="23"/>
                  </a:cubicBezTo>
                  <a:cubicBezTo>
                    <a:pt x="83" y="17"/>
                    <a:pt x="76" y="10"/>
                    <a:pt x="69" y="30"/>
                  </a:cubicBezTo>
                  <a:cubicBezTo>
                    <a:pt x="64" y="42"/>
                    <a:pt x="59" y="55"/>
                    <a:pt x="54" y="67"/>
                  </a:cubicBezTo>
                  <a:cubicBezTo>
                    <a:pt x="45" y="90"/>
                    <a:pt x="37" y="111"/>
                    <a:pt x="30" y="127"/>
                  </a:cubicBezTo>
                  <a:cubicBezTo>
                    <a:pt x="20" y="152"/>
                    <a:pt x="36" y="155"/>
                    <a:pt x="44" y="159"/>
                  </a:cubicBezTo>
                  <a:cubicBezTo>
                    <a:pt x="45" y="159"/>
                    <a:pt x="45" y="159"/>
                    <a:pt x="45" y="159"/>
                  </a:cubicBezTo>
                  <a:cubicBezTo>
                    <a:pt x="52" y="162"/>
                    <a:pt x="56" y="161"/>
                    <a:pt x="61" y="151"/>
                  </a:cubicBezTo>
                  <a:cubicBezTo>
                    <a:pt x="62" y="148"/>
                    <a:pt x="64" y="142"/>
                    <a:pt x="67" y="135"/>
                  </a:cubicBezTo>
                  <a:cubicBezTo>
                    <a:pt x="75" y="115"/>
                    <a:pt x="91" y="77"/>
                    <a:pt x="93" y="68"/>
                  </a:cubicBezTo>
                  <a:cubicBezTo>
                    <a:pt x="94" y="65"/>
                    <a:pt x="94" y="59"/>
                    <a:pt x="91" y="58"/>
                  </a:cubicBezTo>
                  <a:cubicBezTo>
                    <a:pt x="87" y="56"/>
                    <a:pt x="83" y="65"/>
                    <a:pt x="82" y="67"/>
                  </a:cubicBezTo>
                  <a:cubicBezTo>
                    <a:pt x="72" y="95"/>
                    <a:pt x="58" y="130"/>
                    <a:pt x="57" y="130"/>
                  </a:cubicBezTo>
                  <a:cubicBezTo>
                    <a:pt x="56" y="134"/>
                    <a:pt x="52" y="135"/>
                    <a:pt x="48" y="134"/>
                  </a:cubicBezTo>
                  <a:cubicBezTo>
                    <a:pt x="44" y="132"/>
                    <a:pt x="42" y="128"/>
                    <a:pt x="44" y="124"/>
                  </a:cubicBezTo>
                  <a:cubicBezTo>
                    <a:pt x="44" y="124"/>
                    <a:pt x="58" y="90"/>
                    <a:pt x="68" y="62"/>
                  </a:cubicBezTo>
                  <a:cubicBezTo>
                    <a:pt x="75" y="45"/>
                    <a:pt x="87" y="41"/>
                    <a:pt x="96" y="44"/>
                  </a:cubicBezTo>
                  <a:cubicBezTo>
                    <a:pt x="106" y="47"/>
                    <a:pt x="110" y="62"/>
                    <a:pt x="107" y="72"/>
                  </a:cubicBezTo>
                  <a:cubicBezTo>
                    <a:pt x="105" y="81"/>
                    <a:pt x="93" y="111"/>
                    <a:pt x="80" y="141"/>
                  </a:cubicBezTo>
                  <a:cubicBezTo>
                    <a:pt x="78" y="148"/>
                    <a:pt x="75" y="154"/>
                    <a:pt x="74" y="156"/>
                  </a:cubicBezTo>
                  <a:cubicBezTo>
                    <a:pt x="71" y="165"/>
                    <a:pt x="66" y="171"/>
                    <a:pt x="60" y="173"/>
                  </a:cubicBezTo>
                  <a:close/>
                </a:path>
              </a:pathLst>
            </a:custGeom>
            <a:solidFill>
              <a:srgbClr val="CCF2EA"/>
            </a:solid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sp>
          <p:nvSpPr>
            <p:cNvPr id="47" name="Freeform 9">
              <a:extLst>
                <a:ext uri="{FF2B5EF4-FFF2-40B4-BE49-F238E27FC236}">
                  <a16:creationId xmlns:a16="http://schemas.microsoft.com/office/drawing/2014/main" id="{85349C8C-7E30-4C2B-849D-A3D37481908F}"/>
                </a:ext>
              </a:extLst>
            </p:cNvPr>
            <p:cNvSpPr>
              <a:spLocks noEditPoints="1"/>
            </p:cNvSpPr>
            <p:nvPr/>
          </p:nvSpPr>
          <p:spPr bwMode="auto">
            <a:xfrm>
              <a:off x="8445167" y="4763862"/>
              <a:ext cx="977061" cy="977061"/>
            </a:xfrm>
            <a:custGeom>
              <a:avLst/>
              <a:gdLst>
                <a:gd name="T0" fmla="*/ 122 w 243"/>
                <a:gd name="T1" fmla="*/ 0 h 243"/>
                <a:gd name="T2" fmla="*/ 0 w 243"/>
                <a:gd name="T3" fmla="*/ 121 h 243"/>
                <a:gd name="T4" fmla="*/ 122 w 243"/>
                <a:gd name="T5" fmla="*/ 243 h 243"/>
                <a:gd name="T6" fmla="*/ 243 w 243"/>
                <a:gd name="T7" fmla="*/ 121 h 243"/>
                <a:gd name="T8" fmla="*/ 122 w 243"/>
                <a:gd name="T9" fmla="*/ 0 h 243"/>
                <a:gd name="T10" fmla="*/ 154 w 243"/>
                <a:gd name="T11" fmla="*/ 121 h 243"/>
                <a:gd name="T12" fmla="*/ 133 w 243"/>
                <a:gd name="T13" fmla="*/ 121 h 243"/>
                <a:gd name="T14" fmla="*/ 133 w 243"/>
                <a:gd name="T15" fmla="*/ 196 h 243"/>
                <a:gd name="T16" fmla="*/ 102 w 243"/>
                <a:gd name="T17" fmla="*/ 196 h 243"/>
                <a:gd name="T18" fmla="*/ 102 w 243"/>
                <a:gd name="T19" fmla="*/ 121 h 243"/>
                <a:gd name="T20" fmla="*/ 87 w 243"/>
                <a:gd name="T21" fmla="*/ 121 h 243"/>
                <a:gd name="T22" fmla="*/ 87 w 243"/>
                <a:gd name="T23" fmla="*/ 94 h 243"/>
                <a:gd name="T24" fmla="*/ 102 w 243"/>
                <a:gd name="T25" fmla="*/ 94 h 243"/>
                <a:gd name="T26" fmla="*/ 102 w 243"/>
                <a:gd name="T27" fmla="*/ 77 h 243"/>
                <a:gd name="T28" fmla="*/ 133 w 243"/>
                <a:gd name="T29" fmla="*/ 46 h 243"/>
                <a:gd name="T30" fmla="*/ 156 w 243"/>
                <a:gd name="T31" fmla="*/ 46 h 243"/>
                <a:gd name="T32" fmla="*/ 156 w 243"/>
                <a:gd name="T33" fmla="*/ 72 h 243"/>
                <a:gd name="T34" fmla="*/ 140 w 243"/>
                <a:gd name="T35" fmla="*/ 72 h 243"/>
                <a:gd name="T36" fmla="*/ 133 w 243"/>
                <a:gd name="T37" fmla="*/ 79 h 243"/>
                <a:gd name="T38" fmla="*/ 133 w 243"/>
                <a:gd name="T39" fmla="*/ 94 h 243"/>
                <a:gd name="T40" fmla="*/ 157 w 243"/>
                <a:gd name="T41" fmla="*/ 94 h 243"/>
                <a:gd name="T42" fmla="*/ 154 w 243"/>
                <a:gd name="T43" fmla="*/ 121 h 2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243" h="243">
                  <a:moveTo>
                    <a:pt x="122" y="0"/>
                  </a:moveTo>
                  <a:cubicBezTo>
                    <a:pt x="55" y="0"/>
                    <a:pt x="0" y="54"/>
                    <a:pt x="0" y="121"/>
                  </a:cubicBezTo>
                  <a:cubicBezTo>
                    <a:pt x="0" y="188"/>
                    <a:pt x="55" y="243"/>
                    <a:pt x="122" y="243"/>
                  </a:cubicBezTo>
                  <a:cubicBezTo>
                    <a:pt x="189" y="243"/>
                    <a:pt x="243" y="188"/>
                    <a:pt x="243" y="121"/>
                  </a:cubicBezTo>
                  <a:cubicBezTo>
                    <a:pt x="243" y="54"/>
                    <a:pt x="189" y="0"/>
                    <a:pt x="122" y="0"/>
                  </a:cubicBezTo>
                  <a:close/>
                  <a:moveTo>
                    <a:pt x="154" y="121"/>
                  </a:moveTo>
                  <a:cubicBezTo>
                    <a:pt x="133" y="121"/>
                    <a:pt x="133" y="121"/>
                    <a:pt x="133" y="121"/>
                  </a:cubicBezTo>
                  <a:cubicBezTo>
                    <a:pt x="133" y="154"/>
                    <a:pt x="133" y="196"/>
                    <a:pt x="133" y="196"/>
                  </a:cubicBezTo>
                  <a:cubicBezTo>
                    <a:pt x="102" y="196"/>
                    <a:pt x="102" y="196"/>
                    <a:pt x="102" y="196"/>
                  </a:cubicBezTo>
                  <a:cubicBezTo>
                    <a:pt x="102" y="196"/>
                    <a:pt x="102" y="155"/>
                    <a:pt x="102" y="121"/>
                  </a:cubicBezTo>
                  <a:cubicBezTo>
                    <a:pt x="87" y="121"/>
                    <a:pt x="87" y="121"/>
                    <a:pt x="87" y="121"/>
                  </a:cubicBezTo>
                  <a:cubicBezTo>
                    <a:pt x="87" y="94"/>
                    <a:pt x="87" y="94"/>
                    <a:pt x="87" y="94"/>
                  </a:cubicBezTo>
                  <a:cubicBezTo>
                    <a:pt x="102" y="94"/>
                    <a:pt x="102" y="94"/>
                    <a:pt x="102" y="94"/>
                  </a:cubicBezTo>
                  <a:cubicBezTo>
                    <a:pt x="102" y="77"/>
                    <a:pt x="102" y="77"/>
                    <a:pt x="102" y="77"/>
                  </a:cubicBezTo>
                  <a:cubicBezTo>
                    <a:pt x="102" y="65"/>
                    <a:pt x="108" y="46"/>
                    <a:pt x="133" y="46"/>
                  </a:cubicBezTo>
                  <a:cubicBezTo>
                    <a:pt x="156" y="46"/>
                    <a:pt x="156" y="46"/>
                    <a:pt x="156" y="46"/>
                  </a:cubicBezTo>
                  <a:cubicBezTo>
                    <a:pt x="156" y="72"/>
                    <a:pt x="156" y="72"/>
                    <a:pt x="156" y="72"/>
                  </a:cubicBezTo>
                  <a:cubicBezTo>
                    <a:pt x="156" y="72"/>
                    <a:pt x="142" y="72"/>
                    <a:pt x="140" y="72"/>
                  </a:cubicBezTo>
                  <a:cubicBezTo>
                    <a:pt x="137" y="72"/>
                    <a:pt x="133" y="73"/>
                    <a:pt x="133" y="79"/>
                  </a:cubicBezTo>
                  <a:cubicBezTo>
                    <a:pt x="133" y="94"/>
                    <a:pt x="133" y="94"/>
                    <a:pt x="133" y="94"/>
                  </a:cubicBezTo>
                  <a:cubicBezTo>
                    <a:pt x="157" y="94"/>
                    <a:pt x="157" y="94"/>
                    <a:pt x="157" y="94"/>
                  </a:cubicBezTo>
                  <a:lnTo>
                    <a:pt x="154" y="121"/>
                  </a:lnTo>
                  <a:close/>
                </a:path>
              </a:pathLst>
            </a:custGeom>
            <a:solidFill>
              <a:srgbClr val="CCF2EA"/>
            </a:solid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sp>
          <p:nvSpPr>
            <p:cNvPr id="48" name="Freeform 36">
              <a:extLst>
                <a:ext uri="{FF2B5EF4-FFF2-40B4-BE49-F238E27FC236}">
                  <a16:creationId xmlns:a16="http://schemas.microsoft.com/office/drawing/2014/main" id="{0F3D5046-B15F-4BF7-BA82-4DC64E0B57CD}"/>
                </a:ext>
              </a:extLst>
            </p:cNvPr>
            <p:cNvSpPr/>
            <p:nvPr/>
          </p:nvSpPr>
          <p:spPr bwMode="auto">
            <a:xfrm>
              <a:off x="10218184" y="2794520"/>
              <a:ext cx="566148" cy="751820"/>
            </a:xfrm>
            <a:custGeom>
              <a:avLst/>
              <a:gdLst>
                <a:gd name="T0" fmla="*/ 3 w 141"/>
                <a:gd name="T1" fmla="*/ 157 h 187"/>
                <a:gd name="T2" fmla="*/ 3 w 141"/>
                <a:gd name="T3" fmla="*/ 155 h 187"/>
                <a:gd name="T4" fmla="*/ 36 w 141"/>
                <a:gd name="T5" fmla="*/ 131 h 187"/>
                <a:gd name="T6" fmla="*/ 38 w 141"/>
                <a:gd name="T7" fmla="*/ 130 h 187"/>
                <a:gd name="T8" fmla="*/ 60 w 141"/>
                <a:gd name="T9" fmla="*/ 139 h 187"/>
                <a:gd name="T10" fmla="*/ 87 w 141"/>
                <a:gd name="T11" fmla="*/ 105 h 187"/>
                <a:gd name="T12" fmla="*/ 99 w 141"/>
                <a:gd name="T13" fmla="*/ 65 h 187"/>
                <a:gd name="T14" fmla="*/ 79 w 141"/>
                <a:gd name="T15" fmla="*/ 50 h 187"/>
                <a:gd name="T16" fmla="*/ 80 w 141"/>
                <a:gd name="T17" fmla="*/ 10 h 187"/>
                <a:gd name="T18" fmla="*/ 82 w 141"/>
                <a:gd name="T19" fmla="*/ 8 h 187"/>
                <a:gd name="T20" fmla="*/ 96 w 141"/>
                <a:gd name="T21" fmla="*/ 0 h 187"/>
                <a:gd name="T22" fmla="*/ 100 w 141"/>
                <a:gd name="T23" fmla="*/ 1 h 187"/>
                <a:gd name="T24" fmla="*/ 123 w 141"/>
                <a:gd name="T25" fmla="*/ 15 h 187"/>
                <a:gd name="T26" fmla="*/ 113 w 141"/>
                <a:gd name="T27" fmla="*/ 123 h 187"/>
                <a:gd name="T28" fmla="*/ 32 w 141"/>
                <a:gd name="T29" fmla="*/ 187 h 187"/>
                <a:gd name="T30" fmla="*/ 32 w 141"/>
                <a:gd name="T31" fmla="*/ 187 h 187"/>
                <a:gd name="T32" fmla="*/ 31 w 141"/>
                <a:gd name="T33" fmla="*/ 187 h 187"/>
                <a:gd name="T34" fmla="*/ 7 w 141"/>
                <a:gd name="T35" fmla="*/ 176 h 187"/>
                <a:gd name="T36" fmla="*/ 3 w 141"/>
                <a:gd name="T37" fmla="*/ 157 h 1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41" h="187">
                  <a:moveTo>
                    <a:pt x="3" y="157"/>
                  </a:moveTo>
                  <a:cubicBezTo>
                    <a:pt x="3" y="155"/>
                    <a:pt x="3" y="155"/>
                    <a:pt x="3" y="155"/>
                  </a:cubicBezTo>
                  <a:cubicBezTo>
                    <a:pt x="4" y="148"/>
                    <a:pt x="33" y="131"/>
                    <a:pt x="36" y="131"/>
                  </a:cubicBezTo>
                  <a:cubicBezTo>
                    <a:pt x="38" y="130"/>
                    <a:pt x="38" y="130"/>
                    <a:pt x="38" y="130"/>
                  </a:cubicBezTo>
                  <a:cubicBezTo>
                    <a:pt x="42" y="130"/>
                    <a:pt x="48" y="133"/>
                    <a:pt x="60" y="139"/>
                  </a:cubicBezTo>
                  <a:cubicBezTo>
                    <a:pt x="70" y="132"/>
                    <a:pt x="82" y="114"/>
                    <a:pt x="87" y="105"/>
                  </a:cubicBezTo>
                  <a:cubicBezTo>
                    <a:pt x="92" y="94"/>
                    <a:pt x="99" y="77"/>
                    <a:pt x="99" y="65"/>
                  </a:cubicBezTo>
                  <a:cubicBezTo>
                    <a:pt x="86" y="58"/>
                    <a:pt x="80" y="55"/>
                    <a:pt x="79" y="50"/>
                  </a:cubicBezTo>
                  <a:cubicBezTo>
                    <a:pt x="78" y="48"/>
                    <a:pt x="76" y="14"/>
                    <a:pt x="80" y="10"/>
                  </a:cubicBezTo>
                  <a:cubicBezTo>
                    <a:pt x="82" y="8"/>
                    <a:pt x="82" y="8"/>
                    <a:pt x="82" y="8"/>
                  </a:cubicBezTo>
                  <a:cubicBezTo>
                    <a:pt x="85" y="5"/>
                    <a:pt x="89" y="0"/>
                    <a:pt x="96" y="0"/>
                  </a:cubicBezTo>
                  <a:cubicBezTo>
                    <a:pt x="97" y="0"/>
                    <a:pt x="99" y="0"/>
                    <a:pt x="100" y="1"/>
                  </a:cubicBezTo>
                  <a:cubicBezTo>
                    <a:pt x="105" y="2"/>
                    <a:pt x="117" y="7"/>
                    <a:pt x="123" y="15"/>
                  </a:cubicBezTo>
                  <a:cubicBezTo>
                    <a:pt x="127" y="20"/>
                    <a:pt x="141" y="70"/>
                    <a:pt x="113" y="123"/>
                  </a:cubicBezTo>
                  <a:cubicBezTo>
                    <a:pt x="85" y="174"/>
                    <a:pt x="39" y="187"/>
                    <a:pt x="32" y="187"/>
                  </a:cubicBezTo>
                  <a:cubicBezTo>
                    <a:pt x="32" y="187"/>
                    <a:pt x="32" y="187"/>
                    <a:pt x="32" y="187"/>
                  </a:cubicBezTo>
                  <a:cubicBezTo>
                    <a:pt x="31" y="187"/>
                    <a:pt x="31" y="187"/>
                    <a:pt x="31" y="187"/>
                  </a:cubicBezTo>
                  <a:cubicBezTo>
                    <a:pt x="21" y="186"/>
                    <a:pt x="11" y="179"/>
                    <a:pt x="7" y="176"/>
                  </a:cubicBezTo>
                  <a:cubicBezTo>
                    <a:pt x="0" y="171"/>
                    <a:pt x="2" y="162"/>
                    <a:pt x="3" y="157"/>
                  </a:cubicBezTo>
                  <a:close/>
                </a:path>
              </a:pathLst>
            </a:custGeom>
            <a:solidFill>
              <a:srgbClr val="CCF2EA"/>
            </a:solid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sp>
          <p:nvSpPr>
            <p:cNvPr id="49" name="Freeform 38">
              <a:extLst>
                <a:ext uri="{FF2B5EF4-FFF2-40B4-BE49-F238E27FC236}">
                  <a16:creationId xmlns:a16="http://schemas.microsoft.com/office/drawing/2014/main" id="{FD3C0518-E104-4FED-AECC-E17DBFF39232}"/>
                </a:ext>
              </a:extLst>
            </p:cNvPr>
            <p:cNvSpPr>
              <a:spLocks noEditPoints="1"/>
            </p:cNvSpPr>
            <p:nvPr/>
          </p:nvSpPr>
          <p:spPr bwMode="auto">
            <a:xfrm>
              <a:off x="8477128" y="3316534"/>
              <a:ext cx="783780" cy="795954"/>
            </a:xfrm>
            <a:custGeom>
              <a:avLst/>
              <a:gdLst>
                <a:gd name="T0" fmla="*/ 190 w 195"/>
                <a:gd name="T1" fmla="*/ 120 h 198"/>
                <a:gd name="T2" fmla="*/ 192 w 195"/>
                <a:gd name="T3" fmla="*/ 100 h 198"/>
                <a:gd name="T4" fmla="*/ 99 w 195"/>
                <a:gd name="T5" fmla="*/ 7 h 198"/>
                <a:gd name="T6" fmla="*/ 83 w 195"/>
                <a:gd name="T7" fmla="*/ 8 h 198"/>
                <a:gd name="T8" fmla="*/ 54 w 195"/>
                <a:gd name="T9" fmla="*/ 0 h 198"/>
                <a:gd name="T10" fmla="*/ 0 w 195"/>
                <a:gd name="T11" fmla="*/ 54 h 198"/>
                <a:gd name="T12" fmla="*/ 7 w 195"/>
                <a:gd name="T13" fmla="*/ 81 h 198"/>
                <a:gd name="T14" fmla="*/ 5 w 195"/>
                <a:gd name="T15" fmla="*/ 100 h 198"/>
                <a:gd name="T16" fmla="*/ 99 w 195"/>
                <a:gd name="T17" fmla="*/ 193 h 198"/>
                <a:gd name="T18" fmla="*/ 116 w 195"/>
                <a:gd name="T19" fmla="*/ 192 h 198"/>
                <a:gd name="T20" fmla="*/ 141 w 195"/>
                <a:gd name="T21" fmla="*/ 198 h 198"/>
                <a:gd name="T22" fmla="*/ 195 w 195"/>
                <a:gd name="T23" fmla="*/ 144 h 198"/>
                <a:gd name="T24" fmla="*/ 190 w 195"/>
                <a:gd name="T25" fmla="*/ 120 h 198"/>
                <a:gd name="T26" fmla="*/ 146 w 195"/>
                <a:gd name="T27" fmla="*/ 145 h 198"/>
                <a:gd name="T28" fmla="*/ 127 w 195"/>
                <a:gd name="T29" fmla="*/ 159 h 198"/>
                <a:gd name="T30" fmla="*/ 98 w 195"/>
                <a:gd name="T31" fmla="*/ 164 h 198"/>
                <a:gd name="T32" fmla="*/ 65 w 195"/>
                <a:gd name="T33" fmla="*/ 157 h 198"/>
                <a:gd name="T34" fmla="*/ 49 w 195"/>
                <a:gd name="T35" fmla="*/ 144 h 198"/>
                <a:gd name="T36" fmla="*/ 44 w 195"/>
                <a:gd name="T37" fmla="*/ 127 h 198"/>
                <a:gd name="T38" fmla="*/ 47 w 195"/>
                <a:gd name="T39" fmla="*/ 118 h 198"/>
                <a:gd name="T40" fmla="*/ 57 w 195"/>
                <a:gd name="T41" fmla="*/ 114 h 198"/>
                <a:gd name="T42" fmla="*/ 65 w 195"/>
                <a:gd name="T43" fmla="*/ 117 h 198"/>
                <a:gd name="T44" fmla="*/ 71 w 195"/>
                <a:gd name="T45" fmla="*/ 125 h 198"/>
                <a:gd name="T46" fmla="*/ 76 w 195"/>
                <a:gd name="T47" fmla="*/ 135 h 198"/>
                <a:gd name="T48" fmla="*/ 84 w 195"/>
                <a:gd name="T49" fmla="*/ 141 h 198"/>
                <a:gd name="T50" fmla="*/ 98 w 195"/>
                <a:gd name="T51" fmla="*/ 143 h 198"/>
                <a:gd name="T52" fmla="*/ 116 w 195"/>
                <a:gd name="T53" fmla="*/ 138 h 198"/>
                <a:gd name="T54" fmla="*/ 123 w 195"/>
                <a:gd name="T55" fmla="*/ 127 h 198"/>
                <a:gd name="T56" fmla="*/ 120 w 195"/>
                <a:gd name="T57" fmla="*/ 118 h 198"/>
                <a:gd name="T58" fmla="*/ 110 w 195"/>
                <a:gd name="T59" fmla="*/ 112 h 198"/>
                <a:gd name="T60" fmla="*/ 93 w 195"/>
                <a:gd name="T61" fmla="*/ 108 h 198"/>
                <a:gd name="T62" fmla="*/ 68 w 195"/>
                <a:gd name="T63" fmla="*/ 101 h 198"/>
                <a:gd name="T64" fmla="*/ 52 w 195"/>
                <a:gd name="T65" fmla="*/ 89 h 198"/>
                <a:gd name="T66" fmla="*/ 46 w 195"/>
                <a:gd name="T67" fmla="*/ 70 h 198"/>
                <a:gd name="T68" fmla="*/ 52 w 195"/>
                <a:gd name="T69" fmla="*/ 51 h 198"/>
                <a:gd name="T70" fmla="*/ 71 w 195"/>
                <a:gd name="T71" fmla="*/ 39 h 198"/>
                <a:gd name="T72" fmla="*/ 98 w 195"/>
                <a:gd name="T73" fmla="*/ 35 h 198"/>
                <a:gd name="T74" fmla="*/ 120 w 195"/>
                <a:gd name="T75" fmla="*/ 37 h 198"/>
                <a:gd name="T76" fmla="*/ 135 w 195"/>
                <a:gd name="T77" fmla="*/ 45 h 198"/>
                <a:gd name="T78" fmla="*/ 144 w 195"/>
                <a:gd name="T79" fmla="*/ 55 h 198"/>
                <a:gd name="T80" fmla="*/ 147 w 195"/>
                <a:gd name="T81" fmla="*/ 66 h 198"/>
                <a:gd name="T82" fmla="*/ 143 w 195"/>
                <a:gd name="T83" fmla="*/ 75 h 198"/>
                <a:gd name="T84" fmla="*/ 134 w 195"/>
                <a:gd name="T85" fmla="*/ 79 h 198"/>
                <a:gd name="T86" fmla="*/ 126 w 195"/>
                <a:gd name="T87" fmla="*/ 76 h 198"/>
                <a:gd name="T88" fmla="*/ 120 w 195"/>
                <a:gd name="T89" fmla="*/ 69 h 198"/>
                <a:gd name="T90" fmla="*/ 112 w 195"/>
                <a:gd name="T91" fmla="*/ 59 h 198"/>
                <a:gd name="T92" fmla="*/ 96 w 195"/>
                <a:gd name="T93" fmla="*/ 55 h 198"/>
                <a:gd name="T94" fmla="*/ 80 w 195"/>
                <a:gd name="T95" fmla="*/ 59 h 198"/>
                <a:gd name="T96" fmla="*/ 74 w 195"/>
                <a:gd name="T97" fmla="*/ 68 h 198"/>
                <a:gd name="T98" fmla="*/ 76 w 195"/>
                <a:gd name="T99" fmla="*/ 73 h 198"/>
                <a:gd name="T100" fmla="*/ 82 w 195"/>
                <a:gd name="T101" fmla="*/ 78 h 198"/>
                <a:gd name="T102" fmla="*/ 89 w 195"/>
                <a:gd name="T103" fmla="*/ 81 h 198"/>
                <a:gd name="T104" fmla="*/ 102 w 195"/>
                <a:gd name="T105" fmla="*/ 84 h 198"/>
                <a:gd name="T106" fmla="*/ 123 w 195"/>
                <a:gd name="T107" fmla="*/ 89 h 198"/>
                <a:gd name="T108" fmla="*/ 139 w 195"/>
                <a:gd name="T109" fmla="*/ 96 h 198"/>
                <a:gd name="T110" fmla="*/ 149 w 195"/>
                <a:gd name="T111" fmla="*/ 108 h 198"/>
                <a:gd name="T112" fmla="*/ 153 w 195"/>
                <a:gd name="T113" fmla="*/ 124 h 198"/>
                <a:gd name="T114" fmla="*/ 146 w 195"/>
                <a:gd name="T115" fmla="*/ 145 h 1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195" h="198">
                  <a:moveTo>
                    <a:pt x="190" y="120"/>
                  </a:moveTo>
                  <a:cubicBezTo>
                    <a:pt x="191" y="114"/>
                    <a:pt x="192" y="107"/>
                    <a:pt x="192" y="100"/>
                  </a:cubicBezTo>
                  <a:cubicBezTo>
                    <a:pt x="192" y="49"/>
                    <a:pt x="150" y="7"/>
                    <a:pt x="99" y="7"/>
                  </a:cubicBezTo>
                  <a:cubicBezTo>
                    <a:pt x="93" y="7"/>
                    <a:pt x="88" y="7"/>
                    <a:pt x="83" y="8"/>
                  </a:cubicBezTo>
                  <a:cubicBezTo>
                    <a:pt x="74" y="3"/>
                    <a:pt x="64" y="0"/>
                    <a:pt x="54" y="0"/>
                  </a:cubicBezTo>
                  <a:cubicBezTo>
                    <a:pt x="24" y="0"/>
                    <a:pt x="0" y="24"/>
                    <a:pt x="0" y="54"/>
                  </a:cubicBezTo>
                  <a:cubicBezTo>
                    <a:pt x="0" y="64"/>
                    <a:pt x="2" y="73"/>
                    <a:pt x="7" y="81"/>
                  </a:cubicBezTo>
                  <a:cubicBezTo>
                    <a:pt x="6" y="87"/>
                    <a:pt x="5" y="94"/>
                    <a:pt x="5" y="100"/>
                  </a:cubicBezTo>
                  <a:cubicBezTo>
                    <a:pt x="5" y="152"/>
                    <a:pt x="47" y="193"/>
                    <a:pt x="99" y="193"/>
                  </a:cubicBezTo>
                  <a:cubicBezTo>
                    <a:pt x="104" y="193"/>
                    <a:pt x="110" y="193"/>
                    <a:pt x="116" y="192"/>
                  </a:cubicBezTo>
                  <a:cubicBezTo>
                    <a:pt x="123" y="196"/>
                    <a:pt x="132" y="198"/>
                    <a:pt x="141" y="198"/>
                  </a:cubicBezTo>
                  <a:cubicBezTo>
                    <a:pt x="171" y="198"/>
                    <a:pt x="195" y="174"/>
                    <a:pt x="195" y="144"/>
                  </a:cubicBezTo>
                  <a:cubicBezTo>
                    <a:pt x="195" y="136"/>
                    <a:pt x="193" y="127"/>
                    <a:pt x="190" y="120"/>
                  </a:cubicBezTo>
                  <a:close/>
                  <a:moveTo>
                    <a:pt x="146" y="145"/>
                  </a:moveTo>
                  <a:cubicBezTo>
                    <a:pt x="142" y="151"/>
                    <a:pt x="136" y="156"/>
                    <a:pt x="127" y="159"/>
                  </a:cubicBezTo>
                  <a:cubicBezTo>
                    <a:pt x="119" y="163"/>
                    <a:pt x="109" y="164"/>
                    <a:pt x="98" y="164"/>
                  </a:cubicBezTo>
                  <a:cubicBezTo>
                    <a:pt x="85" y="164"/>
                    <a:pt x="74" y="162"/>
                    <a:pt x="65" y="157"/>
                  </a:cubicBezTo>
                  <a:cubicBezTo>
                    <a:pt x="59" y="154"/>
                    <a:pt x="53" y="149"/>
                    <a:pt x="49" y="144"/>
                  </a:cubicBezTo>
                  <a:cubicBezTo>
                    <a:pt x="46" y="138"/>
                    <a:pt x="44" y="132"/>
                    <a:pt x="44" y="127"/>
                  </a:cubicBezTo>
                  <a:cubicBezTo>
                    <a:pt x="44" y="123"/>
                    <a:pt x="45" y="120"/>
                    <a:pt x="47" y="118"/>
                  </a:cubicBezTo>
                  <a:cubicBezTo>
                    <a:pt x="50" y="116"/>
                    <a:pt x="53" y="114"/>
                    <a:pt x="57" y="114"/>
                  </a:cubicBezTo>
                  <a:cubicBezTo>
                    <a:pt x="60" y="114"/>
                    <a:pt x="63" y="115"/>
                    <a:pt x="65" y="117"/>
                  </a:cubicBezTo>
                  <a:cubicBezTo>
                    <a:pt x="68" y="119"/>
                    <a:pt x="69" y="122"/>
                    <a:pt x="71" y="125"/>
                  </a:cubicBezTo>
                  <a:cubicBezTo>
                    <a:pt x="72" y="129"/>
                    <a:pt x="74" y="132"/>
                    <a:pt x="76" y="135"/>
                  </a:cubicBezTo>
                  <a:cubicBezTo>
                    <a:pt x="78" y="137"/>
                    <a:pt x="81" y="139"/>
                    <a:pt x="84" y="141"/>
                  </a:cubicBezTo>
                  <a:cubicBezTo>
                    <a:pt x="87" y="142"/>
                    <a:pt x="92" y="143"/>
                    <a:pt x="98" y="143"/>
                  </a:cubicBezTo>
                  <a:cubicBezTo>
                    <a:pt x="105" y="143"/>
                    <a:pt x="112" y="142"/>
                    <a:pt x="116" y="138"/>
                  </a:cubicBezTo>
                  <a:cubicBezTo>
                    <a:pt x="121" y="135"/>
                    <a:pt x="123" y="131"/>
                    <a:pt x="123" y="127"/>
                  </a:cubicBezTo>
                  <a:cubicBezTo>
                    <a:pt x="123" y="123"/>
                    <a:pt x="122" y="120"/>
                    <a:pt x="120" y="118"/>
                  </a:cubicBezTo>
                  <a:cubicBezTo>
                    <a:pt x="117" y="115"/>
                    <a:pt x="114" y="114"/>
                    <a:pt x="110" y="112"/>
                  </a:cubicBezTo>
                  <a:cubicBezTo>
                    <a:pt x="105" y="111"/>
                    <a:pt x="100" y="110"/>
                    <a:pt x="93" y="108"/>
                  </a:cubicBezTo>
                  <a:cubicBezTo>
                    <a:pt x="83" y="106"/>
                    <a:pt x="75" y="104"/>
                    <a:pt x="68" y="101"/>
                  </a:cubicBezTo>
                  <a:cubicBezTo>
                    <a:pt x="61" y="98"/>
                    <a:pt x="56" y="94"/>
                    <a:pt x="52" y="89"/>
                  </a:cubicBezTo>
                  <a:cubicBezTo>
                    <a:pt x="48" y="84"/>
                    <a:pt x="46" y="78"/>
                    <a:pt x="46" y="70"/>
                  </a:cubicBezTo>
                  <a:cubicBezTo>
                    <a:pt x="46" y="63"/>
                    <a:pt x="48" y="57"/>
                    <a:pt x="52" y="51"/>
                  </a:cubicBezTo>
                  <a:cubicBezTo>
                    <a:pt x="57" y="46"/>
                    <a:pt x="63" y="42"/>
                    <a:pt x="71" y="39"/>
                  </a:cubicBezTo>
                  <a:cubicBezTo>
                    <a:pt x="78" y="36"/>
                    <a:pt x="87" y="35"/>
                    <a:pt x="98" y="35"/>
                  </a:cubicBezTo>
                  <a:cubicBezTo>
                    <a:pt x="106" y="35"/>
                    <a:pt x="114" y="35"/>
                    <a:pt x="120" y="37"/>
                  </a:cubicBezTo>
                  <a:cubicBezTo>
                    <a:pt x="126" y="39"/>
                    <a:pt x="131" y="42"/>
                    <a:pt x="135" y="45"/>
                  </a:cubicBezTo>
                  <a:cubicBezTo>
                    <a:pt x="139" y="48"/>
                    <a:pt x="142" y="52"/>
                    <a:pt x="144" y="55"/>
                  </a:cubicBezTo>
                  <a:cubicBezTo>
                    <a:pt x="146" y="59"/>
                    <a:pt x="147" y="62"/>
                    <a:pt x="147" y="66"/>
                  </a:cubicBezTo>
                  <a:cubicBezTo>
                    <a:pt x="147" y="69"/>
                    <a:pt x="146" y="72"/>
                    <a:pt x="143" y="75"/>
                  </a:cubicBezTo>
                  <a:cubicBezTo>
                    <a:pt x="141" y="78"/>
                    <a:pt x="137" y="79"/>
                    <a:pt x="134" y="79"/>
                  </a:cubicBezTo>
                  <a:cubicBezTo>
                    <a:pt x="130" y="79"/>
                    <a:pt x="128" y="78"/>
                    <a:pt x="126" y="76"/>
                  </a:cubicBezTo>
                  <a:cubicBezTo>
                    <a:pt x="124" y="75"/>
                    <a:pt x="122" y="72"/>
                    <a:pt x="120" y="69"/>
                  </a:cubicBezTo>
                  <a:cubicBezTo>
                    <a:pt x="118" y="65"/>
                    <a:pt x="115" y="61"/>
                    <a:pt x="112" y="59"/>
                  </a:cubicBezTo>
                  <a:cubicBezTo>
                    <a:pt x="109" y="56"/>
                    <a:pt x="103" y="55"/>
                    <a:pt x="96" y="55"/>
                  </a:cubicBezTo>
                  <a:cubicBezTo>
                    <a:pt x="89" y="55"/>
                    <a:pt x="84" y="56"/>
                    <a:pt x="80" y="59"/>
                  </a:cubicBezTo>
                  <a:cubicBezTo>
                    <a:pt x="76" y="62"/>
                    <a:pt x="74" y="65"/>
                    <a:pt x="74" y="68"/>
                  </a:cubicBezTo>
                  <a:cubicBezTo>
                    <a:pt x="74" y="70"/>
                    <a:pt x="75" y="72"/>
                    <a:pt x="76" y="73"/>
                  </a:cubicBezTo>
                  <a:cubicBezTo>
                    <a:pt x="77" y="75"/>
                    <a:pt x="79" y="76"/>
                    <a:pt x="82" y="78"/>
                  </a:cubicBezTo>
                  <a:cubicBezTo>
                    <a:pt x="84" y="79"/>
                    <a:pt x="87" y="80"/>
                    <a:pt x="89" y="81"/>
                  </a:cubicBezTo>
                  <a:cubicBezTo>
                    <a:pt x="92" y="81"/>
                    <a:pt x="96" y="82"/>
                    <a:pt x="102" y="84"/>
                  </a:cubicBezTo>
                  <a:cubicBezTo>
                    <a:pt x="110" y="85"/>
                    <a:pt x="117" y="87"/>
                    <a:pt x="123" y="89"/>
                  </a:cubicBezTo>
                  <a:cubicBezTo>
                    <a:pt x="129" y="91"/>
                    <a:pt x="134" y="94"/>
                    <a:pt x="139" y="96"/>
                  </a:cubicBezTo>
                  <a:cubicBezTo>
                    <a:pt x="143" y="99"/>
                    <a:pt x="147" y="103"/>
                    <a:pt x="149" y="108"/>
                  </a:cubicBezTo>
                  <a:cubicBezTo>
                    <a:pt x="152" y="112"/>
                    <a:pt x="153" y="118"/>
                    <a:pt x="153" y="124"/>
                  </a:cubicBezTo>
                  <a:cubicBezTo>
                    <a:pt x="153" y="132"/>
                    <a:pt x="151" y="139"/>
                    <a:pt x="146" y="145"/>
                  </a:cubicBezTo>
                  <a:close/>
                </a:path>
              </a:pathLst>
            </a:custGeom>
            <a:solidFill>
              <a:srgbClr val="CCF2EA"/>
            </a:solid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sp>
          <p:nvSpPr>
            <p:cNvPr id="50" name="Freeform 44">
              <a:extLst>
                <a:ext uri="{FF2B5EF4-FFF2-40B4-BE49-F238E27FC236}">
                  <a16:creationId xmlns:a16="http://schemas.microsoft.com/office/drawing/2014/main" id="{EE4FEC4A-0FC1-4FE1-8290-1B5D9B040215}"/>
                </a:ext>
              </a:extLst>
            </p:cNvPr>
            <p:cNvSpPr>
              <a:spLocks noEditPoints="1"/>
            </p:cNvSpPr>
            <p:nvPr/>
          </p:nvSpPr>
          <p:spPr bwMode="auto">
            <a:xfrm>
              <a:off x="7294610" y="2211632"/>
              <a:ext cx="776170" cy="779214"/>
            </a:xfrm>
            <a:custGeom>
              <a:avLst/>
              <a:gdLst>
                <a:gd name="T0" fmla="*/ 192 w 193"/>
                <a:gd name="T1" fmla="*/ 81 h 194"/>
                <a:gd name="T2" fmla="*/ 191 w 193"/>
                <a:gd name="T3" fmla="*/ 77 h 194"/>
                <a:gd name="T4" fmla="*/ 188 w 193"/>
                <a:gd name="T5" fmla="*/ 75 h 194"/>
                <a:gd name="T6" fmla="*/ 162 w 193"/>
                <a:gd name="T7" fmla="*/ 71 h 194"/>
                <a:gd name="T8" fmla="*/ 157 w 193"/>
                <a:gd name="T9" fmla="*/ 54 h 194"/>
                <a:gd name="T10" fmla="*/ 151 w 193"/>
                <a:gd name="T11" fmla="*/ 34 h 194"/>
                <a:gd name="T12" fmla="*/ 104 w 193"/>
                <a:gd name="T13" fmla="*/ 0 h 194"/>
                <a:gd name="T14" fmla="*/ 61 w 193"/>
                <a:gd name="T15" fmla="*/ 0 h 194"/>
                <a:gd name="T16" fmla="*/ 0 w 193"/>
                <a:gd name="T17" fmla="*/ 61 h 194"/>
                <a:gd name="T18" fmla="*/ 0 w 193"/>
                <a:gd name="T19" fmla="*/ 133 h 194"/>
                <a:gd name="T20" fmla="*/ 61 w 193"/>
                <a:gd name="T21" fmla="*/ 194 h 194"/>
                <a:gd name="T22" fmla="*/ 131 w 193"/>
                <a:gd name="T23" fmla="*/ 194 h 194"/>
                <a:gd name="T24" fmla="*/ 192 w 193"/>
                <a:gd name="T25" fmla="*/ 133 h 194"/>
                <a:gd name="T26" fmla="*/ 193 w 193"/>
                <a:gd name="T27" fmla="*/ 83 h 194"/>
                <a:gd name="T28" fmla="*/ 192 w 193"/>
                <a:gd name="T29" fmla="*/ 81 h 194"/>
                <a:gd name="T30" fmla="*/ 62 w 193"/>
                <a:gd name="T31" fmla="*/ 50 h 194"/>
                <a:gd name="T32" fmla="*/ 96 w 193"/>
                <a:gd name="T33" fmla="*/ 50 h 194"/>
                <a:gd name="T34" fmla="*/ 108 w 193"/>
                <a:gd name="T35" fmla="*/ 62 h 194"/>
                <a:gd name="T36" fmla="*/ 96 w 193"/>
                <a:gd name="T37" fmla="*/ 73 h 194"/>
                <a:gd name="T38" fmla="*/ 62 w 193"/>
                <a:gd name="T39" fmla="*/ 73 h 194"/>
                <a:gd name="T40" fmla="*/ 50 w 193"/>
                <a:gd name="T41" fmla="*/ 62 h 194"/>
                <a:gd name="T42" fmla="*/ 62 w 193"/>
                <a:gd name="T43" fmla="*/ 50 h 194"/>
                <a:gd name="T44" fmla="*/ 131 w 193"/>
                <a:gd name="T45" fmla="*/ 143 h 194"/>
                <a:gd name="T46" fmla="*/ 62 w 193"/>
                <a:gd name="T47" fmla="*/ 143 h 194"/>
                <a:gd name="T48" fmla="*/ 50 w 193"/>
                <a:gd name="T49" fmla="*/ 132 h 194"/>
                <a:gd name="T50" fmla="*/ 62 w 193"/>
                <a:gd name="T51" fmla="*/ 120 h 194"/>
                <a:gd name="T52" fmla="*/ 131 w 193"/>
                <a:gd name="T53" fmla="*/ 120 h 194"/>
                <a:gd name="T54" fmla="*/ 142 w 193"/>
                <a:gd name="T55" fmla="*/ 132 h 194"/>
                <a:gd name="T56" fmla="*/ 131 w 193"/>
                <a:gd name="T57" fmla="*/ 143 h 1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193" h="194">
                  <a:moveTo>
                    <a:pt x="192" y="81"/>
                  </a:moveTo>
                  <a:cubicBezTo>
                    <a:pt x="191" y="77"/>
                    <a:pt x="191" y="77"/>
                    <a:pt x="191" y="77"/>
                  </a:cubicBezTo>
                  <a:cubicBezTo>
                    <a:pt x="188" y="75"/>
                    <a:pt x="188" y="75"/>
                    <a:pt x="188" y="75"/>
                  </a:cubicBezTo>
                  <a:cubicBezTo>
                    <a:pt x="184" y="72"/>
                    <a:pt x="166" y="75"/>
                    <a:pt x="162" y="71"/>
                  </a:cubicBezTo>
                  <a:cubicBezTo>
                    <a:pt x="158" y="68"/>
                    <a:pt x="158" y="62"/>
                    <a:pt x="157" y="54"/>
                  </a:cubicBezTo>
                  <a:cubicBezTo>
                    <a:pt x="155" y="39"/>
                    <a:pt x="153" y="39"/>
                    <a:pt x="151" y="34"/>
                  </a:cubicBezTo>
                  <a:cubicBezTo>
                    <a:pt x="143" y="16"/>
                    <a:pt x="120" y="2"/>
                    <a:pt x="104" y="0"/>
                  </a:cubicBezTo>
                  <a:cubicBezTo>
                    <a:pt x="61" y="0"/>
                    <a:pt x="61" y="0"/>
                    <a:pt x="61" y="0"/>
                  </a:cubicBezTo>
                  <a:cubicBezTo>
                    <a:pt x="28" y="0"/>
                    <a:pt x="0" y="28"/>
                    <a:pt x="0" y="61"/>
                  </a:cubicBezTo>
                  <a:cubicBezTo>
                    <a:pt x="0" y="133"/>
                    <a:pt x="0" y="133"/>
                    <a:pt x="0" y="133"/>
                  </a:cubicBezTo>
                  <a:cubicBezTo>
                    <a:pt x="0" y="166"/>
                    <a:pt x="28" y="194"/>
                    <a:pt x="61" y="194"/>
                  </a:cubicBezTo>
                  <a:cubicBezTo>
                    <a:pt x="131" y="194"/>
                    <a:pt x="131" y="194"/>
                    <a:pt x="131" y="194"/>
                  </a:cubicBezTo>
                  <a:cubicBezTo>
                    <a:pt x="165" y="194"/>
                    <a:pt x="192" y="166"/>
                    <a:pt x="192" y="133"/>
                  </a:cubicBezTo>
                  <a:cubicBezTo>
                    <a:pt x="193" y="83"/>
                    <a:pt x="193" y="83"/>
                    <a:pt x="193" y="83"/>
                  </a:cubicBezTo>
                  <a:lnTo>
                    <a:pt x="192" y="81"/>
                  </a:lnTo>
                  <a:close/>
                  <a:moveTo>
                    <a:pt x="62" y="50"/>
                  </a:moveTo>
                  <a:cubicBezTo>
                    <a:pt x="96" y="50"/>
                    <a:pt x="96" y="50"/>
                    <a:pt x="96" y="50"/>
                  </a:cubicBezTo>
                  <a:cubicBezTo>
                    <a:pt x="102" y="50"/>
                    <a:pt x="108" y="55"/>
                    <a:pt x="108" y="62"/>
                  </a:cubicBezTo>
                  <a:cubicBezTo>
                    <a:pt x="108" y="68"/>
                    <a:pt x="102" y="73"/>
                    <a:pt x="96" y="73"/>
                  </a:cubicBezTo>
                  <a:cubicBezTo>
                    <a:pt x="62" y="73"/>
                    <a:pt x="62" y="73"/>
                    <a:pt x="62" y="73"/>
                  </a:cubicBezTo>
                  <a:cubicBezTo>
                    <a:pt x="56" y="73"/>
                    <a:pt x="50" y="68"/>
                    <a:pt x="50" y="62"/>
                  </a:cubicBezTo>
                  <a:cubicBezTo>
                    <a:pt x="50" y="55"/>
                    <a:pt x="56" y="50"/>
                    <a:pt x="62" y="50"/>
                  </a:cubicBezTo>
                  <a:close/>
                  <a:moveTo>
                    <a:pt x="131" y="143"/>
                  </a:moveTo>
                  <a:cubicBezTo>
                    <a:pt x="62" y="143"/>
                    <a:pt x="62" y="143"/>
                    <a:pt x="62" y="143"/>
                  </a:cubicBezTo>
                  <a:cubicBezTo>
                    <a:pt x="56" y="143"/>
                    <a:pt x="50" y="138"/>
                    <a:pt x="50" y="132"/>
                  </a:cubicBezTo>
                  <a:cubicBezTo>
                    <a:pt x="50" y="125"/>
                    <a:pt x="56" y="120"/>
                    <a:pt x="62" y="120"/>
                  </a:cubicBezTo>
                  <a:cubicBezTo>
                    <a:pt x="131" y="120"/>
                    <a:pt x="131" y="120"/>
                    <a:pt x="131" y="120"/>
                  </a:cubicBezTo>
                  <a:cubicBezTo>
                    <a:pt x="137" y="120"/>
                    <a:pt x="142" y="125"/>
                    <a:pt x="142" y="132"/>
                  </a:cubicBezTo>
                  <a:cubicBezTo>
                    <a:pt x="142" y="138"/>
                    <a:pt x="137" y="143"/>
                    <a:pt x="131" y="143"/>
                  </a:cubicBezTo>
                  <a:close/>
                </a:path>
              </a:pathLst>
            </a:custGeom>
            <a:solidFill>
              <a:srgbClr val="CCF2EA"/>
            </a:solid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grpSp>
          <p:nvGrpSpPr>
            <p:cNvPr id="51" name="Group 12">
              <a:extLst>
                <a:ext uri="{FF2B5EF4-FFF2-40B4-BE49-F238E27FC236}">
                  <a16:creationId xmlns:a16="http://schemas.microsoft.com/office/drawing/2014/main" id="{8E6C97B5-4BCB-4F64-9DC1-F800BDCDCAEE}"/>
                </a:ext>
              </a:extLst>
            </p:cNvPr>
            <p:cNvGrpSpPr/>
            <p:nvPr/>
          </p:nvGrpSpPr>
          <p:grpSpPr>
            <a:xfrm>
              <a:off x="8396467" y="668424"/>
              <a:ext cx="937492" cy="931403"/>
              <a:chOff x="2189163" y="538163"/>
              <a:chExt cx="977900" cy="971549"/>
            </a:xfrm>
            <a:solidFill>
              <a:srgbClr val="CCF2EA"/>
            </a:solidFill>
          </p:grpSpPr>
          <p:sp>
            <p:nvSpPr>
              <p:cNvPr id="56" name="Freeform 50">
                <a:extLst>
                  <a:ext uri="{FF2B5EF4-FFF2-40B4-BE49-F238E27FC236}">
                    <a16:creationId xmlns:a16="http://schemas.microsoft.com/office/drawing/2014/main" id="{ADAF341D-7408-4F68-9ACA-EC5DAA214544}"/>
                  </a:ext>
                </a:extLst>
              </p:cNvPr>
              <p:cNvSpPr/>
              <p:nvPr/>
            </p:nvSpPr>
            <p:spPr bwMode="auto">
              <a:xfrm>
                <a:off x="2189163" y="538163"/>
                <a:ext cx="733425" cy="677862"/>
              </a:xfrm>
              <a:custGeom>
                <a:avLst/>
                <a:gdLst>
                  <a:gd name="T0" fmla="*/ 75 w 175"/>
                  <a:gd name="T1" fmla="*/ 162 h 162"/>
                  <a:gd name="T2" fmla="*/ 87 w 175"/>
                  <a:gd name="T3" fmla="*/ 152 h 162"/>
                  <a:gd name="T4" fmla="*/ 76 w 175"/>
                  <a:gd name="T5" fmla="*/ 142 h 162"/>
                  <a:gd name="T6" fmla="*/ 69 w 175"/>
                  <a:gd name="T7" fmla="*/ 142 h 162"/>
                  <a:gd name="T8" fmla="*/ 37 w 175"/>
                  <a:gd name="T9" fmla="*/ 109 h 162"/>
                  <a:gd name="T10" fmla="*/ 70 w 175"/>
                  <a:gd name="T11" fmla="*/ 78 h 162"/>
                  <a:gd name="T12" fmla="*/ 114 w 175"/>
                  <a:gd name="T13" fmla="*/ 78 h 162"/>
                  <a:gd name="T14" fmla="*/ 146 w 175"/>
                  <a:gd name="T15" fmla="*/ 110 h 162"/>
                  <a:gd name="T16" fmla="*/ 146 w 175"/>
                  <a:gd name="T17" fmla="*/ 151 h 162"/>
                  <a:gd name="T18" fmla="*/ 158 w 175"/>
                  <a:gd name="T19" fmla="*/ 162 h 162"/>
                  <a:gd name="T20" fmla="*/ 163 w 175"/>
                  <a:gd name="T21" fmla="*/ 162 h 162"/>
                  <a:gd name="T22" fmla="*/ 175 w 175"/>
                  <a:gd name="T23" fmla="*/ 151 h 162"/>
                  <a:gd name="T24" fmla="*/ 175 w 175"/>
                  <a:gd name="T25" fmla="*/ 15 h 162"/>
                  <a:gd name="T26" fmla="*/ 117 w 175"/>
                  <a:gd name="T27" fmla="*/ 0 h 162"/>
                  <a:gd name="T28" fmla="*/ 0 w 175"/>
                  <a:gd name="T29" fmla="*/ 116 h 162"/>
                  <a:gd name="T30" fmla="*/ 10 w 175"/>
                  <a:gd name="T31" fmla="*/ 162 h 162"/>
                  <a:gd name="T32" fmla="*/ 75 w 175"/>
                  <a:gd name="T33" fmla="*/ 162 h 1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75" h="162">
                    <a:moveTo>
                      <a:pt x="75" y="162"/>
                    </a:moveTo>
                    <a:cubicBezTo>
                      <a:pt x="82" y="162"/>
                      <a:pt x="87" y="158"/>
                      <a:pt x="87" y="152"/>
                    </a:cubicBezTo>
                    <a:cubicBezTo>
                      <a:pt x="87" y="147"/>
                      <a:pt x="82" y="143"/>
                      <a:pt x="76" y="142"/>
                    </a:cubicBezTo>
                    <a:cubicBezTo>
                      <a:pt x="69" y="142"/>
                      <a:pt x="69" y="142"/>
                      <a:pt x="69" y="142"/>
                    </a:cubicBezTo>
                    <a:cubicBezTo>
                      <a:pt x="52" y="141"/>
                      <a:pt x="37" y="126"/>
                      <a:pt x="37" y="109"/>
                    </a:cubicBezTo>
                    <a:cubicBezTo>
                      <a:pt x="37" y="92"/>
                      <a:pt x="52" y="78"/>
                      <a:pt x="70" y="78"/>
                    </a:cubicBezTo>
                    <a:cubicBezTo>
                      <a:pt x="114" y="78"/>
                      <a:pt x="114" y="78"/>
                      <a:pt x="114" y="78"/>
                    </a:cubicBezTo>
                    <a:cubicBezTo>
                      <a:pt x="132" y="78"/>
                      <a:pt x="146" y="92"/>
                      <a:pt x="146" y="110"/>
                    </a:cubicBezTo>
                    <a:cubicBezTo>
                      <a:pt x="146" y="151"/>
                      <a:pt x="146" y="151"/>
                      <a:pt x="146" y="151"/>
                    </a:cubicBezTo>
                    <a:cubicBezTo>
                      <a:pt x="146" y="157"/>
                      <a:pt x="152" y="162"/>
                      <a:pt x="158" y="162"/>
                    </a:cubicBezTo>
                    <a:cubicBezTo>
                      <a:pt x="163" y="162"/>
                      <a:pt x="163" y="162"/>
                      <a:pt x="163" y="162"/>
                    </a:cubicBezTo>
                    <a:cubicBezTo>
                      <a:pt x="169" y="162"/>
                      <a:pt x="175" y="157"/>
                      <a:pt x="175" y="151"/>
                    </a:cubicBezTo>
                    <a:cubicBezTo>
                      <a:pt x="175" y="15"/>
                      <a:pt x="175" y="15"/>
                      <a:pt x="175" y="15"/>
                    </a:cubicBezTo>
                    <a:cubicBezTo>
                      <a:pt x="158" y="5"/>
                      <a:pt x="138" y="0"/>
                      <a:pt x="117" y="0"/>
                    </a:cubicBezTo>
                    <a:cubicBezTo>
                      <a:pt x="52" y="0"/>
                      <a:pt x="0" y="52"/>
                      <a:pt x="0" y="116"/>
                    </a:cubicBezTo>
                    <a:cubicBezTo>
                      <a:pt x="0" y="132"/>
                      <a:pt x="4" y="148"/>
                      <a:pt x="10" y="162"/>
                    </a:cubicBezTo>
                    <a:lnTo>
                      <a:pt x="75" y="162"/>
                    </a:lnTo>
                    <a:close/>
                  </a:path>
                </a:pathLst>
              </a:custGeom>
              <a:grp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sp>
            <p:nvSpPr>
              <p:cNvPr id="57" name="Freeform 51">
                <a:extLst>
                  <a:ext uri="{FF2B5EF4-FFF2-40B4-BE49-F238E27FC236}">
                    <a16:creationId xmlns:a16="http://schemas.microsoft.com/office/drawing/2014/main" id="{F7986D37-39EC-4472-829C-D83DF38CC2D5}"/>
                  </a:ext>
                </a:extLst>
              </p:cNvPr>
              <p:cNvSpPr/>
              <p:nvPr/>
            </p:nvSpPr>
            <p:spPr bwMode="auto">
              <a:xfrm>
                <a:off x="2281238" y="666750"/>
                <a:ext cx="885825" cy="842962"/>
              </a:xfrm>
              <a:custGeom>
                <a:avLst/>
                <a:gdLst>
                  <a:gd name="T0" fmla="*/ 174 w 211"/>
                  <a:gd name="T1" fmla="*/ 0 h 201"/>
                  <a:gd name="T2" fmla="*/ 174 w 211"/>
                  <a:gd name="T3" fmla="*/ 120 h 201"/>
                  <a:gd name="T4" fmla="*/ 141 w 211"/>
                  <a:gd name="T5" fmla="*/ 152 h 201"/>
                  <a:gd name="T6" fmla="*/ 136 w 211"/>
                  <a:gd name="T7" fmla="*/ 152 h 201"/>
                  <a:gd name="T8" fmla="*/ 103 w 211"/>
                  <a:gd name="T9" fmla="*/ 120 h 201"/>
                  <a:gd name="T10" fmla="*/ 103 w 211"/>
                  <a:gd name="T11" fmla="*/ 79 h 201"/>
                  <a:gd name="T12" fmla="*/ 92 w 211"/>
                  <a:gd name="T13" fmla="*/ 67 h 201"/>
                  <a:gd name="T14" fmla="*/ 48 w 211"/>
                  <a:gd name="T15" fmla="*/ 67 h 201"/>
                  <a:gd name="T16" fmla="*/ 36 w 211"/>
                  <a:gd name="T17" fmla="*/ 78 h 201"/>
                  <a:gd name="T18" fmla="*/ 48 w 211"/>
                  <a:gd name="T19" fmla="*/ 90 h 201"/>
                  <a:gd name="T20" fmla="*/ 55 w 211"/>
                  <a:gd name="T21" fmla="*/ 90 h 201"/>
                  <a:gd name="T22" fmla="*/ 86 w 211"/>
                  <a:gd name="T23" fmla="*/ 122 h 201"/>
                  <a:gd name="T24" fmla="*/ 53 w 211"/>
                  <a:gd name="T25" fmla="*/ 152 h 201"/>
                  <a:gd name="T26" fmla="*/ 0 w 211"/>
                  <a:gd name="T27" fmla="*/ 152 h 201"/>
                  <a:gd name="T28" fmla="*/ 95 w 211"/>
                  <a:gd name="T29" fmla="*/ 201 h 201"/>
                  <a:gd name="T30" fmla="*/ 211 w 211"/>
                  <a:gd name="T31" fmla="*/ 85 h 201"/>
                  <a:gd name="T32" fmla="*/ 174 w 211"/>
                  <a:gd name="T33" fmla="*/ 0 h 2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211" h="201">
                    <a:moveTo>
                      <a:pt x="174" y="0"/>
                    </a:moveTo>
                    <a:cubicBezTo>
                      <a:pt x="174" y="120"/>
                      <a:pt x="174" y="120"/>
                      <a:pt x="174" y="120"/>
                    </a:cubicBezTo>
                    <a:cubicBezTo>
                      <a:pt x="174" y="138"/>
                      <a:pt x="159" y="152"/>
                      <a:pt x="141" y="152"/>
                    </a:cubicBezTo>
                    <a:cubicBezTo>
                      <a:pt x="136" y="152"/>
                      <a:pt x="136" y="152"/>
                      <a:pt x="136" y="152"/>
                    </a:cubicBezTo>
                    <a:cubicBezTo>
                      <a:pt x="118" y="152"/>
                      <a:pt x="103" y="138"/>
                      <a:pt x="103" y="120"/>
                    </a:cubicBezTo>
                    <a:cubicBezTo>
                      <a:pt x="103" y="79"/>
                      <a:pt x="103" y="79"/>
                      <a:pt x="103" y="79"/>
                    </a:cubicBezTo>
                    <a:cubicBezTo>
                      <a:pt x="103" y="73"/>
                      <a:pt x="98" y="67"/>
                      <a:pt x="92" y="67"/>
                    </a:cubicBezTo>
                    <a:cubicBezTo>
                      <a:pt x="48" y="67"/>
                      <a:pt x="48" y="67"/>
                      <a:pt x="48" y="67"/>
                    </a:cubicBezTo>
                    <a:cubicBezTo>
                      <a:pt x="42" y="67"/>
                      <a:pt x="36" y="72"/>
                      <a:pt x="36" y="78"/>
                    </a:cubicBezTo>
                    <a:cubicBezTo>
                      <a:pt x="36" y="84"/>
                      <a:pt x="42" y="90"/>
                      <a:pt x="48" y="90"/>
                    </a:cubicBezTo>
                    <a:cubicBezTo>
                      <a:pt x="55" y="90"/>
                      <a:pt x="55" y="90"/>
                      <a:pt x="55" y="90"/>
                    </a:cubicBezTo>
                    <a:cubicBezTo>
                      <a:pt x="73" y="91"/>
                      <a:pt x="87" y="106"/>
                      <a:pt x="86" y="122"/>
                    </a:cubicBezTo>
                    <a:cubicBezTo>
                      <a:pt x="86" y="139"/>
                      <a:pt x="71" y="152"/>
                      <a:pt x="53" y="152"/>
                    </a:cubicBezTo>
                    <a:cubicBezTo>
                      <a:pt x="0" y="152"/>
                      <a:pt x="0" y="152"/>
                      <a:pt x="0" y="152"/>
                    </a:cubicBezTo>
                    <a:cubicBezTo>
                      <a:pt x="21" y="182"/>
                      <a:pt x="55" y="201"/>
                      <a:pt x="95" y="201"/>
                    </a:cubicBezTo>
                    <a:cubicBezTo>
                      <a:pt x="159" y="201"/>
                      <a:pt x="211" y="149"/>
                      <a:pt x="211" y="85"/>
                    </a:cubicBezTo>
                    <a:cubicBezTo>
                      <a:pt x="211" y="51"/>
                      <a:pt x="197" y="21"/>
                      <a:pt x="174" y="0"/>
                    </a:cubicBezTo>
                    <a:close/>
                  </a:path>
                </a:pathLst>
              </a:custGeom>
              <a:grp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grpSp>
        <p:grpSp>
          <p:nvGrpSpPr>
            <p:cNvPr id="52" name="Group 13">
              <a:extLst>
                <a:ext uri="{FF2B5EF4-FFF2-40B4-BE49-F238E27FC236}">
                  <a16:creationId xmlns:a16="http://schemas.microsoft.com/office/drawing/2014/main" id="{7FC16502-BE17-4E0B-BA80-ACE1B2881770}"/>
                </a:ext>
              </a:extLst>
            </p:cNvPr>
            <p:cNvGrpSpPr/>
            <p:nvPr/>
          </p:nvGrpSpPr>
          <p:grpSpPr>
            <a:xfrm>
              <a:off x="7684216" y="4511744"/>
              <a:ext cx="600555" cy="562067"/>
              <a:chOff x="7904163" y="-96838"/>
              <a:chExt cx="1436687" cy="1344613"/>
            </a:xfrm>
            <a:solidFill>
              <a:srgbClr val="CCF2EA"/>
            </a:solidFill>
          </p:grpSpPr>
          <p:sp>
            <p:nvSpPr>
              <p:cNvPr id="54" name="Freeform 31">
                <a:extLst>
                  <a:ext uri="{FF2B5EF4-FFF2-40B4-BE49-F238E27FC236}">
                    <a16:creationId xmlns:a16="http://schemas.microsoft.com/office/drawing/2014/main" id="{A40BCACE-050C-40E5-9F94-E1AF3A28D005}"/>
                  </a:ext>
                </a:extLst>
              </p:cNvPr>
              <p:cNvSpPr/>
              <p:nvPr/>
            </p:nvSpPr>
            <p:spPr bwMode="auto">
              <a:xfrm>
                <a:off x="8097838" y="1054100"/>
                <a:ext cx="1050925" cy="193675"/>
              </a:xfrm>
              <a:custGeom>
                <a:avLst/>
                <a:gdLst>
                  <a:gd name="T0" fmla="*/ 273 w 278"/>
                  <a:gd name="T1" fmla="*/ 0 h 51"/>
                  <a:gd name="T2" fmla="*/ 5 w 278"/>
                  <a:gd name="T3" fmla="*/ 0 h 51"/>
                  <a:gd name="T4" fmla="*/ 0 w 278"/>
                  <a:gd name="T5" fmla="*/ 5 h 51"/>
                  <a:gd name="T6" fmla="*/ 0 w 278"/>
                  <a:gd name="T7" fmla="*/ 46 h 51"/>
                  <a:gd name="T8" fmla="*/ 5 w 278"/>
                  <a:gd name="T9" fmla="*/ 51 h 51"/>
                  <a:gd name="T10" fmla="*/ 273 w 278"/>
                  <a:gd name="T11" fmla="*/ 51 h 51"/>
                  <a:gd name="T12" fmla="*/ 278 w 278"/>
                  <a:gd name="T13" fmla="*/ 46 h 51"/>
                  <a:gd name="T14" fmla="*/ 278 w 278"/>
                  <a:gd name="T15" fmla="*/ 5 h 51"/>
                  <a:gd name="T16" fmla="*/ 273 w 278"/>
                  <a:gd name="T17" fmla="*/ 0 h 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78" h="51">
                    <a:moveTo>
                      <a:pt x="273" y="0"/>
                    </a:moveTo>
                    <a:cubicBezTo>
                      <a:pt x="5" y="0"/>
                      <a:pt x="5" y="0"/>
                      <a:pt x="5" y="0"/>
                    </a:cubicBezTo>
                    <a:cubicBezTo>
                      <a:pt x="2" y="0"/>
                      <a:pt x="0" y="2"/>
                      <a:pt x="0" y="5"/>
                    </a:cubicBezTo>
                    <a:cubicBezTo>
                      <a:pt x="0" y="46"/>
                      <a:pt x="0" y="46"/>
                      <a:pt x="0" y="46"/>
                    </a:cubicBezTo>
                    <a:cubicBezTo>
                      <a:pt x="0" y="48"/>
                      <a:pt x="2" y="51"/>
                      <a:pt x="5" y="51"/>
                    </a:cubicBezTo>
                    <a:cubicBezTo>
                      <a:pt x="273" y="51"/>
                      <a:pt x="273" y="51"/>
                      <a:pt x="273" y="51"/>
                    </a:cubicBezTo>
                    <a:cubicBezTo>
                      <a:pt x="276" y="51"/>
                      <a:pt x="278" y="48"/>
                      <a:pt x="278" y="46"/>
                    </a:cubicBezTo>
                    <a:cubicBezTo>
                      <a:pt x="278" y="5"/>
                      <a:pt x="278" y="5"/>
                      <a:pt x="278" y="5"/>
                    </a:cubicBezTo>
                    <a:cubicBezTo>
                      <a:pt x="278" y="2"/>
                      <a:pt x="276" y="0"/>
                      <a:pt x="273" y="0"/>
                    </a:cubicBezTo>
                    <a:close/>
                  </a:path>
                </a:pathLst>
              </a:custGeom>
              <a:grp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sp>
            <p:nvSpPr>
              <p:cNvPr id="55" name="Freeform 32">
                <a:extLst>
                  <a:ext uri="{FF2B5EF4-FFF2-40B4-BE49-F238E27FC236}">
                    <a16:creationId xmlns:a16="http://schemas.microsoft.com/office/drawing/2014/main" id="{9B65F80C-3108-4875-A155-F18BC4CF51DB}"/>
                  </a:ext>
                </a:extLst>
              </p:cNvPr>
              <p:cNvSpPr/>
              <p:nvPr/>
            </p:nvSpPr>
            <p:spPr bwMode="auto">
              <a:xfrm>
                <a:off x="7904163" y="-96838"/>
                <a:ext cx="1436687" cy="1055688"/>
              </a:xfrm>
              <a:custGeom>
                <a:avLst/>
                <a:gdLst>
                  <a:gd name="T0" fmla="*/ 380 w 380"/>
                  <a:gd name="T1" fmla="*/ 38 h 279"/>
                  <a:gd name="T2" fmla="*/ 342 w 380"/>
                  <a:gd name="T3" fmla="*/ 0 h 279"/>
                  <a:gd name="T4" fmla="*/ 304 w 380"/>
                  <a:gd name="T5" fmla="*/ 38 h 279"/>
                  <a:gd name="T6" fmla="*/ 320 w 380"/>
                  <a:gd name="T7" fmla="*/ 69 h 279"/>
                  <a:gd name="T8" fmla="*/ 253 w 380"/>
                  <a:gd name="T9" fmla="*/ 203 h 279"/>
                  <a:gd name="T10" fmla="*/ 209 w 380"/>
                  <a:gd name="T11" fmla="*/ 71 h 279"/>
                  <a:gd name="T12" fmla="*/ 228 w 380"/>
                  <a:gd name="T13" fmla="*/ 38 h 279"/>
                  <a:gd name="T14" fmla="*/ 190 w 380"/>
                  <a:gd name="T15" fmla="*/ 0 h 279"/>
                  <a:gd name="T16" fmla="*/ 152 w 380"/>
                  <a:gd name="T17" fmla="*/ 38 h 279"/>
                  <a:gd name="T18" fmla="*/ 171 w 380"/>
                  <a:gd name="T19" fmla="*/ 71 h 279"/>
                  <a:gd name="T20" fmla="*/ 127 w 380"/>
                  <a:gd name="T21" fmla="*/ 203 h 279"/>
                  <a:gd name="T22" fmla="*/ 60 w 380"/>
                  <a:gd name="T23" fmla="*/ 69 h 279"/>
                  <a:gd name="T24" fmla="*/ 76 w 380"/>
                  <a:gd name="T25" fmla="*/ 38 h 279"/>
                  <a:gd name="T26" fmla="*/ 38 w 380"/>
                  <a:gd name="T27" fmla="*/ 0 h 279"/>
                  <a:gd name="T28" fmla="*/ 0 w 380"/>
                  <a:gd name="T29" fmla="*/ 38 h 279"/>
                  <a:gd name="T30" fmla="*/ 28 w 380"/>
                  <a:gd name="T31" fmla="*/ 74 h 279"/>
                  <a:gd name="T32" fmla="*/ 51 w 380"/>
                  <a:gd name="T33" fmla="*/ 279 h 279"/>
                  <a:gd name="T34" fmla="*/ 329 w 380"/>
                  <a:gd name="T35" fmla="*/ 279 h 279"/>
                  <a:gd name="T36" fmla="*/ 352 w 380"/>
                  <a:gd name="T37" fmla="*/ 74 h 279"/>
                  <a:gd name="T38" fmla="*/ 380 w 380"/>
                  <a:gd name="T39" fmla="*/ 38 h 2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380" h="279">
                    <a:moveTo>
                      <a:pt x="380" y="38"/>
                    </a:moveTo>
                    <a:cubicBezTo>
                      <a:pt x="380" y="17"/>
                      <a:pt x="363" y="0"/>
                      <a:pt x="342" y="0"/>
                    </a:cubicBezTo>
                    <a:cubicBezTo>
                      <a:pt x="321" y="0"/>
                      <a:pt x="304" y="17"/>
                      <a:pt x="304" y="38"/>
                    </a:cubicBezTo>
                    <a:cubicBezTo>
                      <a:pt x="304" y="51"/>
                      <a:pt x="310" y="62"/>
                      <a:pt x="320" y="69"/>
                    </a:cubicBezTo>
                    <a:cubicBezTo>
                      <a:pt x="253" y="203"/>
                      <a:pt x="253" y="203"/>
                      <a:pt x="253" y="203"/>
                    </a:cubicBezTo>
                    <a:cubicBezTo>
                      <a:pt x="209" y="71"/>
                      <a:pt x="209" y="71"/>
                      <a:pt x="209" y="71"/>
                    </a:cubicBezTo>
                    <a:cubicBezTo>
                      <a:pt x="220" y="64"/>
                      <a:pt x="228" y="52"/>
                      <a:pt x="228" y="38"/>
                    </a:cubicBezTo>
                    <a:cubicBezTo>
                      <a:pt x="228" y="17"/>
                      <a:pt x="211" y="0"/>
                      <a:pt x="190" y="0"/>
                    </a:cubicBezTo>
                    <a:cubicBezTo>
                      <a:pt x="169" y="0"/>
                      <a:pt x="152" y="17"/>
                      <a:pt x="152" y="38"/>
                    </a:cubicBezTo>
                    <a:cubicBezTo>
                      <a:pt x="152" y="52"/>
                      <a:pt x="160" y="64"/>
                      <a:pt x="171" y="71"/>
                    </a:cubicBezTo>
                    <a:cubicBezTo>
                      <a:pt x="127" y="203"/>
                      <a:pt x="127" y="203"/>
                      <a:pt x="127" y="203"/>
                    </a:cubicBezTo>
                    <a:cubicBezTo>
                      <a:pt x="60" y="69"/>
                      <a:pt x="60" y="69"/>
                      <a:pt x="60" y="69"/>
                    </a:cubicBezTo>
                    <a:cubicBezTo>
                      <a:pt x="70" y="62"/>
                      <a:pt x="76" y="51"/>
                      <a:pt x="76" y="38"/>
                    </a:cubicBezTo>
                    <a:cubicBezTo>
                      <a:pt x="76" y="17"/>
                      <a:pt x="59" y="0"/>
                      <a:pt x="38" y="0"/>
                    </a:cubicBezTo>
                    <a:cubicBezTo>
                      <a:pt x="17" y="0"/>
                      <a:pt x="0" y="17"/>
                      <a:pt x="0" y="38"/>
                    </a:cubicBezTo>
                    <a:cubicBezTo>
                      <a:pt x="0" y="55"/>
                      <a:pt x="12" y="70"/>
                      <a:pt x="28" y="74"/>
                    </a:cubicBezTo>
                    <a:cubicBezTo>
                      <a:pt x="51" y="279"/>
                      <a:pt x="51" y="279"/>
                      <a:pt x="51" y="279"/>
                    </a:cubicBezTo>
                    <a:cubicBezTo>
                      <a:pt x="329" y="279"/>
                      <a:pt x="329" y="279"/>
                      <a:pt x="329" y="279"/>
                    </a:cubicBezTo>
                    <a:cubicBezTo>
                      <a:pt x="352" y="74"/>
                      <a:pt x="352" y="74"/>
                      <a:pt x="352" y="74"/>
                    </a:cubicBezTo>
                    <a:cubicBezTo>
                      <a:pt x="368" y="70"/>
                      <a:pt x="380" y="55"/>
                      <a:pt x="380" y="38"/>
                    </a:cubicBezTo>
                    <a:close/>
                  </a:path>
                </a:pathLst>
              </a:custGeom>
              <a:grp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grpSp>
        <p:sp>
          <p:nvSpPr>
            <p:cNvPr id="53" name="Freeform 36">
              <a:extLst>
                <a:ext uri="{FF2B5EF4-FFF2-40B4-BE49-F238E27FC236}">
                  <a16:creationId xmlns:a16="http://schemas.microsoft.com/office/drawing/2014/main" id="{C279B257-70D8-4AE9-8C48-CC9CC729810E}"/>
                </a:ext>
              </a:extLst>
            </p:cNvPr>
            <p:cNvSpPr/>
            <p:nvPr/>
          </p:nvSpPr>
          <p:spPr bwMode="auto">
            <a:xfrm>
              <a:off x="9389896" y="1811869"/>
              <a:ext cx="737351" cy="672183"/>
            </a:xfrm>
            <a:custGeom>
              <a:avLst/>
              <a:gdLst>
                <a:gd name="T0" fmla="*/ 189 w 255"/>
                <a:gd name="T1" fmla="*/ 10 h 233"/>
                <a:gd name="T2" fmla="*/ 104 w 255"/>
                <a:gd name="T3" fmla="*/ 16 h 233"/>
                <a:gd name="T4" fmla="*/ 18 w 255"/>
                <a:gd name="T5" fmla="*/ 30 h 233"/>
                <a:gd name="T6" fmla="*/ 6 w 255"/>
                <a:gd name="T7" fmla="*/ 30 h 233"/>
                <a:gd name="T8" fmla="*/ 3 w 255"/>
                <a:gd name="T9" fmla="*/ 46 h 233"/>
                <a:gd name="T10" fmla="*/ 115 w 255"/>
                <a:gd name="T11" fmla="*/ 228 h 233"/>
                <a:gd name="T12" fmla="*/ 124 w 255"/>
                <a:gd name="T13" fmla="*/ 233 h 233"/>
                <a:gd name="T14" fmla="*/ 130 w 255"/>
                <a:gd name="T15" fmla="*/ 231 h 233"/>
                <a:gd name="T16" fmla="*/ 134 w 255"/>
                <a:gd name="T17" fmla="*/ 216 h 233"/>
                <a:gd name="T18" fmla="*/ 84 w 255"/>
                <a:gd name="T19" fmla="*/ 135 h 233"/>
                <a:gd name="T20" fmla="*/ 170 w 255"/>
                <a:gd name="T21" fmla="*/ 121 h 233"/>
                <a:gd name="T22" fmla="*/ 255 w 255"/>
                <a:gd name="T23" fmla="*/ 115 h 233"/>
                <a:gd name="T24" fmla="*/ 189 w 255"/>
                <a:gd name="T25" fmla="*/ 10 h 2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55" h="233">
                  <a:moveTo>
                    <a:pt x="189" y="10"/>
                  </a:moveTo>
                  <a:cubicBezTo>
                    <a:pt x="189" y="10"/>
                    <a:pt x="146" y="31"/>
                    <a:pt x="104" y="16"/>
                  </a:cubicBezTo>
                  <a:cubicBezTo>
                    <a:pt x="58" y="0"/>
                    <a:pt x="37" y="6"/>
                    <a:pt x="18" y="30"/>
                  </a:cubicBezTo>
                  <a:cubicBezTo>
                    <a:pt x="14" y="28"/>
                    <a:pt x="10" y="28"/>
                    <a:pt x="6" y="30"/>
                  </a:cubicBezTo>
                  <a:cubicBezTo>
                    <a:pt x="1" y="33"/>
                    <a:pt x="0" y="40"/>
                    <a:pt x="3" y="46"/>
                  </a:cubicBezTo>
                  <a:cubicBezTo>
                    <a:pt x="115" y="228"/>
                    <a:pt x="115" y="228"/>
                    <a:pt x="115" y="228"/>
                  </a:cubicBezTo>
                  <a:cubicBezTo>
                    <a:pt x="117" y="231"/>
                    <a:pt x="121" y="233"/>
                    <a:pt x="124" y="233"/>
                  </a:cubicBezTo>
                  <a:cubicBezTo>
                    <a:pt x="126" y="233"/>
                    <a:pt x="128" y="232"/>
                    <a:pt x="130" y="231"/>
                  </a:cubicBezTo>
                  <a:cubicBezTo>
                    <a:pt x="135" y="228"/>
                    <a:pt x="137" y="221"/>
                    <a:pt x="134" y="216"/>
                  </a:cubicBezTo>
                  <a:cubicBezTo>
                    <a:pt x="84" y="135"/>
                    <a:pt x="84" y="135"/>
                    <a:pt x="84" y="135"/>
                  </a:cubicBezTo>
                  <a:cubicBezTo>
                    <a:pt x="104" y="111"/>
                    <a:pt x="124" y="105"/>
                    <a:pt x="170" y="121"/>
                  </a:cubicBezTo>
                  <a:cubicBezTo>
                    <a:pt x="213" y="135"/>
                    <a:pt x="255" y="115"/>
                    <a:pt x="255" y="115"/>
                  </a:cubicBezTo>
                  <a:lnTo>
                    <a:pt x="189" y="10"/>
                  </a:lnTo>
                  <a:close/>
                </a:path>
              </a:pathLst>
            </a:custGeom>
            <a:solidFill>
              <a:srgbClr val="CCF2EA"/>
            </a:solid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grpSp>
      <p:pic>
        <p:nvPicPr>
          <p:cNvPr id="82" name="图片 81">
            <a:extLst>
              <a:ext uri="{FF2B5EF4-FFF2-40B4-BE49-F238E27FC236}">
                <a16:creationId xmlns:a16="http://schemas.microsoft.com/office/drawing/2014/main" id="{496A6E44-B49C-4570-9F51-34742B8DB4A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flipV="1">
            <a:off x="-95250" y="9525"/>
            <a:ext cx="2166551" cy="1175480"/>
          </a:xfrm>
          <a:prstGeom prst="rect">
            <a:avLst/>
          </a:prstGeom>
        </p:spPr>
      </p:pic>
    </p:spTree>
    <p:extLst>
      <p:ext uri="{BB962C8B-B14F-4D97-AF65-F5344CB8AC3E}">
        <p14:creationId xmlns:p14="http://schemas.microsoft.com/office/powerpoint/2010/main" val="1813992754"/>
      </p:ext>
    </p:extLst>
  </p:cSld>
  <p:clrMapOvr>
    <a:masterClrMapping/>
  </p:clrMapOvr>
  <mc:AlternateContent xmlns:mc="http://schemas.openxmlformats.org/markup-compatibility/2006" xmlns:p14="http://schemas.microsoft.com/office/powerpoint/2010/main">
    <mc:Choice Requires="p14">
      <p:transition spd="slow" p14:dur="1500" advTm="2000">
        <p:random/>
      </p:transition>
    </mc:Choice>
    <mc:Fallback xmlns="">
      <p:transition spd="slow" advTm="2000">
        <p:random/>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Rectangle 2">
            <a:extLst>
              <a:ext uri="{FF2B5EF4-FFF2-40B4-BE49-F238E27FC236}">
                <a16:creationId xmlns:a16="http://schemas.microsoft.com/office/drawing/2014/main" id="{51A8458D-471E-4BE0-A65D-7D229ACA1A81}"/>
              </a:ext>
            </a:extLst>
          </p:cNvPr>
          <p:cNvSpPr txBox="1">
            <a:spLocks noChangeArrowheads="1"/>
          </p:cNvSpPr>
          <p:nvPr/>
        </p:nvSpPr>
        <p:spPr>
          <a:xfrm>
            <a:off x="538797" y="1160463"/>
            <a:ext cx="7025204" cy="5256386"/>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nSpc>
                <a:spcPct val="150000"/>
              </a:lnSpc>
            </a:pPr>
            <a:r>
              <a:rPr lang="zh-CN" altLang="en-US" sz="3200" b="1" dirty="0">
                <a:solidFill>
                  <a:schemeClr val="accent1">
                    <a:lumMod val="50000"/>
                  </a:schemeClr>
                </a:solidFill>
                <a:latin typeface="思源黑体 CN Medium" panose="020B0600000000000000" pitchFamily="34" charset="-122"/>
                <a:ea typeface="思源黑体 CN Medium" panose="020B0600000000000000" pitchFamily="34" charset="-122"/>
              </a:rPr>
              <a:t>生活中的折衷（</a:t>
            </a:r>
            <a:r>
              <a:rPr lang="en-US" altLang="zh-CN" sz="3200" b="1" dirty="0">
                <a:solidFill>
                  <a:schemeClr val="accent1">
                    <a:lumMod val="50000"/>
                  </a:schemeClr>
                </a:solidFill>
                <a:latin typeface="思源黑体 CN Medium" panose="020B0600000000000000" pitchFamily="34" charset="-122"/>
                <a:ea typeface="思源黑体 CN Medium" panose="020B0600000000000000" pitchFamily="34" charset="-122"/>
              </a:rPr>
              <a:t>tradeoff</a:t>
            </a:r>
            <a:r>
              <a:rPr lang="zh-CN" altLang="en-US" sz="3200" b="1" dirty="0">
                <a:solidFill>
                  <a:schemeClr val="accent1">
                    <a:lumMod val="50000"/>
                  </a:schemeClr>
                </a:solidFill>
                <a:latin typeface="思源黑体 CN Medium" panose="020B0600000000000000" pitchFamily="34" charset="-122"/>
                <a:ea typeface="思源黑体 CN Medium" panose="020B0600000000000000" pitchFamily="34" charset="-122"/>
              </a:rPr>
              <a:t>）：</a:t>
            </a:r>
            <a:endParaRPr lang="en-US" altLang="zh-CN" sz="3200" b="1" dirty="0">
              <a:solidFill>
                <a:schemeClr val="accent1">
                  <a:lumMod val="50000"/>
                </a:schemeClr>
              </a:solidFill>
              <a:latin typeface="思源黑体 CN Medium" panose="020B0600000000000000" pitchFamily="34" charset="-122"/>
              <a:ea typeface="思源黑体 CN Medium" panose="020B0600000000000000" pitchFamily="34" charset="-122"/>
            </a:endParaRPr>
          </a:p>
          <a:p>
            <a:pPr indent="457200">
              <a:lnSpc>
                <a:spcPct val="150000"/>
              </a:lnSpc>
            </a:pPr>
            <a:r>
              <a:rPr lang="zh-CN" altLang="en-US" sz="3200" b="1" dirty="0">
                <a:solidFill>
                  <a:schemeClr val="accent2"/>
                </a:solidFill>
                <a:latin typeface="思源黑体 CN Medium" panose="020B0600000000000000" pitchFamily="34" charset="-122"/>
                <a:ea typeface="思源黑体 CN Medium" panose="020B0600000000000000" pitchFamily="34" charset="-122"/>
              </a:rPr>
              <a:t>找男女朋友问题（例）；</a:t>
            </a:r>
            <a:br>
              <a:rPr lang="en-US" altLang="zh-CN" sz="3200" b="1" dirty="0">
                <a:solidFill>
                  <a:schemeClr val="accent1">
                    <a:lumMod val="50000"/>
                  </a:schemeClr>
                </a:solidFill>
                <a:latin typeface="思源黑体 CN Medium" panose="020B0600000000000000" pitchFamily="34" charset="-122"/>
                <a:ea typeface="思源黑体 CN Medium" panose="020B0600000000000000" pitchFamily="34" charset="-122"/>
              </a:rPr>
            </a:br>
            <a:r>
              <a:rPr lang="zh-CN" altLang="en-US" sz="3200" b="1" dirty="0">
                <a:solidFill>
                  <a:schemeClr val="accent1">
                    <a:lumMod val="50000"/>
                  </a:schemeClr>
                </a:solidFill>
                <a:latin typeface="思源黑体 CN Medium" panose="020B0600000000000000" pitchFamily="34" charset="-122"/>
                <a:ea typeface="思源黑体 CN Medium" panose="020B0600000000000000" pitchFamily="34" charset="-122"/>
              </a:rPr>
              <a:t>技术中的折衷：</a:t>
            </a:r>
            <a:endParaRPr lang="en-US" altLang="zh-CN" sz="3200" b="1" dirty="0">
              <a:solidFill>
                <a:schemeClr val="accent1">
                  <a:lumMod val="50000"/>
                </a:schemeClr>
              </a:solidFill>
              <a:latin typeface="思源黑体 CN Medium" panose="020B0600000000000000" pitchFamily="34" charset="-122"/>
              <a:ea typeface="思源黑体 CN Medium" panose="020B0600000000000000" pitchFamily="34" charset="-122"/>
            </a:endParaRPr>
          </a:p>
          <a:p>
            <a:pPr indent="457200">
              <a:lnSpc>
                <a:spcPct val="150000"/>
              </a:lnSpc>
            </a:pPr>
            <a:r>
              <a:rPr lang="zh-CN" altLang="en-US" sz="3200" b="1" dirty="0">
                <a:solidFill>
                  <a:schemeClr val="accent2"/>
                </a:solidFill>
                <a:latin typeface="思源黑体 CN Medium" panose="020B0600000000000000" pitchFamily="34" charset="-122"/>
                <a:ea typeface="思源黑体 CN Medium" panose="020B0600000000000000" pitchFamily="34" charset="-122"/>
              </a:rPr>
              <a:t>空间站各舱段对接问题（例）、</a:t>
            </a:r>
            <a:endParaRPr lang="en-US" altLang="zh-CN" sz="3200" b="1" dirty="0">
              <a:solidFill>
                <a:schemeClr val="accent2"/>
              </a:solidFill>
              <a:latin typeface="思源黑体 CN Medium" panose="020B0600000000000000" pitchFamily="34" charset="-122"/>
              <a:ea typeface="思源黑体 CN Medium" panose="020B0600000000000000" pitchFamily="34" charset="-122"/>
            </a:endParaRPr>
          </a:p>
          <a:p>
            <a:pPr indent="457200">
              <a:lnSpc>
                <a:spcPct val="150000"/>
              </a:lnSpc>
            </a:pPr>
            <a:r>
              <a:rPr lang="zh-CN" altLang="en-US" sz="3200" b="1" dirty="0">
                <a:solidFill>
                  <a:schemeClr val="accent2"/>
                </a:solidFill>
                <a:latin typeface="思源黑体 CN Medium" panose="020B0600000000000000" pitchFamily="34" charset="-122"/>
                <a:ea typeface="思源黑体 CN Medium" panose="020B0600000000000000" pitchFamily="34" charset="-122"/>
              </a:rPr>
              <a:t>引力弹弓（例） ；</a:t>
            </a:r>
            <a:endParaRPr lang="en-US" altLang="zh-CN" sz="3200" b="1" dirty="0">
              <a:solidFill>
                <a:schemeClr val="accent1">
                  <a:lumMod val="50000"/>
                </a:schemeClr>
              </a:solidFill>
              <a:latin typeface="思源黑体 CN Medium" panose="020B0600000000000000" pitchFamily="34" charset="-122"/>
              <a:ea typeface="思源黑体 CN Medium" panose="020B0600000000000000" pitchFamily="34" charset="-122"/>
            </a:endParaRPr>
          </a:p>
          <a:p>
            <a:pPr algn="l" eaLnBrk="1" hangingPunct="1">
              <a:lnSpc>
                <a:spcPct val="150000"/>
              </a:lnSpc>
              <a:buFontTx/>
            </a:pPr>
            <a:r>
              <a:rPr lang="zh-CN" altLang="en-US" sz="3200" b="1" kern="0" dirty="0">
                <a:solidFill>
                  <a:schemeClr val="accent1">
                    <a:lumMod val="50000"/>
                  </a:schemeClr>
                </a:solidFill>
                <a:latin typeface="思源黑体 CN Medium" panose="020B0600000000000000" pitchFamily="34" charset="-122"/>
                <a:ea typeface="思源黑体 CN Medium" panose="020B0600000000000000" pitchFamily="34" charset="-122"/>
              </a:rPr>
              <a:t>不能折衷的困难：</a:t>
            </a:r>
            <a:endParaRPr lang="en-US" altLang="zh-CN" sz="3200" b="1" kern="0" dirty="0">
              <a:solidFill>
                <a:schemeClr val="accent1">
                  <a:lumMod val="50000"/>
                </a:schemeClr>
              </a:solidFill>
              <a:latin typeface="思源黑体 CN Medium" panose="020B0600000000000000" pitchFamily="34" charset="-122"/>
              <a:ea typeface="思源黑体 CN Medium" panose="020B0600000000000000" pitchFamily="34" charset="-122"/>
            </a:endParaRPr>
          </a:p>
          <a:p>
            <a:pPr indent="457200" algn="l" eaLnBrk="1" hangingPunct="1">
              <a:lnSpc>
                <a:spcPct val="150000"/>
              </a:lnSpc>
              <a:buFontTx/>
            </a:pPr>
            <a:r>
              <a:rPr lang="zh-CN" altLang="en-US" sz="3200" b="1" kern="0" dirty="0">
                <a:solidFill>
                  <a:schemeClr val="accent2"/>
                </a:solidFill>
                <a:latin typeface="思源黑体 CN Medium" panose="020B0600000000000000" pitchFamily="34" charset="-122"/>
                <a:ea typeface="思源黑体 CN Medium" panose="020B0600000000000000" pitchFamily="34" charset="-122"/>
              </a:rPr>
              <a:t>反导问题</a:t>
            </a:r>
            <a:r>
              <a:rPr lang="zh-CN" altLang="en-US" sz="3200" b="1" dirty="0">
                <a:solidFill>
                  <a:schemeClr val="accent2"/>
                </a:solidFill>
                <a:latin typeface="思源黑体 CN Medium" panose="020B0600000000000000" pitchFamily="34" charset="-122"/>
                <a:ea typeface="思源黑体 CN Medium" panose="020B0600000000000000" pitchFamily="34" charset="-122"/>
              </a:rPr>
              <a:t>（例） </a:t>
            </a:r>
            <a:r>
              <a:rPr lang="zh-CN" altLang="en-US" sz="3200" b="1" kern="0" dirty="0">
                <a:solidFill>
                  <a:schemeClr val="accent2"/>
                </a:solidFill>
                <a:latin typeface="思源黑体 CN Medium" panose="020B0600000000000000" pitchFamily="34" charset="-122"/>
                <a:ea typeface="思源黑体 CN Medium" panose="020B0600000000000000" pitchFamily="34" charset="-122"/>
              </a:rPr>
              <a:t>；</a:t>
            </a:r>
            <a:endParaRPr lang="en-US" altLang="zh-CN" sz="3200" b="1" kern="0" dirty="0">
              <a:solidFill>
                <a:schemeClr val="accent2"/>
              </a:solidFill>
              <a:latin typeface="思源黑体 CN Medium" panose="020B0600000000000000" pitchFamily="34" charset="-122"/>
              <a:ea typeface="思源黑体 CN Medium" panose="020B0600000000000000" pitchFamily="34" charset="-122"/>
            </a:endParaRPr>
          </a:p>
        </p:txBody>
      </p:sp>
      <p:grpSp>
        <p:nvGrpSpPr>
          <p:cNvPr id="29" name="组合 28">
            <a:extLst>
              <a:ext uri="{FF2B5EF4-FFF2-40B4-BE49-F238E27FC236}">
                <a16:creationId xmlns:a16="http://schemas.microsoft.com/office/drawing/2014/main" id="{1D0D05CC-04D2-47E2-A874-4D4EFA164049}"/>
              </a:ext>
            </a:extLst>
          </p:cNvPr>
          <p:cNvGrpSpPr/>
          <p:nvPr/>
        </p:nvGrpSpPr>
        <p:grpSpPr>
          <a:xfrm>
            <a:off x="7751763" y="1333499"/>
            <a:ext cx="4389180" cy="5524501"/>
            <a:chOff x="6507787" y="668424"/>
            <a:chExt cx="5118156" cy="6189576"/>
          </a:xfrm>
        </p:grpSpPr>
        <p:sp>
          <p:nvSpPr>
            <p:cNvPr id="30" name="Freeform 6">
              <a:extLst>
                <a:ext uri="{FF2B5EF4-FFF2-40B4-BE49-F238E27FC236}">
                  <a16:creationId xmlns:a16="http://schemas.microsoft.com/office/drawing/2014/main" id="{7380CD74-457E-4167-B20E-9D5FE993B949}"/>
                </a:ext>
              </a:extLst>
            </p:cNvPr>
            <p:cNvSpPr/>
            <p:nvPr/>
          </p:nvSpPr>
          <p:spPr bwMode="auto">
            <a:xfrm>
              <a:off x="10592571" y="2412523"/>
              <a:ext cx="0" cy="0"/>
            </a:xfrm>
            <a:custGeom>
              <a:avLst/>
              <a:gdLst/>
              <a:ahLst/>
              <a:cxnLst>
                <a:cxn ang="0">
                  <a:pos x="0" y="0"/>
                </a:cxn>
                <a:cxn ang="0">
                  <a:pos x="0" y="0"/>
                </a:cxn>
                <a:cxn ang="0">
                  <a:pos x="0" y="0"/>
                </a:cxn>
              </a:cxnLst>
              <a:rect l="0" t="0" r="r" b="b"/>
              <a:pathLst>
                <a:path>
                  <a:moveTo>
                    <a:pt x="0" y="0"/>
                  </a:moveTo>
                  <a:cubicBezTo>
                    <a:pt x="0" y="0"/>
                    <a:pt x="0" y="0"/>
                    <a:pt x="0" y="0"/>
                  </a:cubicBezTo>
                  <a:cubicBezTo>
                    <a:pt x="0" y="0"/>
                    <a:pt x="0" y="0"/>
                    <a:pt x="0" y="0"/>
                  </a:cubicBezTo>
                  <a:close/>
                </a:path>
              </a:pathLst>
            </a:custGeom>
            <a:solidFill>
              <a:srgbClr val="CCF2EA"/>
            </a:solid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sp>
          <p:nvSpPr>
            <p:cNvPr id="31" name="Freeform 20">
              <a:extLst>
                <a:ext uri="{FF2B5EF4-FFF2-40B4-BE49-F238E27FC236}">
                  <a16:creationId xmlns:a16="http://schemas.microsoft.com/office/drawing/2014/main" id="{236771CC-D395-4369-A601-979205CC8468}"/>
                </a:ext>
              </a:extLst>
            </p:cNvPr>
            <p:cNvSpPr/>
            <p:nvPr/>
          </p:nvSpPr>
          <p:spPr bwMode="auto">
            <a:xfrm>
              <a:off x="6507787" y="3020832"/>
              <a:ext cx="851505" cy="693649"/>
            </a:xfrm>
            <a:custGeom>
              <a:avLst/>
              <a:gdLst>
                <a:gd name="T0" fmla="*/ 280 w 280"/>
                <a:gd name="T1" fmla="*/ 27 h 228"/>
                <a:gd name="T2" fmla="*/ 247 w 280"/>
                <a:gd name="T3" fmla="*/ 36 h 228"/>
                <a:gd name="T4" fmla="*/ 272 w 280"/>
                <a:gd name="T5" fmla="*/ 5 h 228"/>
                <a:gd name="T6" fmla="*/ 236 w 280"/>
                <a:gd name="T7" fmla="*/ 19 h 228"/>
                <a:gd name="T8" fmla="*/ 194 w 280"/>
                <a:gd name="T9" fmla="*/ 0 h 228"/>
                <a:gd name="T10" fmla="*/ 136 w 280"/>
                <a:gd name="T11" fmla="*/ 58 h 228"/>
                <a:gd name="T12" fmla="*/ 138 w 280"/>
                <a:gd name="T13" fmla="*/ 71 h 228"/>
                <a:gd name="T14" fmla="*/ 19 w 280"/>
                <a:gd name="T15" fmla="*/ 11 h 228"/>
                <a:gd name="T16" fmla="*/ 12 w 280"/>
                <a:gd name="T17" fmla="*/ 40 h 228"/>
                <a:gd name="T18" fmla="*/ 37 w 280"/>
                <a:gd name="T19" fmla="*/ 88 h 228"/>
                <a:gd name="T20" fmla="*/ 11 w 280"/>
                <a:gd name="T21" fmla="*/ 80 h 228"/>
                <a:gd name="T22" fmla="*/ 11 w 280"/>
                <a:gd name="T23" fmla="*/ 81 h 228"/>
                <a:gd name="T24" fmla="*/ 57 w 280"/>
                <a:gd name="T25" fmla="*/ 138 h 228"/>
                <a:gd name="T26" fmla="*/ 42 w 280"/>
                <a:gd name="T27" fmla="*/ 140 h 228"/>
                <a:gd name="T28" fmla="*/ 31 w 280"/>
                <a:gd name="T29" fmla="*/ 139 h 228"/>
                <a:gd name="T30" fmla="*/ 85 w 280"/>
                <a:gd name="T31" fmla="*/ 178 h 228"/>
                <a:gd name="T32" fmla="*/ 14 w 280"/>
                <a:gd name="T33" fmla="*/ 203 h 228"/>
                <a:gd name="T34" fmla="*/ 0 w 280"/>
                <a:gd name="T35" fmla="*/ 202 h 228"/>
                <a:gd name="T36" fmla="*/ 88 w 280"/>
                <a:gd name="T37" fmla="*/ 228 h 228"/>
                <a:gd name="T38" fmla="*/ 251 w 280"/>
                <a:gd name="T39" fmla="*/ 65 h 228"/>
                <a:gd name="T40" fmla="*/ 251 w 280"/>
                <a:gd name="T41" fmla="*/ 57 h 228"/>
                <a:gd name="T42" fmla="*/ 280 w 280"/>
                <a:gd name="T43" fmla="*/ 27 h 2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280" h="228">
                  <a:moveTo>
                    <a:pt x="280" y="27"/>
                  </a:moveTo>
                  <a:cubicBezTo>
                    <a:pt x="270" y="32"/>
                    <a:pt x="259" y="35"/>
                    <a:pt x="247" y="36"/>
                  </a:cubicBezTo>
                  <a:cubicBezTo>
                    <a:pt x="259" y="29"/>
                    <a:pt x="268" y="18"/>
                    <a:pt x="272" y="5"/>
                  </a:cubicBezTo>
                  <a:cubicBezTo>
                    <a:pt x="261" y="11"/>
                    <a:pt x="249" y="16"/>
                    <a:pt x="236" y="19"/>
                  </a:cubicBezTo>
                  <a:cubicBezTo>
                    <a:pt x="225" y="7"/>
                    <a:pt x="210" y="0"/>
                    <a:pt x="194" y="0"/>
                  </a:cubicBezTo>
                  <a:cubicBezTo>
                    <a:pt x="162" y="0"/>
                    <a:pt x="136" y="26"/>
                    <a:pt x="136" y="58"/>
                  </a:cubicBezTo>
                  <a:cubicBezTo>
                    <a:pt x="136" y="62"/>
                    <a:pt x="137" y="67"/>
                    <a:pt x="138" y="71"/>
                  </a:cubicBezTo>
                  <a:cubicBezTo>
                    <a:pt x="90" y="69"/>
                    <a:pt x="48" y="46"/>
                    <a:pt x="19" y="11"/>
                  </a:cubicBezTo>
                  <a:cubicBezTo>
                    <a:pt x="14" y="19"/>
                    <a:pt x="12" y="29"/>
                    <a:pt x="12" y="40"/>
                  </a:cubicBezTo>
                  <a:cubicBezTo>
                    <a:pt x="12" y="60"/>
                    <a:pt x="22" y="77"/>
                    <a:pt x="37" y="88"/>
                  </a:cubicBezTo>
                  <a:cubicBezTo>
                    <a:pt x="28" y="87"/>
                    <a:pt x="19" y="85"/>
                    <a:pt x="11" y="80"/>
                  </a:cubicBezTo>
                  <a:cubicBezTo>
                    <a:pt x="11" y="81"/>
                    <a:pt x="11" y="81"/>
                    <a:pt x="11" y="81"/>
                  </a:cubicBezTo>
                  <a:cubicBezTo>
                    <a:pt x="11" y="109"/>
                    <a:pt x="31" y="132"/>
                    <a:pt x="57" y="138"/>
                  </a:cubicBezTo>
                  <a:cubicBezTo>
                    <a:pt x="52" y="139"/>
                    <a:pt x="47" y="140"/>
                    <a:pt x="42" y="140"/>
                  </a:cubicBezTo>
                  <a:cubicBezTo>
                    <a:pt x="38" y="140"/>
                    <a:pt x="35" y="139"/>
                    <a:pt x="31" y="139"/>
                  </a:cubicBezTo>
                  <a:cubicBezTo>
                    <a:pt x="39" y="161"/>
                    <a:pt x="60" y="178"/>
                    <a:pt x="85" y="178"/>
                  </a:cubicBezTo>
                  <a:cubicBezTo>
                    <a:pt x="65" y="194"/>
                    <a:pt x="40" y="203"/>
                    <a:pt x="14" y="203"/>
                  </a:cubicBezTo>
                  <a:cubicBezTo>
                    <a:pt x="9" y="203"/>
                    <a:pt x="4" y="203"/>
                    <a:pt x="0" y="202"/>
                  </a:cubicBezTo>
                  <a:cubicBezTo>
                    <a:pt x="25" y="219"/>
                    <a:pt x="55" y="228"/>
                    <a:pt x="88" y="228"/>
                  </a:cubicBezTo>
                  <a:cubicBezTo>
                    <a:pt x="194" y="228"/>
                    <a:pt x="251" y="140"/>
                    <a:pt x="251" y="65"/>
                  </a:cubicBezTo>
                  <a:cubicBezTo>
                    <a:pt x="251" y="62"/>
                    <a:pt x="251" y="60"/>
                    <a:pt x="251" y="57"/>
                  </a:cubicBezTo>
                  <a:cubicBezTo>
                    <a:pt x="263" y="49"/>
                    <a:pt x="272" y="39"/>
                    <a:pt x="280" y="27"/>
                  </a:cubicBezTo>
                  <a:close/>
                </a:path>
              </a:pathLst>
            </a:custGeom>
            <a:solidFill>
              <a:srgbClr val="CCF2EA"/>
            </a:solid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sp>
          <p:nvSpPr>
            <p:cNvPr id="32" name="Freeform 37">
              <a:extLst>
                <a:ext uri="{FF2B5EF4-FFF2-40B4-BE49-F238E27FC236}">
                  <a16:creationId xmlns:a16="http://schemas.microsoft.com/office/drawing/2014/main" id="{E97869BB-1441-4140-A7AA-904D0CAA7D05}"/>
                </a:ext>
              </a:extLst>
            </p:cNvPr>
            <p:cNvSpPr/>
            <p:nvPr/>
          </p:nvSpPr>
          <p:spPr bwMode="auto">
            <a:xfrm>
              <a:off x="7906414" y="2797564"/>
              <a:ext cx="2363514" cy="4060436"/>
            </a:xfrm>
            <a:custGeom>
              <a:avLst/>
              <a:gdLst>
                <a:gd name="T0" fmla="*/ 470 w 588"/>
                <a:gd name="T1" fmla="*/ 274 h 1010"/>
                <a:gd name="T2" fmla="*/ 543 w 588"/>
                <a:gd name="T3" fmla="*/ 164 h 1010"/>
                <a:gd name="T4" fmla="*/ 588 w 588"/>
                <a:gd name="T5" fmla="*/ 13 h 1010"/>
                <a:gd name="T6" fmla="*/ 580 w 588"/>
                <a:gd name="T7" fmla="*/ 9 h 1010"/>
                <a:gd name="T8" fmla="*/ 531 w 588"/>
                <a:gd name="T9" fmla="*/ 143 h 1010"/>
                <a:gd name="T10" fmla="*/ 456 w 588"/>
                <a:gd name="T11" fmla="*/ 237 h 1010"/>
                <a:gd name="T12" fmla="*/ 454 w 588"/>
                <a:gd name="T13" fmla="*/ 238 h 1010"/>
                <a:gd name="T14" fmla="*/ 310 w 588"/>
                <a:gd name="T15" fmla="*/ 0 h 1010"/>
                <a:gd name="T16" fmla="*/ 272 w 588"/>
                <a:gd name="T17" fmla="*/ 25 h 1010"/>
                <a:gd name="T18" fmla="*/ 401 w 588"/>
                <a:gd name="T19" fmla="*/ 434 h 1010"/>
                <a:gd name="T20" fmla="*/ 234 w 588"/>
                <a:gd name="T21" fmla="*/ 365 h 1010"/>
                <a:gd name="T22" fmla="*/ 106 w 588"/>
                <a:gd name="T23" fmla="*/ 257 h 1010"/>
                <a:gd name="T24" fmla="*/ 12 w 588"/>
                <a:gd name="T25" fmla="*/ 95 h 1010"/>
                <a:gd name="T26" fmla="*/ 0 w 588"/>
                <a:gd name="T27" fmla="*/ 101 h 1010"/>
                <a:gd name="T28" fmla="*/ 90 w 588"/>
                <a:gd name="T29" fmla="*/ 284 h 1010"/>
                <a:gd name="T30" fmla="*/ 218 w 588"/>
                <a:gd name="T31" fmla="*/ 413 h 1010"/>
                <a:gd name="T32" fmla="*/ 406 w 588"/>
                <a:gd name="T33" fmla="*/ 511 h 1010"/>
                <a:gd name="T34" fmla="*/ 331 w 588"/>
                <a:gd name="T35" fmla="*/ 1010 h 1010"/>
                <a:gd name="T36" fmla="*/ 557 w 588"/>
                <a:gd name="T37" fmla="*/ 1010 h 1010"/>
                <a:gd name="T38" fmla="*/ 546 w 588"/>
                <a:gd name="T39" fmla="*/ 509 h 1010"/>
                <a:gd name="T40" fmla="*/ 470 w 588"/>
                <a:gd name="T41" fmla="*/ 274 h 10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588" h="1010">
                  <a:moveTo>
                    <a:pt x="470" y="274"/>
                  </a:moveTo>
                  <a:cubicBezTo>
                    <a:pt x="498" y="243"/>
                    <a:pt x="523" y="207"/>
                    <a:pt x="543" y="164"/>
                  </a:cubicBezTo>
                  <a:cubicBezTo>
                    <a:pt x="564" y="120"/>
                    <a:pt x="581" y="71"/>
                    <a:pt x="588" y="13"/>
                  </a:cubicBezTo>
                  <a:cubicBezTo>
                    <a:pt x="580" y="9"/>
                    <a:pt x="580" y="9"/>
                    <a:pt x="580" y="9"/>
                  </a:cubicBezTo>
                  <a:cubicBezTo>
                    <a:pt x="571" y="60"/>
                    <a:pt x="552" y="106"/>
                    <a:pt x="531" y="143"/>
                  </a:cubicBezTo>
                  <a:cubicBezTo>
                    <a:pt x="509" y="181"/>
                    <a:pt x="483" y="212"/>
                    <a:pt x="456" y="237"/>
                  </a:cubicBezTo>
                  <a:cubicBezTo>
                    <a:pt x="455" y="238"/>
                    <a:pt x="455" y="238"/>
                    <a:pt x="454" y="238"/>
                  </a:cubicBezTo>
                  <a:cubicBezTo>
                    <a:pt x="415" y="153"/>
                    <a:pt x="366" y="73"/>
                    <a:pt x="310" y="0"/>
                  </a:cubicBezTo>
                  <a:cubicBezTo>
                    <a:pt x="272" y="25"/>
                    <a:pt x="272" y="25"/>
                    <a:pt x="272" y="25"/>
                  </a:cubicBezTo>
                  <a:cubicBezTo>
                    <a:pt x="346" y="158"/>
                    <a:pt x="386" y="295"/>
                    <a:pt x="401" y="434"/>
                  </a:cubicBezTo>
                  <a:cubicBezTo>
                    <a:pt x="344" y="419"/>
                    <a:pt x="287" y="397"/>
                    <a:pt x="234" y="365"/>
                  </a:cubicBezTo>
                  <a:cubicBezTo>
                    <a:pt x="188" y="337"/>
                    <a:pt x="145" y="301"/>
                    <a:pt x="106" y="257"/>
                  </a:cubicBezTo>
                  <a:cubicBezTo>
                    <a:pt x="68" y="212"/>
                    <a:pt x="32" y="157"/>
                    <a:pt x="12" y="95"/>
                  </a:cubicBezTo>
                  <a:cubicBezTo>
                    <a:pt x="0" y="101"/>
                    <a:pt x="0" y="101"/>
                    <a:pt x="0" y="101"/>
                  </a:cubicBezTo>
                  <a:cubicBezTo>
                    <a:pt x="18" y="172"/>
                    <a:pt x="52" y="232"/>
                    <a:pt x="90" y="284"/>
                  </a:cubicBezTo>
                  <a:cubicBezTo>
                    <a:pt x="128" y="335"/>
                    <a:pt x="172" y="378"/>
                    <a:pt x="218" y="413"/>
                  </a:cubicBezTo>
                  <a:cubicBezTo>
                    <a:pt x="278" y="457"/>
                    <a:pt x="341" y="489"/>
                    <a:pt x="406" y="511"/>
                  </a:cubicBezTo>
                  <a:cubicBezTo>
                    <a:pt x="412" y="679"/>
                    <a:pt x="383" y="847"/>
                    <a:pt x="331" y="1010"/>
                  </a:cubicBezTo>
                  <a:cubicBezTo>
                    <a:pt x="557" y="1010"/>
                    <a:pt x="557" y="1010"/>
                    <a:pt x="557" y="1010"/>
                  </a:cubicBezTo>
                  <a:cubicBezTo>
                    <a:pt x="583" y="820"/>
                    <a:pt x="587" y="695"/>
                    <a:pt x="546" y="509"/>
                  </a:cubicBezTo>
                  <a:cubicBezTo>
                    <a:pt x="528" y="428"/>
                    <a:pt x="503" y="349"/>
                    <a:pt x="470" y="274"/>
                  </a:cubicBezTo>
                  <a:close/>
                </a:path>
              </a:pathLst>
            </a:custGeom>
            <a:solidFill>
              <a:srgbClr val="93B0C1"/>
            </a:solid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sp>
          <p:nvSpPr>
            <p:cNvPr id="33" name="Freeform 32">
              <a:extLst>
                <a:ext uri="{FF2B5EF4-FFF2-40B4-BE49-F238E27FC236}">
                  <a16:creationId xmlns:a16="http://schemas.microsoft.com/office/drawing/2014/main" id="{B372859B-C476-4C55-9390-1F11F0AB91A9}"/>
                </a:ext>
              </a:extLst>
            </p:cNvPr>
            <p:cNvSpPr>
              <a:spLocks noEditPoints="1"/>
            </p:cNvSpPr>
            <p:nvPr/>
          </p:nvSpPr>
          <p:spPr bwMode="auto">
            <a:xfrm>
              <a:off x="10346023" y="2207066"/>
              <a:ext cx="459615" cy="458092"/>
            </a:xfrm>
            <a:custGeom>
              <a:avLst/>
              <a:gdLst>
                <a:gd name="T0" fmla="*/ 106 w 114"/>
                <a:gd name="T1" fmla="*/ 0 h 114"/>
                <a:gd name="T2" fmla="*/ 8 w 114"/>
                <a:gd name="T3" fmla="*/ 0 h 114"/>
                <a:gd name="T4" fmla="*/ 0 w 114"/>
                <a:gd name="T5" fmla="*/ 8 h 114"/>
                <a:gd name="T6" fmla="*/ 0 w 114"/>
                <a:gd name="T7" fmla="*/ 106 h 114"/>
                <a:gd name="T8" fmla="*/ 8 w 114"/>
                <a:gd name="T9" fmla="*/ 114 h 114"/>
                <a:gd name="T10" fmla="*/ 106 w 114"/>
                <a:gd name="T11" fmla="*/ 114 h 114"/>
                <a:gd name="T12" fmla="*/ 114 w 114"/>
                <a:gd name="T13" fmla="*/ 106 h 114"/>
                <a:gd name="T14" fmla="*/ 114 w 114"/>
                <a:gd name="T15" fmla="*/ 8 h 114"/>
                <a:gd name="T16" fmla="*/ 106 w 114"/>
                <a:gd name="T17" fmla="*/ 0 h 114"/>
                <a:gd name="T18" fmla="*/ 35 w 114"/>
                <a:gd name="T19" fmla="*/ 96 h 114"/>
                <a:gd name="T20" fmla="*/ 17 w 114"/>
                <a:gd name="T21" fmla="*/ 96 h 114"/>
                <a:gd name="T22" fmla="*/ 17 w 114"/>
                <a:gd name="T23" fmla="*/ 44 h 114"/>
                <a:gd name="T24" fmla="*/ 35 w 114"/>
                <a:gd name="T25" fmla="*/ 44 h 114"/>
                <a:gd name="T26" fmla="*/ 35 w 114"/>
                <a:gd name="T27" fmla="*/ 96 h 114"/>
                <a:gd name="T28" fmla="*/ 26 w 114"/>
                <a:gd name="T29" fmla="*/ 37 h 114"/>
                <a:gd name="T30" fmla="*/ 26 w 114"/>
                <a:gd name="T31" fmla="*/ 37 h 114"/>
                <a:gd name="T32" fmla="*/ 16 w 114"/>
                <a:gd name="T33" fmla="*/ 28 h 114"/>
                <a:gd name="T34" fmla="*/ 26 w 114"/>
                <a:gd name="T35" fmla="*/ 19 h 114"/>
                <a:gd name="T36" fmla="*/ 36 w 114"/>
                <a:gd name="T37" fmla="*/ 28 h 114"/>
                <a:gd name="T38" fmla="*/ 26 w 114"/>
                <a:gd name="T39" fmla="*/ 37 h 114"/>
                <a:gd name="T40" fmla="*/ 97 w 114"/>
                <a:gd name="T41" fmla="*/ 96 h 114"/>
                <a:gd name="T42" fmla="*/ 80 w 114"/>
                <a:gd name="T43" fmla="*/ 96 h 114"/>
                <a:gd name="T44" fmla="*/ 80 w 114"/>
                <a:gd name="T45" fmla="*/ 68 h 114"/>
                <a:gd name="T46" fmla="*/ 71 w 114"/>
                <a:gd name="T47" fmla="*/ 56 h 114"/>
                <a:gd name="T48" fmla="*/ 62 w 114"/>
                <a:gd name="T49" fmla="*/ 63 h 114"/>
                <a:gd name="T50" fmla="*/ 61 w 114"/>
                <a:gd name="T51" fmla="*/ 67 h 114"/>
                <a:gd name="T52" fmla="*/ 61 w 114"/>
                <a:gd name="T53" fmla="*/ 96 h 114"/>
                <a:gd name="T54" fmla="*/ 44 w 114"/>
                <a:gd name="T55" fmla="*/ 96 h 114"/>
                <a:gd name="T56" fmla="*/ 44 w 114"/>
                <a:gd name="T57" fmla="*/ 44 h 114"/>
                <a:gd name="T58" fmla="*/ 61 w 114"/>
                <a:gd name="T59" fmla="*/ 44 h 114"/>
                <a:gd name="T60" fmla="*/ 61 w 114"/>
                <a:gd name="T61" fmla="*/ 51 h 114"/>
                <a:gd name="T62" fmla="*/ 77 w 114"/>
                <a:gd name="T63" fmla="*/ 43 h 114"/>
                <a:gd name="T64" fmla="*/ 97 w 114"/>
                <a:gd name="T65" fmla="*/ 66 h 114"/>
                <a:gd name="T66" fmla="*/ 97 w 114"/>
                <a:gd name="T67" fmla="*/ 96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14" h="114">
                  <a:moveTo>
                    <a:pt x="106" y="0"/>
                  </a:moveTo>
                  <a:cubicBezTo>
                    <a:pt x="8" y="0"/>
                    <a:pt x="8" y="0"/>
                    <a:pt x="8" y="0"/>
                  </a:cubicBezTo>
                  <a:cubicBezTo>
                    <a:pt x="4" y="0"/>
                    <a:pt x="0" y="3"/>
                    <a:pt x="0" y="8"/>
                  </a:cubicBezTo>
                  <a:cubicBezTo>
                    <a:pt x="0" y="106"/>
                    <a:pt x="0" y="106"/>
                    <a:pt x="0" y="106"/>
                  </a:cubicBezTo>
                  <a:cubicBezTo>
                    <a:pt x="0" y="111"/>
                    <a:pt x="4" y="114"/>
                    <a:pt x="8" y="114"/>
                  </a:cubicBezTo>
                  <a:cubicBezTo>
                    <a:pt x="106" y="114"/>
                    <a:pt x="106" y="114"/>
                    <a:pt x="106" y="114"/>
                  </a:cubicBezTo>
                  <a:cubicBezTo>
                    <a:pt x="110" y="114"/>
                    <a:pt x="114" y="111"/>
                    <a:pt x="114" y="106"/>
                  </a:cubicBezTo>
                  <a:cubicBezTo>
                    <a:pt x="114" y="8"/>
                    <a:pt x="114" y="8"/>
                    <a:pt x="114" y="8"/>
                  </a:cubicBezTo>
                  <a:cubicBezTo>
                    <a:pt x="114" y="3"/>
                    <a:pt x="110" y="0"/>
                    <a:pt x="106" y="0"/>
                  </a:cubicBezTo>
                  <a:close/>
                  <a:moveTo>
                    <a:pt x="35" y="96"/>
                  </a:moveTo>
                  <a:cubicBezTo>
                    <a:pt x="17" y="96"/>
                    <a:pt x="17" y="96"/>
                    <a:pt x="17" y="96"/>
                  </a:cubicBezTo>
                  <a:cubicBezTo>
                    <a:pt x="17" y="44"/>
                    <a:pt x="17" y="44"/>
                    <a:pt x="17" y="44"/>
                  </a:cubicBezTo>
                  <a:cubicBezTo>
                    <a:pt x="35" y="44"/>
                    <a:pt x="35" y="44"/>
                    <a:pt x="35" y="44"/>
                  </a:cubicBezTo>
                  <a:lnTo>
                    <a:pt x="35" y="96"/>
                  </a:lnTo>
                  <a:close/>
                  <a:moveTo>
                    <a:pt x="26" y="37"/>
                  </a:moveTo>
                  <a:cubicBezTo>
                    <a:pt x="26" y="37"/>
                    <a:pt x="26" y="37"/>
                    <a:pt x="26" y="37"/>
                  </a:cubicBezTo>
                  <a:cubicBezTo>
                    <a:pt x="20" y="37"/>
                    <a:pt x="16" y="33"/>
                    <a:pt x="16" y="28"/>
                  </a:cubicBezTo>
                  <a:cubicBezTo>
                    <a:pt x="16" y="23"/>
                    <a:pt x="20" y="19"/>
                    <a:pt x="26" y="19"/>
                  </a:cubicBezTo>
                  <a:cubicBezTo>
                    <a:pt x="32" y="19"/>
                    <a:pt x="36" y="23"/>
                    <a:pt x="36" y="28"/>
                  </a:cubicBezTo>
                  <a:cubicBezTo>
                    <a:pt x="36" y="33"/>
                    <a:pt x="32" y="37"/>
                    <a:pt x="26" y="37"/>
                  </a:cubicBezTo>
                  <a:close/>
                  <a:moveTo>
                    <a:pt x="97" y="96"/>
                  </a:moveTo>
                  <a:cubicBezTo>
                    <a:pt x="80" y="96"/>
                    <a:pt x="80" y="96"/>
                    <a:pt x="80" y="96"/>
                  </a:cubicBezTo>
                  <a:cubicBezTo>
                    <a:pt x="80" y="68"/>
                    <a:pt x="80" y="68"/>
                    <a:pt x="80" y="68"/>
                  </a:cubicBezTo>
                  <a:cubicBezTo>
                    <a:pt x="80" y="61"/>
                    <a:pt x="77" y="56"/>
                    <a:pt x="71" y="56"/>
                  </a:cubicBezTo>
                  <a:cubicBezTo>
                    <a:pt x="66" y="56"/>
                    <a:pt x="63" y="59"/>
                    <a:pt x="62" y="63"/>
                  </a:cubicBezTo>
                  <a:cubicBezTo>
                    <a:pt x="61" y="64"/>
                    <a:pt x="61" y="65"/>
                    <a:pt x="61" y="67"/>
                  </a:cubicBezTo>
                  <a:cubicBezTo>
                    <a:pt x="61" y="96"/>
                    <a:pt x="61" y="96"/>
                    <a:pt x="61" y="96"/>
                  </a:cubicBezTo>
                  <a:cubicBezTo>
                    <a:pt x="44" y="96"/>
                    <a:pt x="44" y="96"/>
                    <a:pt x="44" y="96"/>
                  </a:cubicBezTo>
                  <a:cubicBezTo>
                    <a:pt x="44" y="96"/>
                    <a:pt x="44" y="49"/>
                    <a:pt x="44" y="44"/>
                  </a:cubicBezTo>
                  <a:cubicBezTo>
                    <a:pt x="61" y="44"/>
                    <a:pt x="61" y="44"/>
                    <a:pt x="61" y="44"/>
                  </a:cubicBezTo>
                  <a:cubicBezTo>
                    <a:pt x="61" y="51"/>
                    <a:pt x="61" y="51"/>
                    <a:pt x="61" y="51"/>
                  </a:cubicBezTo>
                  <a:cubicBezTo>
                    <a:pt x="64" y="48"/>
                    <a:pt x="68" y="43"/>
                    <a:pt x="77" y="43"/>
                  </a:cubicBezTo>
                  <a:cubicBezTo>
                    <a:pt x="88" y="43"/>
                    <a:pt x="97" y="50"/>
                    <a:pt x="97" y="66"/>
                  </a:cubicBezTo>
                  <a:lnTo>
                    <a:pt x="97" y="96"/>
                  </a:lnTo>
                  <a:close/>
                </a:path>
              </a:pathLst>
            </a:custGeom>
            <a:solidFill>
              <a:srgbClr val="CCF2EA"/>
            </a:solid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grpSp>
          <p:nvGrpSpPr>
            <p:cNvPr id="34" name="Group 33">
              <a:extLst>
                <a:ext uri="{FF2B5EF4-FFF2-40B4-BE49-F238E27FC236}">
                  <a16:creationId xmlns:a16="http://schemas.microsoft.com/office/drawing/2014/main" id="{48289147-75C2-45D1-82DF-9319659645F4}"/>
                </a:ext>
              </a:extLst>
            </p:cNvPr>
            <p:cNvGrpSpPr/>
            <p:nvPr/>
          </p:nvGrpSpPr>
          <p:grpSpPr>
            <a:xfrm>
              <a:off x="10254709" y="4173364"/>
              <a:ext cx="872050" cy="872049"/>
              <a:chOff x="4127501" y="4194175"/>
              <a:chExt cx="909638" cy="909637"/>
            </a:xfrm>
            <a:solidFill>
              <a:srgbClr val="CCF2EA"/>
            </a:solidFill>
          </p:grpSpPr>
          <p:sp>
            <p:nvSpPr>
              <p:cNvPr id="75" name="Freeform 11">
                <a:extLst>
                  <a:ext uri="{FF2B5EF4-FFF2-40B4-BE49-F238E27FC236}">
                    <a16:creationId xmlns:a16="http://schemas.microsoft.com/office/drawing/2014/main" id="{6475DD52-DB1D-4444-9041-A85B67AFD85C}"/>
                  </a:ext>
                </a:extLst>
              </p:cNvPr>
              <p:cNvSpPr/>
              <p:nvPr/>
            </p:nvSpPr>
            <p:spPr bwMode="auto">
              <a:xfrm>
                <a:off x="4386263" y="4659313"/>
                <a:ext cx="96838" cy="192087"/>
              </a:xfrm>
              <a:custGeom>
                <a:avLst/>
                <a:gdLst>
                  <a:gd name="T0" fmla="*/ 0 w 61"/>
                  <a:gd name="T1" fmla="*/ 18 h 121"/>
                  <a:gd name="T2" fmla="*/ 22 w 61"/>
                  <a:gd name="T3" fmla="*/ 18 h 121"/>
                  <a:gd name="T4" fmla="*/ 22 w 61"/>
                  <a:gd name="T5" fmla="*/ 121 h 121"/>
                  <a:gd name="T6" fmla="*/ 40 w 61"/>
                  <a:gd name="T7" fmla="*/ 121 h 121"/>
                  <a:gd name="T8" fmla="*/ 40 w 61"/>
                  <a:gd name="T9" fmla="*/ 18 h 121"/>
                  <a:gd name="T10" fmla="*/ 61 w 61"/>
                  <a:gd name="T11" fmla="*/ 18 h 121"/>
                  <a:gd name="T12" fmla="*/ 61 w 61"/>
                  <a:gd name="T13" fmla="*/ 0 h 121"/>
                  <a:gd name="T14" fmla="*/ 0 w 61"/>
                  <a:gd name="T15" fmla="*/ 0 h 121"/>
                  <a:gd name="T16" fmla="*/ 0 w 61"/>
                  <a:gd name="T17" fmla="*/ 18 h 1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1" h="121">
                    <a:moveTo>
                      <a:pt x="0" y="18"/>
                    </a:moveTo>
                    <a:lnTo>
                      <a:pt x="22" y="18"/>
                    </a:lnTo>
                    <a:lnTo>
                      <a:pt x="22" y="121"/>
                    </a:lnTo>
                    <a:lnTo>
                      <a:pt x="40" y="121"/>
                    </a:lnTo>
                    <a:lnTo>
                      <a:pt x="40" y="18"/>
                    </a:lnTo>
                    <a:lnTo>
                      <a:pt x="61" y="18"/>
                    </a:lnTo>
                    <a:lnTo>
                      <a:pt x="61" y="0"/>
                    </a:lnTo>
                    <a:lnTo>
                      <a:pt x="0" y="0"/>
                    </a:lnTo>
                    <a:lnTo>
                      <a:pt x="0" y="18"/>
                    </a:lnTo>
                    <a:close/>
                  </a:path>
                </a:pathLst>
              </a:custGeom>
              <a:grp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sp>
            <p:nvSpPr>
              <p:cNvPr id="76" name="Freeform 12">
                <a:extLst>
                  <a:ext uri="{FF2B5EF4-FFF2-40B4-BE49-F238E27FC236}">
                    <a16:creationId xmlns:a16="http://schemas.microsoft.com/office/drawing/2014/main" id="{2975CC91-C262-4FD5-A905-21B9A3B907D7}"/>
                  </a:ext>
                </a:extLst>
              </p:cNvPr>
              <p:cNvSpPr/>
              <p:nvPr/>
            </p:nvSpPr>
            <p:spPr bwMode="auto">
              <a:xfrm>
                <a:off x="4572001" y="4440238"/>
                <a:ext cx="25400" cy="109537"/>
              </a:xfrm>
              <a:custGeom>
                <a:avLst/>
                <a:gdLst>
                  <a:gd name="T0" fmla="*/ 3 w 6"/>
                  <a:gd name="T1" fmla="*/ 26 h 26"/>
                  <a:gd name="T2" fmla="*/ 5 w 6"/>
                  <a:gd name="T3" fmla="*/ 25 h 26"/>
                  <a:gd name="T4" fmla="*/ 6 w 6"/>
                  <a:gd name="T5" fmla="*/ 23 h 26"/>
                  <a:gd name="T6" fmla="*/ 6 w 6"/>
                  <a:gd name="T7" fmla="*/ 3 h 26"/>
                  <a:gd name="T8" fmla="*/ 5 w 6"/>
                  <a:gd name="T9" fmla="*/ 1 h 26"/>
                  <a:gd name="T10" fmla="*/ 3 w 6"/>
                  <a:gd name="T11" fmla="*/ 0 h 26"/>
                  <a:gd name="T12" fmla="*/ 0 w 6"/>
                  <a:gd name="T13" fmla="*/ 1 h 26"/>
                  <a:gd name="T14" fmla="*/ 0 w 6"/>
                  <a:gd name="T15" fmla="*/ 3 h 26"/>
                  <a:gd name="T16" fmla="*/ 0 w 6"/>
                  <a:gd name="T17" fmla="*/ 23 h 26"/>
                  <a:gd name="T18" fmla="*/ 0 w 6"/>
                  <a:gd name="T19" fmla="*/ 25 h 26"/>
                  <a:gd name="T20" fmla="*/ 3 w 6"/>
                  <a:gd name="T21" fmla="*/ 26 h 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6" h="26">
                    <a:moveTo>
                      <a:pt x="3" y="26"/>
                    </a:moveTo>
                    <a:cubicBezTo>
                      <a:pt x="4" y="26"/>
                      <a:pt x="5" y="26"/>
                      <a:pt x="5" y="25"/>
                    </a:cubicBezTo>
                    <a:cubicBezTo>
                      <a:pt x="6" y="25"/>
                      <a:pt x="6" y="24"/>
                      <a:pt x="6" y="23"/>
                    </a:cubicBezTo>
                    <a:cubicBezTo>
                      <a:pt x="6" y="3"/>
                      <a:pt x="6" y="3"/>
                      <a:pt x="6" y="3"/>
                    </a:cubicBezTo>
                    <a:cubicBezTo>
                      <a:pt x="6" y="2"/>
                      <a:pt x="6" y="1"/>
                      <a:pt x="5" y="1"/>
                    </a:cubicBezTo>
                    <a:cubicBezTo>
                      <a:pt x="5" y="0"/>
                      <a:pt x="4" y="0"/>
                      <a:pt x="3" y="0"/>
                    </a:cubicBezTo>
                    <a:cubicBezTo>
                      <a:pt x="2" y="0"/>
                      <a:pt x="1" y="0"/>
                      <a:pt x="0" y="1"/>
                    </a:cubicBezTo>
                    <a:cubicBezTo>
                      <a:pt x="0" y="1"/>
                      <a:pt x="0" y="2"/>
                      <a:pt x="0" y="3"/>
                    </a:cubicBezTo>
                    <a:cubicBezTo>
                      <a:pt x="0" y="23"/>
                      <a:pt x="0" y="23"/>
                      <a:pt x="0" y="23"/>
                    </a:cubicBezTo>
                    <a:cubicBezTo>
                      <a:pt x="0" y="24"/>
                      <a:pt x="0" y="25"/>
                      <a:pt x="0" y="25"/>
                    </a:cubicBezTo>
                    <a:cubicBezTo>
                      <a:pt x="1" y="26"/>
                      <a:pt x="2" y="26"/>
                      <a:pt x="3" y="26"/>
                    </a:cubicBezTo>
                    <a:close/>
                  </a:path>
                </a:pathLst>
              </a:custGeom>
              <a:grp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sp>
            <p:nvSpPr>
              <p:cNvPr id="77" name="Freeform 13">
                <a:extLst>
                  <a:ext uri="{FF2B5EF4-FFF2-40B4-BE49-F238E27FC236}">
                    <a16:creationId xmlns:a16="http://schemas.microsoft.com/office/drawing/2014/main" id="{D58DD3A8-6D96-4008-803C-5A4C48C79AEB}"/>
                  </a:ext>
                </a:extLst>
              </p:cNvPr>
              <p:cNvSpPr>
                <a:spLocks noEditPoints="1"/>
              </p:cNvSpPr>
              <p:nvPr/>
            </p:nvSpPr>
            <p:spPr bwMode="auto">
              <a:xfrm>
                <a:off x="4600576" y="4659313"/>
                <a:ext cx="79375" cy="192087"/>
              </a:xfrm>
              <a:custGeom>
                <a:avLst/>
                <a:gdLst>
                  <a:gd name="T0" fmla="*/ 13 w 19"/>
                  <a:gd name="T1" fmla="*/ 12 h 46"/>
                  <a:gd name="T2" fmla="*/ 9 w 19"/>
                  <a:gd name="T3" fmla="*/ 12 h 46"/>
                  <a:gd name="T4" fmla="*/ 6 w 19"/>
                  <a:gd name="T5" fmla="*/ 15 h 46"/>
                  <a:gd name="T6" fmla="*/ 6 w 19"/>
                  <a:gd name="T7" fmla="*/ 0 h 46"/>
                  <a:gd name="T8" fmla="*/ 0 w 19"/>
                  <a:gd name="T9" fmla="*/ 0 h 46"/>
                  <a:gd name="T10" fmla="*/ 0 w 19"/>
                  <a:gd name="T11" fmla="*/ 46 h 46"/>
                  <a:gd name="T12" fmla="*/ 6 w 19"/>
                  <a:gd name="T13" fmla="*/ 46 h 46"/>
                  <a:gd name="T14" fmla="*/ 6 w 19"/>
                  <a:gd name="T15" fmla="*/ 43 h 46"/>
                  <a:gd name="T16" fmla="*/ 9 w 19"/>
                  <a:gd name="T17" fmla="*/ 45 h 46"/>
                  <a:gd name="T18" fmla="*/ 13 w 19"/>
                  <a:gd name="T19" fmla="*/ 46 h 46"/>
                  <a:gd name="T20" fmla="*/ 18 w 19"/>
                  <a:gd name="T21" fmla="*/ 44 h 46"/>
                  <a:gd name="T22" fmla="*/ 19 w 19"/>
                  <a:gd name="T23" fmla="*/ 39 h 46"/>
                  <a:gd name="T24" fmla="*/ 19 w 19"/>
                  <a:gd name="T25" fmla="*/ 20 h 46"/>
                  <a:gd name="T26" fmla="*/ 17 w 19"/>
                  <a:gd name="T27" fmla="*/ 14 h 46"/>
                  <a:gd name="T28" fmla="*/ 13 w 19"/>
                  <a:gd name="T29" fmla="*/ 12 h 46"/>
                  <a:gd name="T30" fmla="*/ 12 w 19"/>
                  <a:gd name="T31" fmla="*/ 38 h 46"/>
                  <a:gd name="T32" fmla="*/ 12 w 19"/>
                  <a:gd name="T33" fmla="*/ 40 h 46"/>
                  <a:gd name="T34" fmla="*/ 10 w 19"/>
                  <a:gd name="T35" fmla="*/ 41 h 46"/>
                  <a:gd name="T36" fmla="*/ 8 w 19"/>
                  <a:gd name="T37" fmla="*/ 41 h 46"/>
                  <a:gd name="T38" fmla="*/ 6 w 19"/>
                  <a:gd name="T39" fmla="*/ 39 h 46"/>
                  <a:gd name="T40" fmla="*/ 6 w 19"/>
                  <a:gd name="T41" fmla="*/ 18 h 46"/>
                  <a:gd name="T42" fmla="*/ 8 w 19"/>
                  <a:gd name="T43" fmla="*/ 17 h 46"/>
                  <a:gd name="T44" fmla="*/ 9 w 19"/>
                  <a:gd name="T45" fmla="*/ 17 h 46"/>
                  <a:gd name="T46" fmla="*/ 11 w 19"/>
                  <a:gd name="T47" fmla="*/ 18 h 46"/>
                  <a:gd name="T48" fmla="*/ 12 w 19"/>
                  <a:gd name="T49" fmla="*/ 20 h 46"/>
                  <a:gd name="T50" fmla="*/ 12 w 19"/>
                  <a:gd name="T51" fmla="*/ 38 h 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9" h="46">
                    <a:moveTo>
                      <a:pt x="13" y="12"/>
                    </a:moveTo>
                    <a:cubicBezTo>
                      <a:pt x="11" y="12"/>
                      <a:pt x="10" y="12"/>
                      <a:pt x="9" y="12"/>
                    </a:cubicBezTo>
                    <a:cubicBezTo>
                      <a:pt x="8" y="13"/>
                      <a:pt x="7" y="14"/>
                      <a:pt x="6" y="15"/>
                    </a:cubicBezTo>
                    <a:cubicBezTo>
                      <a:pt x="6" y="0"/>
                      <a:pt x="6" y="0"/>
                      <a:pt x="6" y="0"/>
                    </a:cubicBezTo>
                    <a:cubicBezTo>
                      <a:pt x="0" y="0"/>
                      <a:pt x="0" y="0"/>
                      <a:pt x="0" y="0"/>
                    </a:cubicBezTo>
                    <a:cubicBezTo>
                      <a:pt x="0" y="46"/>
                      <a:pt x="0" y="46"/>
                      <a:pt x="0" y="46"/>
                    </a:cubicBezTo>
                    <a:cubicBezTo>
                      <a:pt x="6" y="46"/>
                      <a:pt x="6" y="46"/>
                      <a:pt x="6" y="46"/>
                    </a:cubicBezTo>
                    <a:cubicBezTo>
                      <a:pt x="6" y="43"/>
                      <a:pt x="6" y="43"/>
                      <a:pt x="6" y="43"/>
                    </a:cubicBezTo>
                    <a:cubicBezTo>
                      <a:pt x="7" y="44"/>
                      <a:pt x="8" y="45"/>
                      <a:pt x="9" y="45"/>
                    </a:cubicBezTo>
                    <a:cubicBezTo>
                      <a:pt x="10" y="46"/>
                      <a:pt x="12" y="46"/>
                      <a:pt x="13" y="46"/>
                    </a:cubicBezTo>
                    <a:cubicBezTo>
                      <a:pt x="15" y="46"/>
                      <a:pt x="16" y="46"/>
                      <a:pt x="18" y="44"/>
                    </a:cubicBezTo>
                    <a:cubicBezTo>
                      <a:pt x="19" y="43"/>
                      <a:pt x="19" y="41"/>
                      <a:pt x="19" y="39"/>
                    </a:cubicBezTo>
                    <a:cubicBezTo>
                      <a:pt x="19" y="20"/>
                      <a:pt x="19" y="20"/>
                      <a:pt x="19" y="20"/>
                    </a:cubicBezTo>
                    <a:cubicBezTo>
                      <a:pt x="19" y="17"/>
                      <a:pt x="19" y="15"/>
                      <a:pt x="17" y="14"/>
                    </a:cubicBezTo>
                    <a:cubicBezTo>
                      <a:pt x="16" y="12"/>
                      <a:pt x="15" y="12"/>
                      <a:pt x="13" y="12"/>
                    </a:cubicBezTo>
                    <a:close/>
                    <a:moveTo>
                      <a:pt x="12" y="38"/>
                    </a:moveTo>
                    <a:cubicBezTo>
                      <a:pt x="12" y="39"/>
                      <a:pt x="12" y="40"/>
                      <a:pt x="12" y="40"/>
                    </a:cubicBezTo>
                    <a:cubicBezTo>
                      <a:pt x="11" y="41"/>
                      <a:pt x="11" y="41"/>
                      <a:pt x="10" y="41"/>
                    </a:cubicBezTo>
                    <a:cubicBezTo>
                      <a:pt x="9" y="41"/>
                      <a:pt x="9" y="41"/>
                      <a:pt x="8" y="41"/>
                    </a:cubicBezTo>
                    <a:cubicBezTo>
                      <a:pt x="8" y="40"/>
                      <a:pt x="7" y="40"/>
                      <a:pt x="6" y="39"/>
                    </a:cubicBezTo>
                    <a:cubicBezTo>
                      <a:pt x="6" y="18"/>
                      <a:pt x="6" y="18"/>
                      <a:pt x="6" y="18"/>
                    </a:cubicBezTo>
                    <a:cubicBezTo>
                      <a:pt x="7" y="18"/>
                      <a:pt x="7" y="17"/>
                      <a:pt x="8" y="17"/>
                    </a:cubicBezTo>
                    <a:cubicBezTo>
                      <a:pt x="8" y="17"/>
                      <a:pt x="9" y="17"/>
                      <a:pt x="9" y="17"/>
                    </a:cubicBezTo>
                    <a:cubicBezTo>
                      <a:pt x="10" y="17"/>
                      <a:pt x="11" y="17"/>
                      <a:pt x="11" y="18"/>
                    </a:cubicBezTo>
                    <a:cubicBezTo>
                      <a:pt x="12" y="18"/>
                      <a:pt x="12" y="19"/>
                      <a:pt x="12" y="20"/>
                    </a:cubicBezTo>
                    <a:lnTo>
                      <a:pt x="12" y="38"/>
                    </a:lnTo>
                    <a:close/>
                  </a:path>
                </a:pathLst>
              </a:custGeom>
              <a:grp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sp>
            <p:nvSpPr>
              <p:cNvPr id="78" name="Freeform 14">
                <a:extLst>
                  <a:ext uri="{FF2B5EF4-FFF2-40B4-BE49-F238E27FC236}">
                    <a16:creationId xmlns:a16="http://schemas.microsoft.com/office/drawing/2014/main" id="{654E397D-8677-4E07-95A0-6F87762DF274}"/>
                  </a:ext>
                </a:extLst>
              </p:cNvPr>
              <p:cNvSpPr/>
              <p:nvPr/>
            </p:nvSpPr>
            <p:spPr bwMode="auto">
              <a:xfrm>
                <a:off x="4495801" y="4710113"/>
                <a:ext cx="84138" cy="141287"/>
              </a:xfrm>
              <a:custGeom>
                <a:avLst/>
                <a:gdLst>
                  <a:gd name="T0" fmla="*/ 13 w 20"/>
                  <a:gd name="T1" fmla="*/ 26 h 34"/>
                  <a:gd name="T2" fmla="*/ 11 w 20"/>
                  <a:gd name="T3" fmla="*/ 27 h 34"/>
                  <a:gd name="T4" fmla="*/ 9 w 20"/>
                  <a:gd name="T5" fmla="*/ 28 h 34"/>
                  <a:gd name="T6" fmla="*/ 7 w 20"/>
                  <a:gd name="T7" fmla="*/ 28 h 34"/>
                  <a:gd name="T8" fmla="*/ 7 w 20"/>
                  <a:gd name="T9" fmla="*/ 26 h 34"/>
                  <a:gd name="T10" fmla="*/ 7 w 20"/>
                  <a:gd name="T11" fmla="*/ 0 h 34"/>
                  <a:gd name="T12" fmla="*/ 0 w 20"/>
                  <a:gd name="T13" fmla="*/ 0 h 34"/>
                  <a:gd name="T14" fmla="*/ 0 w 20"/>
                  <a:gd name="T15" fmla="*/ 28 h 34"/>
                  <a:gd name="T16" fmla="*/ 1 w 20"/>
                  <a:gd name="T17" fmla="*/ 33 h 34"/>
                  <a:gd name="T18" fmla="*/ 5 w 20"/>
                  <a:gd name="T19" fmla="*/ 34 h 34"/>
                  <a:gd name="T20" fmla="*/ 9 w 20"/>
                  <a:gd name="T21" fmla="*/ 33 h 34"/>
                  <a:gd name="T22" fmla="*/ 13 w 20"/>
                  <a:gd name="T23" fmla="*/ 30 h 34"/>
                  <a:gd name="T24" fmla="*/ 13 w 20"/>
                  <a:gd name="T25" fmla="*/ 34 h 34"/>
                  <a:gd name="T26" fmla="*/ 20 w 20"/>
                  <a:gd name="T27" fmla="*/ 34 h 34"/>
                  <a:gd name="T28" fmla="*/ 20 w 20"/>
                  <a:gd name="T29" fmla="*/ 0 h 34"/>
                  <a:gd name="T30" fmla="*/ 13 w 20"/>
                  <a:gd name="T31" fmla="*/ 0 h 34"/>
                  <a:gd name="T32" fmla="*/ 13 w 20"/>
                  <a:gd name="T33" fmla="*/ 26 h 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20" h="34">
                    <a:moveTo>
                      <a:pt x="13" y="26"/>
                    </a:moveTo>
                    <a:cubicBezTo>
                      <a:pt x="12" y="26"/>
                      <a:pt x="11" y="27"/>
                      <a:pt x="11" y="27"/>
                    </a:cubicBezTo>
                    <a:cubicBezTo>
                      <a:pt x="10" y="28"/>
                      <a:pt x="9" y="28"/>
                      <a:pt x="9" y="28"/>
                    </a:cubicBezTo>
                    <a:cubicBezTo>
                      <a:pt x="8" y="28"/>
                      <a:pt x="8" y="28"/>
                      <a:pt x="7" y="28"/>
                    </a:cubicBezTo>
                    <a:cubicBezTo>
                      <a:pt x="7" y="27"/>
                      <a:pt x="7" y="27"/>
                      <a:pt x="7" y="26"/>
                    </a:cubicBezTo>
                    <a:cubicBezTo>
                      <a:pt x="7" y="0"/>
                      <a:pt x="7" y="0"/>
                      <a:pt x="7" y="0"/>
                    </a:cubicBezTo>
                    <a:cubicBezTo>
                      <a:pt x="0" y="0"/>
                      <a:pt x="0" y="0"/>
                      <a:pt x="0" y="0"/>
                    </a:cubicBezTo>
                    <a:cubicBezTo>
                      <a:pt x="0" y="28"/>
                      <a:pt x="0" y="28"/>
                      <a:pt x="0" y="28"/>
                    </a:cubicBezTo>
                    <a:cubicBezTo>
                      <a:pt x="0" y="30"/>
                      <a:pt x="1" y="32"/>
                      <a:pt x="1" y="33"/>
                    </a:cubicBezTo>
                    <a:cubicBezTo>
                      <a:pt x="2" y="34"/>
                      <a:pt x="3" y="34"/>
                      <a:pt x="5" y="34"/>
                    </a:cubicBezTo>
                    <a:cubicBezTo>
                      <a:pt x="6" y="34"/>
                      <a:pt x="8" y="34"/>
                      <a:pt x="9" y="33"/>
                    </a:cubicBezTo>
                    <a:cubicBezTo>
                      <a:pt x="10" y="32"/>
                      <a:pt x="12" y="31"/>
                      <a:pt x="13" y="30"/>
                    </a:cubicBezTo>
                    <a:cubicBezTo>
                      <a:pt x="13" y="34"/>
                      <a:pt x="13" y="34"/>
                      <a:pt x="13" y="34"/>
                    </a:cubicBezTo>
                    <a:cubicBezTo>
                      <a:pt x="20" y="34"/>
                      <a:pt x="20" y="34"/>
                      <a:pt x="20" y="34"/>
                    </a:cubicBezTo>
                    <a:cubicBezTo>
                      <a:pt x="20" y="0"/>
                      <a:pt x="20" y="0"/>
                      <a:pt x="20" y="0"/>
                    </a:cubicBezTo>
                    <a:cubicBezTo>
                      <a:pt x="13" y="0"/>
                      <a:pt x="13" y="0"/>
                      <a:pt x="13" y="0"/>
                    </a:cubicBezTo>
                    <a:lnTo>
                      <a:pt x="13" y="26"/>
                    </a:lnTo>
                    <a:close/>
                  </a:path>
                </a:pathLst>
              </a:custGeom>
              <a:grp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sp>
            <p:nvSpPr>
              <p:cNvPr id="79" name="Freeform 15">
                <a:extLst>
                  <a:ext uri="{FF2B5EF4-FFF2-40B4-BE49-F238E27FC236}">
                    <a16:creationId xmlns:a16="http://schemas.microsoft.com/office/drawing/2014/main" id="{D3166A64-F4A4-4F11-846C-522B253DC403}"/>
                  </a:ext>
                </a:extLst>
              </p:cNvPr>
              <p:cNvSpPr>
                <a:spLocks noEditPoints="1"/>
              </p:cNvSpPr>
              <p:nvPr/>
            </p:nvSpPr>
            <p:spPr bwMode="auto">
              <a:xfrm>
                <a:off x="4127501" y="4194175"/>
                <a:ext cx="909638" cy="909637"/>
              </a:xfrm>
              <a:custGeom>
                <a:avLst/>
                <a:gdLst>
                  <a:gd name="T0" fmla="*/ 108 w 217"/>
                  <a:gd name="T1" fmla="*/ 0 h 217"/>
                  <a:gd name="T2" fmla="*/ 0 w 217"/>
                  <a:gd name="T3" fmla="*/ 108 h 217"/>
                  <a:gd name="T4" fmla="*/ 108 w 217"/>
                  <a:gd name="T5" fmla="*/ 217 h 217"/>
                  <a:gd name="T6" fmla="*/ 217 w 217"/>
                  <a:gd name="T7" fmla="*/ 108 h 217"/>
                  <a:gd name="T8" fmla="*/ 108 w 217"/>
                  <a:gd name="T9" fmla="*/ 0 h 217"/>
                  <a:gd name="T10" fmla="*/ 126 w 217"/>
                  <a:gd name="T11" fmla="*/ 53 h 217"/>
                  <a:gd name="T12" fmla="*/ 134 w 217"/>
                  <a:gd name="T13" fmla="*/ 53 h 217"/>
                  <a:gd name="T14" fmla="*/ 134 w 217"/>
                  <a:gd name="T15" fmla="*/ 82 h 217"/>
                  <a:gd name="T16" fmla="*/ 134 w 217"/>
                  <a:gd name="T17" fmla="*/ 84 h 217"/>
                  <a:gd name="T18" fmla="*/ 136 w 217"/>
                  <a:gd name="T19" fmla="*/ 84 h 217"/>
                  <a:gd name="T20" fmla="*/ 138 w 217"/>
                  <a:gd name="T21" fmla="*/ 84 h 217"/>
                  <a:gd name="T22" fmla="*/ 140 w 217"/>
                  <a:gd name="T23" fmla="*/ 82 h 217"/>
                  <a:gd name="T24" fmla="*/ 140 w 217"/>
                  <a:gd name="T25" fmla="*/ 53 h 217"/>
                  <a:gd name="T26" fmla="*/ 148 w 217"/>
                  <a:gd name="T27" fmla="*/ 53 h 217"/>
                  <a:gd name="T28" fmla="*/ 148 w 217"/>
                  <a:gd name="T29" fmla="*/ 91 h 217"/>
                  <a:gd name="T30" fmla="*/ 140 w 217"/>
                  <a:gd name="T31" fmla="*/ 91 h 217"/>
                  <a:gd name="T32" fmla="*/ 140 w 217"/>
                  <a:gd name="T33" fmla="*/ 86 h 217"/>
                  <a:gd name="T34" fmla="*/ 136 w 217"/>
                  <a:gd name="T35" fmla="*/ 90 h 217"/>
                  <a:gd name="T36" fmla="*/ 131 w 217"/>
                  <a:gd name="T37" fmla="*/ 91 h 217"/>
                  <a:gd name="T38" fmla="*/ 127 w 217"/>
                  <a:gd name="T39" fmla="*/ 89 h 217"/>
                  <a:gd name="T40" fmla="*/ 126 w 217"/>
                  <a:gd name="T41" fmla="*/ 84 h 217"/>
                  <a:gd name="T42" fmla="*/ 126 w 217"/>
                  <a:gd name="T43" fmla="*/ 53 h 217"/>
                  <a:gd name="T44" fmla="*/ 98 w 217"/>
                  <a:gd name="T45" fmla="*/ 62 h 217"/>
                  <a:gd name="T46" fmla="*/ 101 w 217"/>
                  <a:gd name="T47" fmla="*/ 55 h 217"/>
                  <a:gd name="T48" fmla="*/ 109 w 217"/>
                  <a:gd name="T49" fmla="*/ 52 h 217"/>
                  <a:gd name="T50" fmla="*/ 117 w 217"/>
                  <a:gd name="T51" fmla="*/ 55 h 217"/>
                  <a:gd name="T52" fmla="*/ 120 w 217"/>
                  <a:gd name="T53" fmla="*/ 62 h 217"/>
                  <a:gd name="T54" fmla="*/ 120 w 217"/>
                  <a:gd name="T55" fmla="*/ 81 h 217"/>
                  <a:gd name="T56" fmla="*/ 117 w 217"/>
                  <a:gd name="T57" fmla="*/ 89 h 217"/>
                  <a:gd name="T58" fmla="*/ 109 w 217"/>
                  <a:gd name="T59" fmla="*/ 91 h 217"/>
                  <a:gd name="T60" fmla="*/ 101 w 217"/>
                  <a:gd name="T61" fmla="*/ 89 h 217"/>
                  <a:gd name="T62" fmla="*/ 98 w 217"/>
                  <a:gd name="T63" fmla="*/ 81 h 217"/>
                  <a:gd name="T64" fmla="*/ 98 w 217"/>
                  <a:gd name="T65" fmla="*/ 62 h 217"/>
                  <a:gd name="T66" fmla="*/ 77 w 217"/>
                  <a:gd name="T67" fmla="*/ 40 h 217"/>
                  <a:gd name="T68" fmla="*/ 83 w 217"/>
                  <a:gd name="T69" fmla="*/ 60 h 217"/>
                  <a:gd name="T70" fmla="*/ 83 w 217"/>
                  <a:gd name="T71" fmla="*/ 60 h 217"/>
                  <a:gd name="T72" fmla="*/ 88 w 217"/>
                  <a:gd name="T73" fmla="*/ 40 h 217"/>
                  <a:gd name="T74" fmla="*/ 97 w 217"/>
                  <a:gd name="T75" fmla="*/ 40 h 217"/>
                  <a:gd name="T76" fmla="*/ 87 w 217"/>
                  <a:gd name="T77" fmla="*/ 70 h 217"/>
                  <a:gd name="T78" fmla="*/ 87 w 217"/>
                  <a:gd name="T79" fmla="*/ 91 h 217"/>
                  <a:gd name="T80" fmla="*/ 79 w 217"/>
                  <a:gd name="T81" fmla="*/ 91 h 217"/>
                  <a:gd name="T82" fmla="*/ 79 w 217"/>
                  <a:gd name="T83" fmla="*/ 71 h 217"/>
                  <a:gd name="T84" fmla="*/ 68 w 217"/>
                  <a:gd name="T85" fmla="*/ 40 h 217"/>
                  <a:gd name="T86" fmla="*/ 77 w 217"/>
                  <a:gd name="T87" fmla="*/ 40 h 217"/>
                  <a:gd name="T88" fmla="*/ 177 w 217"/>
                  <a:gd name="T89" fmla="*/ 146 h 217"/>
                  <a:gd name="T90" fmla="*/ 152 w 217"/>
                  <a:gd name="T91" fmla="*/ 171 h 217"/>
                  <a:gd name="T92" fmla="*/ 68 w 217"/>
                  <a:gd name="T93" fmla="*/ 171 h 217"/>
                  <a:gd name="T94" fmla="*/ 43 w 217"/>
                  <a:gd name="T95" fmla="*/ 146 h 217"/>
                  <a:gd name="T96" fmla="*/ 43 w 217"/>
                  <a:gd name="T97" fmla="*/ 127 h 217"/>
                  <a:gd name="T98" fmla="*/ 68 w 217"/>
                  <a:gd name="T99" fmla="*/ 102 h 217"/>
                  <a:gd name="T100" fmla="*/ 152 w 217"/>
                  <a:gd name="T101" fmla="*/ 102 h 217"/>
                  <a:gd name="T102" fmla="*/ 177 w 217"/>
                  <a:gd name="T103" fmla="*/ 127 h 217"/>
                  <a:gd name="T104" fmla="*/ 177 w 217"/>
                  <a:gd name="T105" fmla="*/ 146 h 2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217" h="217">
                    <a:moveTo>
                      <a:pt x="108" y="0"/>
                    </a:moveTo>
                    <a:cubicBezTo>
                      <a:pt x="48" y="0"/>
                      <a:pt x="0" y="48"/>
                      <a:pt x="0" y="108"/>
                    </a:cubicBezTo>
                    <a:cubicBezTo>
                      <a:pt x="0" y="169"/>
                      <a:pt x="48" y="217"/>
                      <a:pt x="108" y="217"/>
                    </a:cubicBezTo>
                    <a:cubicBezTo>
                      <a:pt x="169" y="217"/>
                      <a:pt x="217" y="169"/>
                      <a:pt x="217" y="108"/>
                    </a:cubicBezTo>
                    <a:cubicBezTo>
                      <a:pt x="217" y="48"/>
                      <a:pt x="169" y="0"/>
                      <a:pt x="108" y="0"/>
                    </a:cubicBezTo>
                    <a:close/>
                    <a:moveTo>
                      <a:pt x="126" y="53"/>
                    </a:moveTo>
                    <a:cubicBezTo>
                      <a:pt x="134" y="53"/>
                      <a:pt x="134" y="53"/>
                      <a:pt x="134" y="53"/>
                    </a:cubicBezTo>
                    <a:cubicBezTo>
                      <a:pt x="134" y="82"/>
                      <a:pt x="134" y="82"/>
                      <a:pt x="134" y="82"/>
                    </a:cubicBezTo>
                    <a:cubicBezTo>
                      <a:pt x="134" y="83"/>
                      <a:pt x="134" y="83"/>
                      <a:pt x="134" y="84"/>
                    </a:cubicBezTo>
                    <a:cubicBezTo>
                      <a:pt x="134" y="84"/>
                      <a:pt x="135" y="84"/>
                      <a:pt x="136" y="84"/>
                    </a:cubicBezTo>
                    <a:cubicBezTo>
                      <a:pt x="136" y="84"/>
                      <a:pt x="137" y="84"/>
                      <a:pt x="138" y="84"/>
                    </a:cubicBezTo>
                    <a:cubicBezTo>
                      <a:pt x="139" y="83"/>
                      <a:pt x="139" y="82"/>
                      <a:pt x="140" y="82"/>
                    </a:cubicBezTo>
                    <a:cubicBezTo>
                      <a:pt x="140" y="53"/>
                      <a:pt x="140" y="53"/>
                      <a:pt x="140" y="53"/>
                    </a:cubicBezTo>
                    <a:cubicBezTo>
                      <a:pt x="148" y="53"/>
                      <a:pt x="148" y="53"/>
                      <a:pt x="148" y="53"/>
                    </a:cubicBezTo>
                    <a:cubicBezTo>
                      <a:pt x="148" y="91"/>
                      <a:pt x="148" y="91"/>
                      <a:pt x="148" y="91"/>
                    </a:cubicBezTo>
                    <a:cubicBezTo>
                      <a:pt x="140" y="91"/>
                      <a:pt x="140" y="91"/>
                      <a:pt x="140" y="91"/>
                    </a:cubicBezTo>
                    <a:cubicBezTo>
                      <a:pt x="140" y="86"/>
                      <a:pt x="140" y="86"/>
                      <a:pt x="140" y="86"/>
                    </a:cubicBezTo>
                    <a:cubicBezTo>
                      <a:pt x="139" y="88"/>
                      <a:pt x="137" y="89"/>
                      <a:pt x="136" y="90"/>
                    </a:cubicBezTo>
                    <a:cubicBezTo>
                      <a:pt x="134" y="91"/>
                      <a:pt x="133" y="91"/>
                      <a:pt x="131" y="91"/>
                    </a:cubicBezTo>
                    <a:cubicBezTo>
                      <a:pt x="130" y="91"/>
                      <a:pt x="128" y="91"/>
                      <a:pt x="127" y="89"/>
                    </a:cubicBezTo>
                    <a:cubicBezTo>
                      <a:pt x="126" y="88"/>
                      <a:pt x="126" y="87"/>
                      <a:pt x="126" y="84"/>
                    </a:cubicBezTo>
                    <a:lnTo>
                      <a:pt x="126" y="53"/>
                    </a:lnTo>
                    <a:close/>
                    <a:moveTo>
                      <a:pt x="98" y="62"/>
                    </a:moveTo>
                    <a:cubicBezTo>
                      <a:pt x="98" y="59"/>
                      <a:pt x="99" y="57"/>
                      <a:pt x="101" y="55"/>
                    </a:cubicBezTo>
                    <a:cubicBezTo>
                      <a:pt x="103" y="53"/>
                      <a:pt x="106" y="52"/>
                      <a:pt x="109" y="52"/>
                    </a:cubicBezTo>
                    <a:cubicBezTo>
                      <a:pt x="112" y="52"/>
                      <a:pt x="115" y="53"/>
                      <a:pt x="117" y="55"/>
                    </a:cubicBezTo>
                    <a:cubicBezTo>
                      <a:pt x="119" y="57"/>
                      <a:pt x="120" y="59"/>
                      <a:pt x="120" y="62"/>
                    </a:cubicBezTo>
                    <a:cubicBezTo>
                      <a:pt x="120" y="81"/>
                      <a:pt x="120" y="81"/>
                      <a:pt x="120" y="81"/>
                    </a:cubicBezTo>
                    <a:cubicBezTo>
                      <a:pt x="120" y="84"/>
                      <a:pt x="119" y="87"/>
                      <a:pt x="117" y="89"/>
                    </a:cubicBezTo>
                    <a:cubicBezTo>
                      <a:pt x="115" y="91"/>
                      <a:pt x="112" y="91"/>
                      <a:pt x="109" y="91"/>
                    </a:cubicBezTo>
                    <a:cubicBezTo>
                      <a:pt x="105" y="91"/>
                      <a:pt x="103" y="91"/>
                      <a:pt x="101" y="89"/>
                    </a:cubicBezTo>
                    <a:cubicBezTo>
                      <a:pt x="99" y="87"/>
                      <a:pt x="98" y="84"/>
                      <a:pt x="98" y="81"/>
                    </a:cubicBezTo>
                    <a:lnTo>
                      <a:pt x="98" y="62"/>
                    </a:lnTo>
                    <a:close/>
                    <a:moveTo>
                      <a:pt x="77" y="40"/>
                    </a:moveTo>
                    <a:cubicBezTo>
                      <a:pt x="83" y="60"/>
                      <a:pt x="83" y="60"/>
                      <a:pt x="83" y="60"/>
                    </a:cubicBezTo>
                    <a:cubicBezTo>
                      <a:pt x="83" y="60"/>
                      <a:pt x="83" y="60"/>
                      <a:pt x="83" y="60"/>
                    </a:cubicBezTo>
                    <a:cubicBezTo>
                      <a:pt x="88" y="40"/>
                      <a:pt x="88" y="40"/>
                      <a:pt x="88" y="40"/>
                    </a:cubicBezTo>
                    <a:cubicBezTo>
                      <a:pt x="97" y="40"/>
                      <a:pt x="97" y="40"/>
                      <a:pt x="97" y="40"/>
                    </a:cubicBezTo>
                    <a:cubicBezTo>
                      <a:pt x="87" y="70"/>
                      <a:pt x="87" y="70"/>
                      <a:pt x="87" y="70"/>
                    </a:cubicBezTo>
                    <a:cubicBezTo>
                      <a:pt x="87" y="91"/>
                      <a:pt x="87" y="91"/>
                      <a:pt x="87" y="91"/>
                    </a:cubicBezTo>
                    <a:cubicBezTo>
                      <a:pt x="79" y="91"/>
                      <a:pt x="79" y="91"/>
                      <a:pt x="79" y="91"/>
                    </a:cubicBezTo>
                    <a:cubicBezTo>
                      <a:pt x="79" y="71"/>
                      <a:pt x="79" y="71"/>
                      <a:pt x="79" y="71"/>
                    </a:cubicBezTo>
                    <a:cubicBezTo>
                      <a:pt x="68" y="40"/>
                      <a:pt x="68" y="40"/>
                      <a:pt x="68" y="40"/>
                    </a:cubicBezTo>
                    <a:lnTo>
                      <a:pt x="77" y="40"/>
                    </a:lnTo>
                    <a:close/>
                    <a:moveTo>
                      <a:pt x="177" y="146"/>
                    </a:moveTo>
                    <a:cubicBezTo>
                      <a:pt x="177" y="160"/>
                      <a:pt x="166" y="171"/>
                      <a:pt x="152" y="171"/>
                    </a:cubicBezTo>
                    <a:cubicBezTo>
                      <a:pt x="68" y="171"/>
                      <a:pt x="68" y="171"/>
                      <a:pt x="68" y="171"/>
                    </a:cubicBezTo>
                    <a:cubicBezTo>
                      <a:pt x="54" y="171"/>
                      <a:pt x="43" y="160"/>
                      <a:pt x="43" y="146"/>
                    </a:cubicBezTo>
                    <a:cubicBezTo>
                      <a:pt x="43" y="127"/>
                      <a:pt x="43" y="127"/>
                      <a:pt x="43" y="127"/>
                    </a:cubicBezTo>
                    <a:cubicBezTo>
                      <a:pt x="43" y="113"/>
                      <a:pt x="54" y="102"/>
                      <a:pt x="68" y="102"/>
                    </a:cubicBezTo>
                    <a:cubicBezTo>
                      <a:pt x="152" y="102"/>
                      <a:pt x="152" y="102"/>
                      <a:pt x="152" y="102"/>
                    </a:cubicBezTo>
                    <a:cubicBezTo>
                      <a:pt x="166" y="102"/>
                      <a:pt x="177" y="113"/>
                      <a:pt x="177" y="127"/>
                    </a:cubicBezTo>
                    <a:lnTo>
                      <a:pt x="177" y="146"/>
                    </a:lnTo>
                    <a:close/>
                  </a:path>
                </a:pathLst>
              </a:custGeom>
              <a:grp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sp>
            <p:nvSpPr>
              <p:cNvPr id="80" name="Freeform 16">
                <a:extLst>
                  <a:ext uri="{FF2B5EF4-FFF2-40B4-BE49-F238E27FC236}">
                    <a16:creationId xmlns:a16="http://schemas.microsoft.com/office/drawing/2014/main" id="{FFCD2EA2-EDCB-43AE-931E-7D7B604477F5}"/>
                  </a:ext>
                </a:extLst>
              </p:cNvPr>
              <p:cNvSpPr>
                <a:spLocks noEditPoints="1"/>
              </p:cNvSpPr>
              <p:nvPr/>
            </p:nvSpPr>
            <p:spPr bwMode="auto">
              <a:xfrm>
                <a:off x="4697413" y="4705350"/>
                <a:ext cx="84138" cy="150812"/>
              </a:xfrm>
              <a:custGeom>
                <a:avLst/>
                <a:gdLst>
                  <a:gd name="T0" fmla="*/ 10 w 20"/>
                  <a:gd name="T1" fmla="*/ 0 h 36"/>
                  <a:gd name="T2" fmla="*/ 3 w 20"/>
                  <a:gd name="T3" fmla="*/ 3 h 36"/>
                  <a:gd name="T4" fmla="*/ 0 w 20"/>
                  <a:gd name="T5" fmla="*/ 10 h 36"/>
                  <a:gd name="T6" fmla="*/ 0 w 20"/>
                  <a:gd name="T7" fmla="*/ 25 h 36"/>
                  <a:gd name="T8" fmla="*/ 2 w 20"/>
                  <a:gd name="T9" fmla="*/ 33 h 36"/>
                  <a:gd name="T10" fmla="*/ 9 w 20"/>
                  <a:gd name="T11" fmla="*/ 36 h 36"/>
                  <a:gd name="T12" fmla="*/ 17 w 20"/>
                  <a:gd name="T13" fmla="*/ 33 h 36"/>
                  <a:gd name="T14" fmla="*/ 20 w 20"/>
                  <a:gd name="T15" fmla="*/ 25 h 36"/>
                  <a:gd name="T16" fmla="*/ 20 w 20"/>
                  <a:gd name="T17" fmla="*/ 23 h 36"/>
                  <a:gd name="T18" fmla="*/ 13 w 20"/>
                  <a:gd name="T19" fmla="*/ 23 h 36"/>
                  <a:gd name="T20" fmla="*/ 13 w 20"/>
                  <a:gd name="T21" fmla="*/ 25 h 36"/>
                  <a:gd name="T22" fmla="*/ 12 w 20"/>
                  <a:gd name="T23" fmla="*/ 29 h 36"/>
                  <a:gd name="T24" fmla="*/ 10 w 20"/>
                  <a:gd name="T25" fmla="*/ 30 h 36"/>
                  <a:gd name="T26" fmla="*/ 7 w 20"/>
                  <a:gd name="T27" fmla="*/ 29 h 36"/>
                  <a:gd name="T28" fmla="*/ 7 w 20"/>
                  <a:gd name="T29" fmla="*/ 25 h 36"/>
                  <a:gd name="T30" fmla="*/ 7 w 20"/>
                  <a:gd name="T31" fmla="*/ 19 h 36"/>
                  <a:gd name="T32" fmla="*/ 20 w 20"/>
                  <a:gd name="T33" fmla="*/ 19 h 36"/>
                  <a:gd name="T34" fmla="*/ 20 w 20"/>
                  <a:gd name="T35" fmla="*/ 10 h 36"/>
                  <a:gd name="T36" fmla="*/ 17 w 20"/>
                  <a:gd name="T37" fmla="*/ 3 h 36"/>
                  <a:gd name="T38" fmla="*/ 10 w 20"/>
                  <a:gd name="T39" fmla="*/ 0 h 36"/>
                  <a:gd name="T40" fmla="*/ 13 w 20"/>
                  <a:gd name="T41" fmla="*/ 13 h 36"/>
                  <a:gd name="T42" fmla="*/ 7 w 20"/>
                  <a:gd name="T43" fmla="*/ 13 h 36"/>
                  <a:gd name="T44" fmla="*/ 7 w 20"/>
                  <a:gd name="T45" fmla="*/ 10 h 36"/>
                  <a:gd name="T46" fmla="*/ 7 w 20"/>
                  <a:gd name="T47" fmla="*/ 7 h 36"/>
                  <a:gd name="T48" fmla="*/ 10 w 20"/>
                  <a:gd name="T49" fmla="*/ 6 h 36"/>
                  <a:gd name="T50" fmla="*/ 12 w 20"/>
                  <a:gd name="T51" fmla="*/ 7 h 36"/>
                  <a:gd name="T52" fmla="*/ 13 w 20"/>
                  <a:gd name="T53" fmla="*/ 10 h 36"/>
                  <a:gd name="T54" fmla="*/ 13 w 20"/>
                  <a:gd name="T55" fmla="*/ 13 h 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20" h="36">
                    <a:moveTo>
                      <a:pt x="10" y="0"/>
                    </a:moveTo>
                    <a:cubicBezTo>
                      <a:pt x="7" y="0"/>
                      <a:pt x="4" y="1"/>
                      <a:pt x="3" y="3"/>
                    </a:cubicBezTo>
                    <a:cubicBezTo>
                      <a:pt x="1" y="5"/>
                      <a:pt x="0" y="7"/>
                      <a:pt x="0" y="10"/>
                    </a:cubicBezTo>
                    <a:cubicBezTo>
                      <a:pt x="0" y="25"/>
                      <a:pt x="0" y="25"/>
                      <a:pt x="0" y="25"/>
                    </a:cubicBezTo>
                    <a:cubicBezTo>
                      <a:pt x="0" y="28"/>
                      <a:pt x="1" y="31"/>
                      <a:pt x="2" y="33"/>
                    </a:cubicBezTo>
                    <a:cubicBezTo>
                      <a:pt x="4" y="35"/>
                      <a:pt x="6" y="36"/>
                      <a:pt x="9" y="36"/>
                    </a:cubicBezTo>
                    <a:cubicBezTo>
                      <a:pt x="13" y="36"/>
                      <a:pt x="15" y="35"/>
                      <a:pt x="17" y="33"/>
                    </a:cubicBezTo>
                    <a:cubicBezTo>
                      <a:pt x="19" y="31"/>
                      <a:pt x="20" y="29"/>
                      <a:pt x="20" y="25"/>
                    </a:cubicBezTo>
                    <a:cubicBezTo>
                      <a:pt x="20" y="23"/>
                      <a:pt x="20" y="23"/>
                      <a:pt x="20" y="23"/>
                    </a:cubicBezTo>
                    <a:cubicBezTo>
                      <a:pt x="13" y="23"/>
                      <a:pt x="13" y="23"/>
                      <a:pt x="13" y="23"/>
                    </a:cubicBezTo>
                    <a:cubicBezTo>
                      <a:pt x="13" y="25"/>
                      <a:pt x="13" y="25"/>
                      <a:pt x="13" y="25"/>
                    </a:cubicBezTo>
                    <a:cubicBezTo>
                      <a:pt x="13" y="27"/>
                      <a:pt x="12" y="28"/>
                      <a:pt x="12" y="29"/>
                    </a:cubicBezTo>
                    <a:cubicBezTo>
                      <a:pt x="11" y="29"/>
                      <a:pt x="11" y="30"/>
                      <a:pt x="10" y="30"/>
                    </a:cubicBezTo>
                    <a:cubicBezTo>
                      <a:pt x="8" y="30"/>
                      <a:pt x="8" y="29"/>
                      <a:pt x="7" y="29"/>
                    </a:cubicBezTo>
                    <a:cubicBezTo>
                      <a:pt x="7" y="28"/>
                      <a:pt x="7" y="27"/>
                      <a:pt x="7" y="25"/>
                    </a:cubicBezTo>
                    <a:cubicBezTo>
                      <a:pt x="7" y="19"/>
                      <a:pt x="7" y="19"/>
                      <a:pt x="7" y="19"/>
                    </a:cubicBezTo>
                    <a:cubicBezTo>
                      <a:pt x="20" y="19"/>
                      <a:pt x="20" y="19"/>
                      <a:pt x="20" y="19"/>
                    </a:cubicBezTo>
                    <a:cubicBezTo>
                      <a:pt x="20" y="10"/>
                      <a:pt x="20" y="10"/>
                      <a:pt x="20" y="10"/>
                    </a:cubicBezTo>
                    <a:cubicBezTo>
                      <a:pt x="20" y="7"/>
                      <a:pt x="19" y="4"/>
                      <a:pt x="17" y="3"/>
                    </a:cubicBezTo>
                    <a:cubicBezTo>
                      <a:pt x="15" y="1"/>
                      <a:pt x="13" y="0"/>
                      <a:pt x="10" y="0"/>
                    </a:cubicBezTo>
                    <a:close/>
                    <a:moveTo>
                      <a:pt x="13" y="13"/>
                    </a:moveTo>
                    <a:cubicBezTo>
                      <a:pt x="7" y="13"/>
                      <a:pt x="7" y="13"/>
                      <a:pt x="7" y="13"/>
                    </a:cubicBezTo>
                    <a:cubicBezTo>
                      <a:pt x="7" y="10"/>
                      <a:pt x="7" y="10"/>
                      <a:pt x="7" y="10"/>
                    </a:cubicBezTo>
                    <a:cubicBezTo>
                      <a:pt x="7" y="9"/>
                      <a:pt x="7" y="8"/>
                      <a:pt x="7" y="7"/>
                    </a:cubicBezTo>
                    <a:cubicBezTo>
                      <a:pt x="8" y="6"/>
                      <a:pt x="9" y="6"/>
                      <a:pt x="10" y="6"/>
                    </a:cubicBezTo>
                    <a:cubicBezTo>
                      <a:pt x="11" y="6"/>
                      <a:pt x="11" y="6"/>
                      <a:pt x="12" y="7"/>
                    </a:cubicBezTo>
                    <a:cubicBezTo>
                      <a:pt x="12" y="8"/>
                      <a:pt x="13" y="9"/>
                      <a:pt x="13" y="10"/>
                    </a:cubicBezTo>
                    <a:lnTo>
                      <a:pt x="13" y="13"/>
                    </a:lnTo>
                    <a:close/>
                  </a:path>
                </a:pathLst>
              </a:custGeom>
              <a:grp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grpSp>
        <p:grpSp>
          <p:nvGrpSpPr>
            <p:cNvPr id="35" name="Group 34">
              <a:extLst>
                <a:ext uri="{FF2B5EF4-FFF2-40B4-BE49-F238E27FC236}">
                  <a16:creationId xmlns:a16="http://schemas.microsoft.com/office/drawing/2014/main" id="{61A98251-3927-4291-8E1C-4227B2ACF4D6}"/>
                </a:ext>
              </a:extLst>
            </p:cNvPr>
            <p:cNvGrpSpPr/>
            <p:nvPr/>
          </p:nvGrpSpPr>
          <p:grpSpPr>
            <a:xfrm>
              <a:off x="10861947" y="1773325"/>
              <a:ext cx="534188" cy="534188"/>
              <a:chOff x="11395868" y="1690688"/>
              <a:chExt cx="557213" cy="557212"/>
            </a:xfrm>
            <a:solidFill>
              <a:srgbClr val="CCF2EA"/>
            </a:solidFill>
          </p:grpSpPr>
          <p:sp>
            <p:nvSpPr>
              <p:cNvPr id="72" name="Freeform 17">
                <a:extLst>
                  <a:ext uri="{FF2B5EF4-FFF2-40B4-BE49-F238E27FC236}">
                    <a16:creationId xmlns:a16="http://schemas.microsoft.com/office/drawing/2014/main" id="{844D5C09-229F-42F4-93AC-5B9F5D3FE9C9}"/>
                  </a:ext>
                </a:extLst>
              </p:cNvPr>
              <p:cNvSpPr/>
              <p:nvPr/>
            </p:nvSpPr>
            <p:spPr bwMode="auto">
              <a:xfrm>
                <a:off x="11580018" y="1857375"/>
                <a:ext cx="71438" cy="93662"/>
              </a:xfrm>
              <a:custGeom>
                <a:avLst/>
                <a:gdLst>
                  <a:gd name="T0" fmla="*/ 10 w 17"/>
                  <a:gd name="T1" fmla="*/ 22 h 22"/>
                  <a:gd name="T2" fmla="*/ 14 w 17"/>
                  <a:gd name="T3" fmla="*/ 20 h 22"/>
                  <a:gd name="T4" fmla="*/ 16 w 17"/>
                  <a:gd name="T5" fmla="*/ 11 h 22"/>
                  <a:gd name="T6" fmla="*/ 6 w 17"/>
                  <a:gd name="T7" fmla="*/ 0 h 22"/>
                  <a:gd name="T8" fmla="*/ 6 w 17"/>
                  <a:gd name="T9" fmla="*/ 0 h 22"/>
                  <a:gd name="T10" fmla="*/ 2 w 17"/>
                  <a:gd name="T11" fmla="*/ 2 h 22"/>
                  <a:gd name="T12" fmla="*/ 0 w 17"/>
                  <a:gd name="T13" fmla="*/ 10 h 22"/>
                  <a:gd name="T14" fmla="*/ 10 w 17"/>
                  <a:gd name="T15" fmla="*/ 22 h 2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7" h="22">
                    <a:moveTo>
                      <a:pt x="10" y="22"/>
                    </a:moveTo>
                    <a:cubicBezTo>
                      <a:pt x="12" y="22"/>
                      <a:pt x="13" y="21"/>
                      <a:pt x="14" y="20"/>
                    </a:cubicBezTo>
                    <a:cubicBezTo>
                      <a:pt x="16" y="18"/>
                      <a:pt x="17" y="15"/>
                      <a:pt x="16" y="11"/>
                    </a:cubicBezTo>
                    <a:cubicBezTo>
                      <a:pt x="15" y="5"/>
                      <a:pt x="11" y="0"/>
                      <a:pt x="6" y="0"/>
                    </a:cubicBezTo>
                    <a:cubicBezTo>
                      <a:pt x="6" y="0"/>
                      <a:pt x="6" y="0"/>
                      <a:pt x="6" y="0"/>
                    </a:cubicBezTo>
                    <a:cubicBezTo>
                      <a:pt x="5" y="0"/>
                      <a:pt x="3" y="0"/>
                      <a:pt x="2" y="2"/>
                    </a:cubicBezTo>
                    <a:cubicBezTo>
                      <a:pt x="0" y="4"/>
                      <a:pt x="0" y="7"/>
                      <a:pt x="0" y="10"/>
                    </a:cubicBezTo>
                    <a:cubicBezTo>
                      <a:pt x="1" y="16"/>
                      <a:pt x="5" y="22"/>
                      <a:pt x="10" y="22"/>
                    </a:cubicBezTo>
                    <a:close/>
                  </a:path>
                </a:pathLst>
              </a:custGeom>
              <a:grp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sp>
            <p:nvSpPr>
              <p:cNvPr id="73" name="Freeform 18">
                <a:extLst>
                  <a:ext uri="{FF2B5EF4-FFF2-40B4-BE49-F238E27FC236}">
                    <a16:creationId xmlns:a16="http://schemas.microsoft.com/office/drawing/2014/main" id="{E17FE158-288F-4143-AF1A-7391E6E16A17}"/>
                  </a:ext>
                </a:extLst>
              </p:cNvPr>
              <p:cNvSpPr/>
              <p:nvPr/>
            </p:nvSpPr>
            <p:spPr bwMode="auto">
              <a:xfrm>
                <a:off x="11559381" y="2020888"/>
                <a:ext cx="107950" cy="76200"/>
              </a:xfrm>
              <a:custGeom>
                <a:avLst/>
                <a:gdLst>
                  <a:gd name="T0" fmla="*/ 20 w 26"/>
                  <a:gd name="T1" fmla="*/ 1 h 18"/>
                  <a:gd name="T2" fmla="*/ 19 w 26"/>
                  <a:gd name="T3" fmla="*/ 0 h 18"/>
                  <a:gd name="T4" fmla="*/ 14 w 26"/>
                  <a:gd name="T5" fmla="*/ 0 h 18"/>
                  <a:gd name="T6" fmla="*/ 14 w 26"/>
                  <a:gd name="T7" fmla="*/ 0 h 18"/>
                  <a:gd name="T8" fmla="*/ 0 w 26"/>
                  <a:gd name="T9" fmla="*/ 9 h 18"/>
                  <a:gd name="T10" fmla="*/ 13 w 26"/>
                  <a:gd name="T11" fmla="*/ 18 h 18"/>
                  <a:gd name="T12" fmla="*/ 26 w 26"/>
                  <a:gd name="T13" fmla="*/ 9 h 18"/>
                  <a:gd name="T14" fmla="*/ 26 w 26"/>
                  <a:gd name="T15" fmla="*/ 7 h 18"/>
                  <a:gd name="T16" fmla="*/ 20 w 26"/>
                  <a:gd name="T17" fmla="*/ 1 h 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6" h="18">
                    <a:moveTo>
                      <a:pt x="20" y="1"/>
                    </a:moveTo>
                    <a:cubicBezTo>
                      <a:pt x="19" y="1"/>
                      <a:pt x="19" y="1"/>
                      <a:pt x="19" y="0"/>
                    </a:cubicBezTo>
                    <a:cubicBezTo>
                      <a:pt x="17" y="0"/>
                      <a:pt x="16" y="0"/>
                      <a:pt x="14" y="0"/>
                    </a:cubicBezTo>
                    <a:cubicBezTo>
                      <a:pt x="14" y="0"/>
                      <a:pt x="14" y="0"/>
                      <a:pt x="14" y="0"/>
                    </a:cubicBezTo>
                    <a:cubicBezTo>
                      <a:pt x="7" y="0"/>
                      <a:pt x="0" y="4"/>
                      <a:pt x="0" y="9"/>
                    </a:cubicBezTo>
                    <a:cubicBezTo>
                      <a:pt x="0" y="14"/>
                      <a:pt x="6" y="18"/>
                      <a:pt x="13" y="18"/>
                    </a:cubicBezTo>
                    <a:cubicBezTo>
                      <a:pt x="22" y="18"/>
                      <a:pt x="26" y="15"/>
                      <a:pt x="26" y="9"/>
                    </a:cubicBezTo>
                    <a:cubicBezTo>
                      <a:pt x="26" y="9"/>
                      <a:pt x="26" y="8"/>
                      <a:pt x="26" y="7"/>
                    </a:cubicBezTo>
                    <a:cubicBezTo>
                      <a:pt x="25" y="5"/>
                      <a:pt x="23" y="4"/>
                      <a:pt x="20" y="1"/>
                    </a:cubicBezTo>
                    <a:close/>
                  </a:path>
                </a:pathLst>
              </a:custGeom>
              <a:grp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sp>
            <p:nvSpPr>
              <p:cNvPr id="74" name="Freeform 19">
                <a:extLst>
                  <a:ext uri="{FF2B5EF4-FFF2-40B4-BE49-F238E27FC236}">
                    <a16:creationId xmlns:a16="http://schemas.microsoft.com/office/drawing/2014/main" id="{578CF469-A4E1-4D6A-B0E4-6FCD9999EEB5}"/>
                  </a:ext>
                </a:extLst>
              </p:cNvPr>
              <p:cNvSpPr>
                <a:spLocks noEditPoints="1"/>
              </p:cNvSpPr>
              <p:nvPr/>
            </p:nvSpPr>
            <p:spPr bwMode="auto">
              <a:xfrm>
                <a:off x="11395868" y="1690688"/>
                <a:ext cx="557213" cy="557212"/>
              </a:xfrm>
              <a:custGeom>
                <a:avLst/>
                <a:gdLst>
                  <a:gd name="T0" fmla="*/ 66 w 133"/>
                  <a:gd name="T1" fmla="*/ 0 h 133"/>
                  <a:gd name="T2" fmla="*/ 0 w 133"/>
                  <a:gd name="T3" fmla="*/ 67 h 133"/>
                  <a:gd name="T4" fmla="*/ 66 w 133"/>
                  <a:gd name="T5" fmla="*/ 133 h 133"/>
                  <a:gd name="T6" fmla="*/ 133 w 133"/>
                  <a:gd name="T7" fmla="*/ 67 h 133"/>
                  <a:gd name="T8" fmla="*/ 66 w 133"/>
                  <a:gd name="T9" fmla="*/ 0 h 133"/>
                  <a:gd name="T10" fmla="*/ 60 w 133"/>
                  <a:gd name="T11" fmla="*/ 103 h 133"/>
                  <a:gd name="T12" fmla="*/ 52 w 133"/>
                  <a:gd name="T13" fmla="*/ 104 h 133"/>
                  <a:gd name="T14" fmla="*/ 42 w 133"/>
                  <a:gd name="T15" fmla="*/ 103 h 133"/>
                  <a:gd name="T16" fmla="*/ 30 w 133"/>
                  <a:gd name="T17" fmla="*/ 95 h 133"/>
                  <a:gd name="T18" fmla="*/ 29 w 133"/>
                  <a:gd name="T19" fmla="*/ 90 h 133"/>
                  <a:gd name="T20" fmla="*/ 30 w 133"/>
                  <a:gd name="T21" fmla="*/ 85 h 133"/>
                  <a:gd name="T22" fmla="*/ 51 w 133"/>
                  <a:gd name="T23" fmla="*/ 74 h 133"/>
                  <a:gd name="T24" fmla="*/ 51 w 133"/>
                  <a:gd name="T25" fmla="*/ 74 h 133"/>
                  <a:gd name="T26" fmla="*/ 50 w 133"/>
                  <a:gd name="T27" fmla="*/ 69 h 133"/>
                  <a:gd name="T28" fmla="*/ 50 w 133"/>
                  <a:gd name="T29" fmla="*/ 67 h 133"/>
                  <a:gd name="T30" fmla="*/ 33 w 133"/>
                  <a:gd name="T31" fmla="*/ 50 h 133"/>
                  <a:gd name="T32" fmla="*/ 46 w 133"/>
                  <a:gd name="T33" fmla="*/ 35 h 133"/>
                  <a:gd name="T34" fmla="*/ 53 w 133"/>
                  <a:gd name="T35" fmla="*/ 33 h 133"/>
                  <a:gd name="T36" fmla="*/ 74 w 133"/>
                  <a:gd name="T37" fmla="*/ 33 h 133"/>
                  <a:gd name="T38" fmla="*/ 75 w 133"/>
                  <a:gd name="T39" fmla="*/ 35 h 133"/>
                  <a:gd name="T40" fmla="*/ 75 w 133"/>
                  <a:gd name="T41" fmla="*/ 36 h 133"/>
                  <a:gd name="T42" fmla="*/ 70 w 133"/>
                  <a:gd name="T43" fmla="*/ 40 h 133"/>
                  <a:gd name="T44" fmla="*/ 69 w 133"/>
                  <a:gd name="T45" fmla="*/ 40 h 133"/>
                  <a:gd name="T46" fmla="*/ 68 w 133"/>
                  <a:gd name="T47" fmla="*/ 40 h 133"/>
                  <a:gd name="T48" fmla="*/ 71 w 133"/>
                  <a:gd name="T49" fmla="*/ 50 h 133"/>
                  <a:gd name="T50" fmla="*/ 64 w 133"/>
                  <a:gd name="T51" fmla="*/ 63 h 133"/>
                  <a:gd name="T52" fmla="*/ 61 w 133"/>
                  <a:gd name="T53" fmla="*/ 67 h 133"/>
                  <a:gd name="T54" fmla="*/ 66 w 133"/>
                  <a:gd name="T55" fmla="*/ 73 h 133"/>
                  <a:gd name="T56" fmla="*/ 74 w 133"/>
                  <a:gd name="T57" fmla="*/ 87 h 133"/>
                  <a:gd name="T58" fmla="*/ 60 w 133"/>
                  <a:gd name="T59" fmla="*/ 103 h 133"/>
                  <a:gd name="T60" fmla="*/ 107 w 133"/>
                  <a:gd name="T61" fmla="*/ 67 h 133"/>
                  <a:gd name="T62" fmla="*/ 106 w 133"/>
                  <a:gd name="T63" fmla="*/ 69 h 133"/>
                  <a:gd name="T64" fmla="*/ 94 w 133"/>
                  <a:gd name="T65" fmla="*/ 69 h 133"/>
                  <a:gd name="T66" fmla="*/ 94 w 133"/>
                  <a:gd name="T67" fmla="*/ 81 h 133"/>
                  <a:gd name="T68" fmla="*/ 92 w 133"/>
                  <a:gd name="T69" fmla="*/ 82 h 133"/>
                  <a:gd name="T70" fmla="*/ 89 w 133"/>
                  <a:gd name="T71" fmla="*/ 82 h 133"/>
                  <a:gd name="T72" fmla="*/ 87 w 133"/>
                  <a:gd name="T73" fmla="*/ 81 h 133"/>
                  <a:gd name="T74" fmla="*/ 87 w 133"/>
                  <a:gd name="T75" fmla="*/ 69 h 133"/>
                  <a:gd name="T76" fmla="*/ 75 w 133"/>
                  <a:gd name="T77" fmla="*/ 69 h 133"/>
                  <a:gd name="T78" fmla="*/ 74 w 133"/>
                  <a:gd name="T79" fmla="*/ 67 h 133"/>
                  <a:gd name="T80" fmla="*/ 74 w 133"/>
                  <a:gd name="T81" fmla="*/ 64 h 133"/>
                  <a:gd name="T82" fmla="*/ 75 w 133"/>
                  <a:gd name="T83" fmla="*/ 62 h 133"/>
                  <a:gd name="T84" fmla="*/ 87 w 133"/>
                  <a:gd name="T85" fmla="*/ 62 h 133"/>
                  <a:gd name="T86" fmla="*/ 87 w 133"/>
                  <a:gd name="T87" fmla="*/ 50 h 133"/>
                  <a:gd name="T88" fmla="*/ 89 w 133"/>
                  <a:gd name="T89" fmla="*/ 49 h 133"/>
                  <a:gd name="T90" fmla="*/ 92 w 133"/>
                  <a:gd name="T91" fmla="*/ 49 h 133"/>
                  <a:gd name="T92" fmla="*/ 94 w 133"/>
                  <a:gd name="T93" fmla="*/ 50 h 133"/>
                  <a:gd name="T94" fmla="*/ 94 w 133"/>
                  <a:gd name="T95" fmla="*/ 62 h 133"/>
                  <a:gd name="T96" fmla="*/ 106 w 133"/>
                  <a:gd name="T97" fmla="*/ 62 h 133"/>
                  <a:gd name="T98" fmla="*/ 107 w 133"/>
                  <a:gd name="T99" fmla="*/ 64 h 133"/>
                  <a:gd name="T100" fmla="*/ 107 w 133"/>
                  <a:gd name="T101" fmla="*/ 67 h 1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133" h="133">
                    <a:moveTo>
                      <a:pt x="66" y="0"/>
                    </a:moveTo>
                    <a:cubicBezTo>
                      <a:pt x="29" y="0"/>
                      <a:pt x="0" y="30"/>
                      <a:pt x="0" y="67"/>
                    </a:cubicBezTo>
                    <a:cubicBezTo>
                      <a:pt x="0" y="103"/>
                      <a:pt x="29" y="133"/>
                      <a:pt x="66" y="133"/>
                    </a:cubicBezTo>
                    <a:cubicBezTo>
                      <a:pt x="103" y="133"/>
                      <a:pt x="133" y="103"/>
                      <a:pt x="133" y="67"/>
                    </a:cubicBezTo>
                    <a:cubicBezTo>
                      <a:pt x="133" y="30"/>
                      <a:pt x="103" y="0"/>
                      <a:pt x="66" y="0"/>
                    </a:cubicBezTo>
                    <a:close/>
                    <a:moveTo>
                      <a:pt x="60" y="103"/>
                    </a:moveTo>
                    <a:cubicBezTo>
                      <a:pt x="58" y="104"/>
                      <a:pt x="55" y="104"/>
                      <a:pt x="52" y="104"/>
                    </a:cubicBezTo>
                    <a:cubicBezTo>
                      <a:pt x="48" y="104"/>
                      <a:pt x="45" y="104"/>
                      <a:pt x="42" y="103"/>
                    </a:cubicBezTo>
                    <a:cubicBezTo>
                      <a:pt x="36" y="101"/>
                      <a:pt x="32" y="99"/>
                      <a:pt x="30" y="95"/>
                    </a:cubicBezTo>
                    <a:cubicBezTo>
                      <a:pt x="29" y="94"/>
                      <a:pt x="29" y="92"/>
                      <a:pt x="29" y="90"/>
                    </a:cubicBezTo>
                    <a:cubicBezTo>
                      <a:pt x="29" y="88"/>
                      <a:pt x="29" y="87"/>
                      <a:pt x="30" y="85"/>
                    </a:cubicBezTo>
                    <a:cubicBezTo>
                      <a:pt x="33" y="78"/>
                      <a:pt x="42" y="74"/>
                      <a:pt x="51" y="74"/>
                    </a:cubicBezTo>
                    <a:cubicBezTo>
                      <a:pt x="51" y="74"/>
                      <a:pt x="51" y="74"/>
                      <a:pt x="51" y="74"/>
                    </a:cubicBezTo>
                    <a:cubicBezTo>
                      <a:pt x="50" y="72"/>
                      <a:pt x="50" y="71"/>
                      <a:pt x="50" y="69"/>
                    </a:cubicBezTo>
                    <a:cubicBezTo>
                      <a:pt x="50" y="69"/>
                      <a:pt x="50" y="68"/>
                      <a:pt x="50" y="67"/>
                    </a:cubicBezTo>
                    <a:cubicBezTo>
                      <a:pt x="40" y="67"/>
                      <a:pt x="33" y="60"/>
                      <a:pt x="33" y="50"/>
                    </a:cubicBezTo>
                    <a:cubicBezTo>
                      <a:pt x="33" y="44"/>
                      <a:pt x="39" y="37"/>
                      <a:pt x="46" y="35"/>
                    </a:cubicBezTo>
                    <a:cubicBezTo>
                      <a:pt x="48" y="34"/>
                      <a:pt x="51" y="33"/>
                      <a:pt x="53" y="33"/>
                    </a:cubicBezTo>
                    <a:cubicBezTo>
                      <a:pt x="74" y="33"/>
                      <a:pt x="74" y="33"/>
                      <a:pt x="74" y="33"/>
                    </a:cubicBezTo>
                    <a:cubicBezTo>
                      <a:pt x="75" y="33"/>
                      <a:pt x="75" y="34"/>
                      <a:pt x="75" y="35"/>
                    </a:cubicBezTo>
                    <a:cubicBezTo>
                      <a:pt x="76" y="35"/>
                      <a:pt x="75" y="36"/>
                      <a:pt x="75" y="36"/>
                    </a:cubicBezTo>
                    <a:cubicBezTo>
                      <a:pt x="70" y="40"/>
                      <a:pt x="70" y="40"/>
                      <a:pt x="70" y="40"/>
                    </a:cubicBezTo>
                    <a:cubicBezTo>
                      <a:pt x="70" y="40"/>
                      <a:pt x="70" y="40"/>
                      <a:pt x="69" y="40"/>
                    </a:cubicBezTo>
                    <a:cubicBezTo>
                      <a:pt x="68" y="40"/>
                      <a:pt x="68" y="40"/>
                      <a:pt x="68" y="40"/>
                    </a:cubicBezTo>
                    <a:cubicBezTo>
                      <a:pt x="70" y="43"/>
                      <a:pt x="71" y="46"/>
                      <a:pt x="71" y="50"/>
                    </a:cubicBezTo>
                    <a:cubicBezTo>
                      <a:pt x="71" y="55"/>
                      <a:pt x="69" y="59"/>
                      <a:pt x="64" y="63"/>
                    </a:cubicBezTo>
                    <a:cubicBezTo>
                      <a:pt x="61" y="65"/>
                      <a:pt x="61" y="66"/>
                      <a:pt x="61" y="67"/>
                    </a:cubicBezTo>
                    <a:cubicBezTo>
                      <a:pt x="61" y="68"/>
                      <a:pt x="63" y="71"/>
                      <a:pt x="66" y="73"/>
                    </a:cubicBezTo>
                    <a:cubicBezTo>
                      <a:pt x="72" y="77"/>
                      <a:pt x="74" y="81"/>
                      <a:pt x="74" y="87"/>
                    </a:cubicBezTo>
                    <a:cubicBezTo>
                      <a:pt x="74" y="94"/>
                      <a:pt x="69" y="101"/>
                      <a:pt x="60" y="103"/>
                    </a:cubicBezTo>
                    <a:close/>
                    <a:moveTo>
                      <a:pt x="107" y="67"/>
                    </a:moveTo>
                    <a:cubicBezTo>
                      <a:pt x="107" y="68"/>
                      <a:pt x="107" y="69"/>
                      <a:pt x="106" y="69"/>
                    </a:cubicBezTo>
                    <a:cubicBezTo>
                      <a:pt x="94" y="69"/>
                      <a:pt x="94" y="69"/>
                      <a:pt x="94" y="69"/>
                    </a:cubicBezTo>
                    <a:cubicBezTo>
                      <a:pt x="94" y="81"/>
                      <a:pt x="94" y="81"/>
                      <a:pt x="94" y="81"/>
                    </a:cubicBezTo>
                    <a:cubicBezTo>
                      <a:pt x="94" y="82"/>
                      <a:pt x="93" y="82"/>
                      <a:pt x="92" y="82"/>
                    </a:cubicBezTo>
                    <a:cubicBezTo>
                      <a:pt x="89" y="82"/>
                      <a:pt x="89" y="82"/>
                      <a:pt x="89" y="82"/>
                    </a:cubicBezTo>
                    <a:cubicBezTo>
                      <a:pt x="88" y="82"/>
                      <a:pt x="87" y="82"/>
                      <a:pt x="87" y="81"/>
                    </a:cubicBezTo>
                    <a:cubicBezTo>
                      <a:pt x="87" y="69"/>
                      <a:pt x="87" y="69"/>
                      <a:pt x="87" y="69"/>
                    </a:cubicBezTo>
                    <a:cubicBezTo>
                      <a:pt x="75" y="69"/>
                      <a:pt x="75" y="69"/>
                      <a:pt x="75" y="69"/>
                    </a:cubicBezTo>
                    <a:cubicBezTo>
                      <a:pt x="74" y="69"/>
                      <a:pt x="74" y="68"/>
                      <a:pt x="74" y="67"/>
                    </a:cubicBezTo>
                    <a:cubicBezTo>
                      <a:pt x="74" y="64"/>
                      <a:pt x="74" y="64"/>
                      <a:pt x="74" y="64"/>
                    </a:cubicBezTo>
                    <a:cubicBezTo>
                      <a:pt x="74" y="63"/>
                      <a:pt x="74" y="62"/>
                      <a:pt x="75" y="62"/>
                    </a:cubicBezTo>
                    <a:cubicBezTo>
                      <a:pt x="87" y="62"/>
                      <a:pt x="87" y="62"/>
                      <a:pt x="87" y="62"/>
                    </a:cubicBezTo>
                    <a:cubicBezTo>
                      <a:pt x="87" y="50"/>
                      <a:pt x="87" y="50"/>
                      <a:pt x="87" y="50"/>
                    </a:cubicBezTo>
                    <a:cubicBezTo>
                      <a:pt x="87" y="49"/>
                      <a:pt x="88" y="49"/>
                      <a:pt x="89" y="49"/>
                    </a:cubicBezTo>
                    <a:cubicBezTo>
                      <a:pt x="92" y="49"/>
                      <a:pt x="92" y="49"/>
                      <a:pt x="92" y="49"/>
                    </a:cubicBezTo>
                    <a:cubicBezTo>
                      <a:pt x="93" y="49"/>
                      <a:pt x="94" y="49"/>
                      <a:pt x="94" y="50"/>
                    </a:cubicBezTo>
                    <a:cubicBezTo>
                      <a:pt x="94" y="62"/>
                      <a:pt x="94" y="62"/>
                      <a:pt x="94" y="62"/>
                    </a:cubicBezTo>
                    <a:cubicBezTo>
                      <a:pt x="106" y="62"/>
                      <a:pt x="106" y="62"/>
                      <a:pt x="106" y="62"/>
                    </a:cubicBezTo>
                    <a:cubicBezTo>
                      <a:pt x="107" y="62"/>
                      <a:pt x="107" y="63"/>
                      <a:pt x="107" y="64"/>
                    </a:cubicBezTo>
                    <a:lnTo>
                      <a:pt x="107" y="67"/>
                    </a:lnTo>
                    <a:close/>
                  </a:path>
                </a:pathLst>
              </a:custGeom>
              <a:grp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grpSp>
        <p:sp>
          <p:nvSpPr>
            <p:cNvPr id="36" name="Freeform 32">
              <a:extLst>
                <a:ext uri="{FF2B5EF4-FFF2-40B4-BE49-F238E27FC236}">
                  <a16:creationId xmlns:a16="http://schemas.microsoft.com/office/drawing/2014/main" id="{0E67A632-09F1-412E-9281-829343CEBADA}"/>
                </a:ext>
              </a:extLst>
            </p:cNvPr>
            <p:cNvSpPr>
              <a:spLocks noEditPoints="1"/>
            </p:cNvSpPr>
            <p:nvPr/>
          </p:nvSpPr>
          <p:spPr bwMode="auto">
            <a:xfrm>
              <a:off x="8002294" y="2797565"/>
              <a:ext cx="957277" cy="479399"/>
            </a:xfrm>
            <a:custGeom>
              <a:avLst/>
              <a:gdLst>
                <a:gd name="T0" fmla="*/ 101 w 238"/>
                <a:gd name="T1" fmla="*/ 35 h 119"/>
                <a:gd name="T2" fmla="*/ 190 w 238"/>
                <a:gd name="T3" fmla="*/ 50 h 119"/>
                <a:gd name="T4" fmla="*/ 157 w 238"/>
                <a:gd name="T5" fmla="*/ 59 h 119"/>
                <a:gd name="T6" fmla="*/ 147 w 238"/>
                <a:gd name="T7" fmla="*/ 41 h 119"/>
                <a:gd name="T8" fmla="*/ 116 w 238"/>
                <a:gd name="T9" fmla="*/ 41 h 119"/>
                <a:gd name="T10" fmla="*/ 139 w 238"/>
                <a:gd name="T11" fmla="*/ 87 h 119"/>
                <a:gd name="T12" fmla="*/ 238 w 238"/>
                <a:gd name="T13" fmla="*/ 59 h 119"/>
                <a:gd name="T14" fmla="*/ 95 w 238"/>
                <a:gd name="T15" fmla="*/ 21 h 119"/>
                <a:gd name="T16" fmla="*/ 93 w 238"/>
                <a:gd name="T17" fmla="*/ 21 h 119"/>
                <a:gd name="T18" fmla="*/ 83 w 238"/>
                <a:gd name="T19" fmla="*/ 0 h 119"/>
                <a:gd name="T20" fmla="*/ 52 w 238"/>
                <a:gd name="T21" fmla="*/ 4 h 119"/>
                <a:gd name="T22" fmla="*/ 65 w 238"/>
                <a:gd name="T23" fmla="*/ 29 h 119"/>
                <a:gd name="T24" fmla="*/ 29 w 238"/>
                <a:gd name="T25" fmla="*/ 119 h 119"/>
                <a:gd name="T26" fmla="*/ 128 w 238"/>
                <a:gd name="T27" fmla="*/ 91 h 119"/>
                <a:gd name="T28" fmla="*/ 101 w 238"/>
                <a:gd name="T29" fmla="*/ 35 h 119"/>
                <a:gd name="T30" fmla="*/ 56 w 238"/>
                <a:gd name="T31" fmla="*/ 86 h 119"/>
                <a:gd name="T32" fmla="*/ 74 w 238"/>
                <a:gd name="T33" fmla="*/ 47 h 119"/>
                <a:gd name="T34" fmla="*/ 89 w 238"/>
                <a:gd name="T35" fmla="*/ 78 h 119"/>
                <a:gd name="T36" fmla="*/ 56 w 238"/>
                <a:gd name="T37" fmla="*/ 86 h 1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38" h="119">
                  <a:moveTo>
                    <a:pt x="101" y="35"/>
                  </a:moveTo>
                  <a:cubicBezTo>
                    <a:pt x="149" y="21"/>
                    <a:pt x="190" y="50"/>
                    <a:pt x="190" y="50"/>
                  </a:cubicBezTo>
                  <a:cubicBezTo>
                    <a:pt x="157" y="59"/>
                    <a:pt x="157" y="59"/>
                    <a:pt x="157" y="59"/>
                  </a:cubicBezTo>
                  <a:cubicBezTo>
                    <a:pt x="147" y="41"/>
                    <a:pt x="147" y="41"/>
                    <a:pt x="147" y="41"/>
                  </a:cubicBezTo>
                  <a:cubicBezTo>
                    <a:pt x="138" y="40"/>
                    <a:pt x="127" y="39"/>
                    <a:pt x="116" y="41"/>
                  </a:cubicBezTo>
                  <a:cubicBezTo>
                    <a:pt x="139" y="87"/>
                    <a:pt x="139" y="87"/>
                    <a:pt x="139" y="87"/>
                  </a:cubicBezTo>
                  <a:cubicBezTo>
                    <a:pt x="238" y="59"/>
                    <a:pt x="238" y="59"/>
                    <a:pt x="238" y="59"/>
                  </a:cubicBezTo>
                  <a:cubicBezTo>
                    <a:pt x="238" y="59"/>
                    <a:pt x="202" y="3"/>
                    <a:pt x="95" y="21"/>
                  </a:cubicBezTo>
                  <a:cubicBezTo>
                    <a:pt x="95" y="21"/>
                    <a:pt x="94" y="21"/>
                    <a:pt x="93" y="21"/>
                  </a:cubicBezTo>
                  <a:cubicBezTo>
                    <a:pt x="83" y="0"/>
                    <a:pt x="83" y="0"/>
                    <a:pt x="83" y="0"/>
                  </a:cubicBezTo>
                  <a:cubicBezTo>
                    <a:pt x="52" y="4"/>
                    <a:pt x="52" y="4"/>
                    <a:pt x="52" y="4"/>
                  </a:cubicBezTo>
                  <a:cubicBezTo>
                    <a:pt x="65" y="29"/>
                    <a:pt x="65" y="29"/>
                    <a:pt x="65" y="29"/>
                  </a:cubicBezTo>
                  <a:cubicBezTo>
                    <a:pt x="0" y="56"/>
                    <a:pt x="29" y="119"/>
                    <a:pt x="29" y="119"/>
                  </a:cubicBezTo>
                  <a:cubicBezTo>
                    <a:pt x="128" y="91"/>
                    <a:pt x="128" y="91"/>
                    <a:pt x="128" y="91"/>
                  </a:cubicBezTo>
                  <a:lnTo>
                    <a:pt x="101" y="35"/>
                  </a:lnTo>
                  <a:close/>
                  <a:moveTo>
                    <a:pt x="56" y="86"/>
                  </a:moveTo>
                  <a:cubicBezTo>
                    <a:pt x="56" y="86"/>
                    <a:pt x="46" y="65"/>
                    <a:pt x="74" y="47"/>
                  </a:cubicBezTo>
                  <a:cubicBezTo>
                    <a:pt x="89" y="78"/>
                    <a:pt x="89" y="78"/>
                    <a:pt x="89" y="78"/>
                  </a:cubicBezTo>
                  <a:lnTo>
                    <a:pt x="56" y="86"/>
                  </a:lnTo>
                  <a:close/>
                </a:path>
              </a:pathLst>
            </a:custGeom>
            <a:solidFill>
              <a:srgbClr val="CCF2EA"/>
            </a:solid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grpSp>
          <p:nvGrpSpPr>
            <p:cNvPr id="37" name="Group 36">
              <a:extLst>
                <a:ext uri="{FF2B5EF4-FFF2-40B4-BE49-F238E27FC236}">
                  <a16:creationId xmlns:a16="http://schemas.microsoft.com/office/drawing/2014/main" id="{6E988146-A0C8-4D61-9939-0B43957D61F7}"/>
                </a:ext>
              </a:extLst>
            </p:cNvPr>
            <p:cNvGrpSpPr/>
            <p:nvPr/>
          </p:nvGrpSpPr>
          <p:grpSpPr>
            <a:xfrm>
              <a:off x="10049252" y="3710706"/>
              <a:ext cx="590498" cy="369823"/>
              <a:chOff x="3913188" y="3711575"/>
              <a:chExt cx="615950" cy="385763"/>
            </a:xfrm>
            <a:solidFill>
              <a:srgbClr val="CCF2EA"/>
            </a:solidFill>
          </p:grpSpPr>
          <p:sp>
            <p:nvSpPr>
              <p:cNvPr id="69" name="Freeform 33">
                <a:extLst>
                  <a:ext uri="{FF2B5EF4-FFF2-40B4-BE49-F238E27FC236}">
                    <a16:creationId xmlns:a16="http://schemas.microsoft.com/office/drawing/2014/main" id="{3CD52284-0AB3-4F71-B7DC-963F929A4465}"/>
                  </a:ext>
                </a:extLst>
              </p:cNvPr>
              <p:cNvSpPr>
                <a:spLocks noEditPoints="1"/>
              </p:cNvSpPr>
              <p:nvPr/>
            </p:nvSpPr>
            <p:spPr bwMode="auto">
              <a:xfrm>
                <a:off x="3913188" y="3711575"/>
                <a:ext cx="314325" cy="377825"/>
              </a:xfrm>
              <a:custGeom>
                <a:avLst/>
                <a:gdLst>
                  <a:gd name="T0" fmla="*/ 57 w 75"/>
                  <a:gd name="T1" fmla="*/ 41 h 90"/>
                  <a:gd name="T2" fmla="*/ 71 w 75"/>
                  <a:gd name="T3" fmla="*/ 24 h 90"/>
                  <a:gd name="T4" fmla="*/ 46 w 75"/>
                  <a:gd name="T5" fmla="*/ 0 h 90"/>
                  <a:gd name="T6" fmla="*/ 20 w 75"/>
                  <a:gd name="T7" fmla="*/ 0 h 90"/>
                  <a:gd name="T8" fmla="*/ 19 w 75"/>
                  <a:gd name="T9" fmla="*/ 0 h 90"/>
                  <a:gd name="T10" fmla="*/ 0 w 75"/>
                  <a:gd name="T11" fmla="*/ 0 h 90"/>
                  <a:gd name="T12" fmla="*/ 0 w 75"/>
                  <a:gd name="T13" fmla="*/ 89 h 90"/>
                  <a:gd name="T14" fmla="*/ 19 w 75"/>
                  <a:gd name="T15" fmla="*/ 89 h 90"/>
                  <a:gd name="T16" fmla="*/ 20 w 75"/>
                  <a:gd name="T17" fmla="*/ 89 h 90"/>
                  <a:gd name="T18" fmla="*/ 46 w 75"/>
                  <a:gd name="T19" fmla="*/ 89 h 90"/>
                  <a:gd name="T20" fmla="*/ 74 w 75"/>
                  <a:gd name="T21" fmla="*/ 63 h 90"/>
                  <a:gd name="T22" fmla="*/ 57 w 75"/>
                  <a:gd name="T23" fmla="*/ 41 h 90"/>
                  <a:gd name="T24" fmla="*/ 20 w 75"/>
                  <a:gd name="T25" fmla="*/ 16 h 90"/>
                  <a:gd name="T26" fmla="*/ 42 w 75"/>
                  <a:gd name="T27" fmla="*/ 16 h 90"/>
                  <a:gd name="T28" fmla="*/ 46 w 75"/>
                  <a:gd name="T29" fmla="*/ 16 h 90"/>
                  <a:gd name="T30" fmla="*/ 52 w 75"/>
                  <a:gd name="T31" fmla="*/ 25 h 90"/>
                  <a:gd name="T32" fmla="*/ 44 w 75"/>
                  <a:gd name="T33" fmla="*/ 36 h 90"/>
                  <a:gd name="T34" fmla="*/ 20 w 75"/>
                  <a:gd name="T35" fmla="*/ 36 h 90"/>
                  <a:gd name="T36" fmla="*/ 20 w 75"/>
                  <a:gd name="T37" fmla="*/ 16 h 90"/>
                  <a:gd name="T38" fmla="*/ 44 w 75"/>
                  <a:gd name="T39" fmla="*/ 73 h 90"/>
                  <a:gd name="T40" fmla="*/ 43 w 75"/>
                  <a:gd name="T41" fmla="*/ 73 h 90"/>
                  <a:gd name="T42" fmla="*/ 20 w 75"/>
                  <a:gd name="T43" fmla="*/ 73 h 90"/>
                  <a:gd name="T44" fmla="*/ 20 w 75"/>
                  <a:gd name="T45" fmla="*/ 49 h 90"/>
                  <a:gd name="T46" fmla="*/ 46 w 75"/>
                  <a:gd name="T47" fmla="*/ 49 h 90"/>
                  <a:gd name="T48" fmla="*/ 55 w 75"/>
                  <a:gd name="T49" fmla="*/ 62 h 90"/>
                  <a:gd name="T50" fmla="*/ 44 w 75"/>
                  <a:gd name="T51" fmla="*/ 73 h 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75" h="90">
                    <a:moveTo>
                      <a:pt x="57" y="41"/>
                    </a:moveTo>
                    <a:cubicBezTo>
                      <a:pt x="57" y="41"/>
                      <a:pt x="71" y="40"/>
                      <a:pt x="71" y="24"/>
                    </a:cubicBezTo>
                    <a:cubicBezTo>
                      <a:pt x="71" y="8"/>
                      <a:pt x="60" y="0"/>
                      <a:pt x="46" y="0"/>
                    </a:cubicBezTo>
                    <a:cubicBezTo>
                      <a:pt x="20" y="0"/>
                      <a:pt x="20" y="0"/>
                      <a:pt x="20" y="0"/>
                    </a:cubicBezTo>
                    <a:cubicBezTo>
                      <a:pt x="19" y="0"/>
                      <a:pt x="19" y="0"/>
                      <a:pt x="19" y="0"/>
                    </a:cubicBezTo>
                    <a:cubicBezTo>
                      <a:pt x="0" y="0"/>
                      <a:pt x="0" y="0"/>
                      <a:pt x="0" y="0"/>
                    </a:cubicBezTo>
                    <a:cubicBezTo>
                      <a:pt x="0" y="89"/>
                      <a:pt x="0" y="89"/>
                      <a:pt x="0" y="89"/>
                    </a:cubicBezTo>
                    <a:cubicBezTo>
                      <a:pt x="19" y="89"/>
                      <a:pt x="19" y="89"/>
                      <a:pt x="19" y="89"/>
                    </a:cubicBezTo>
                    <a:cubicBezTo>
                      <a:pt x="20" y="89"/>
                      <a:pt x="20" y="89"/>
                      <a:pt x="20" y="89"/>
                    </a:cubicBezTo>
                    <a:cubicBezTo>
                      <a:pt x="46" y="89"/>
                      <a:pt x="46" y="89"/>
                      <a:pt x="46" y="89"/>
                    </a:cubicBezTo>
                    <a:cubicBezTo>
                      <a:pt x="46" y="89"/>
                      <a:pt x="74" y="90"/>
                      <a:pt x="74" y="63"/>
                    </a:cubicBezTo>
                    <a:cubicBezTo>
                      <a:pt x="74" y="63"/>
                      <a:pt x="75" y="41"/>
                      <a:pt x="57" y="41"/>
                    </a:cubicBezTo>
                    <a:close/>
                    <a:moveTo>
                      <a:pt x="20" y="16"/>
                    </a:moveTo>
                    <a:cubicBezTo>
                      <a:pt x="42" y="16"/>
                      <a:pt x="42" y="16"/>
                      <a:pt x="42" y="16"/>
                    </a:cubicBezTo>
                    <a:cubicBezTo>
                      <a:pt x="46" y="16"/>
                      <a:pt x="46" y="16"/>
                      <a:pt x="46" y="16"/>
                    </a:cubicBezTo>
                    <a:cubicBezTo>
                      <a:pt x="46" y="16"/>
                      <a:pt x="52" y="16"/>
                      <a:pt x="52" y="25"/>
                    </a:cubicBezTo>
                    <a:cubicBezTo>
                      <a:pt x="52" y="34"/>
                      <a:pt x="48" y="36"/>
                      <a:pt x="44" y="36"/>
                    </a:cubicBezTo>
                    <a:cubicBezTo>
                      <a:pt x="20" y="36"/>
                      <a:pt x="20" y="36"/>
                      <a:pt x="20" y="36"/>
                    </a:cubicBezTo>
                    <a:lnTo>
                      <a:pt x="20" y="16"/>
                    </a:lnTo>
                    <a:close/>
                    <a:moveTo>
                      <a:pt x="44" y="73"/>
                    </a:moveTo>
                    <a:cubicBezTo>
                      <a:pt x="44" y="73"/>
                      <a:pt x="43" y="73"/>
                      <a:pt x="43" y="73"/>
                    </a:cubicBezTo>
                    <a:cubicBezTo>
                      <a:pt x="20" y="73"/>
                      <a:pt x="20" y="73"/>
                      <a:pt x="20" y="73"/>
                    </a:cubicBezTo>
                    <a:cubicBezTo>
                      <a:pt x="20" y="49"/>
                      <a:pt x="20" y="49"/>
                      <a:pt x="20" y="49"/>
                    </a:cubicBezTo>
                    <a:cubicBezTo>
                      <a:pt x="46" y="49"/>
                      <a:pt x="46" y="49"/>
                      <a:pt x="46" y="49"/>
                    </a:cubicBezTo>
                    <a:cubicBezTo>
                      <a:pt x="46" y="49"/>
                      <a:pt x="55" y="49"/>
                      <a:pt x="55" y="62"/>
                    </a:cubicBezTo>
                    <a:cubicBezTo>
                      <a:pt x="55" y="72"/>
                      <a:pt x="48" y="73"/>
                      <a:pt x="44" y="73"/>
                    </a:cubicBezTo>
                    <a:close/>
                  </a:path>
                </a:pathLst>
              </a:custGeom>
              <a:grp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sp>
            <p:nvSpPr>
              <p:cNvPr id="70" name="Freeform 34">
                <a:extLst>
                  <a:ext uri="{FF2B5EF4-FFF2-40B4-BE49-F238E27FC236}">
                    <a16:creationId xmlns:a16="http://schemas.microsoft.com/office/drawing/2014/main" id="{35D7C0E9-23A2-48BF-96CC-5E8424068A5F}"/>
                  </a:ext>
                </a:extLst>
              </p:cNvPr>
              <p:cNvSpPr>
                <a:spLocks noEditPoints="1"/>
              </p:cNvSpPr>
              <p:nvPr/>
            </p:nvSpPr>
            <p:spPr bwMode="auto">
              <a:xfrm>
                <a:off x="4227513" y="3808413"/>
                <a:ext cx="301625" cy="288925"/>
              </a:xfrm>
              <a:custGeom>
                <a:avLst/>
                <a:gdLst>
                  <a:gd name="T0" fmla="*/ 36 w 72"/>
                  <a:gd name="T1" fmla="*/ 0 h 69"/>
                  <a:gd name="T2" fmla="*/ 2 w 72"/>
                  <a:gd name="T3" fmla="*/ 34 h 69"/>
                  <a:gd name="T4" fmla="*/ 36 w 72"/>
                  <a:gd name="T5" fmla="*/ 68 h 69"/>
                  <a:gd name="T6" fmla="*/ 66 w 72"/>
                  <a:gd name="T7" fmla="*/ 44 h 69"/>
                  <a:gd name="T8" fmla="*/ 51 w 72"/>
                  <a:gd name="T9" fmla="*/ 44 h 69"/>
                  <a:gd name="T10" fmla="*/ 37 w 72"/>
                  <a:gd name="T11" fmla="*/ 54 h 69"/>
                  <a:gd name="T12" fmla="*/ 21 w 72"/>
                  <a:gd name="T13" fmla="*/ 38 h 69"/>
                  <a:gd name="T14" fmla="*/ 67 w 72"/>
                  <a:gd name="T15" fmla="*/ 38 h 69"/>
                  <a:gd name="T16" fmla="*/ 36 w 72"/>
                  <a:gd name="T17" fmla="*/ 0 h 69"/>
                  <a:gd name="T18" fmla="*/ 21 w 72"/>
                  <a:gd name="T19" fmla="*/ 26 h 69"/>
                  <a:gd name="T20" fmla="*/ 37 w 72"/>
                  <a:gd name="T21" fmla="*/ 13 h 69"/>
                  <a:gd name="T22" fmla="*/ 50 w 72"/>
                  <a:gd name="T23" fmla="*/ 26 h 69"/>
                  <a:gd name="T24" fmla="*/ 21 w 72"/>
                  <a:gd name="T25" fmla="*/ 26 h 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72" h="69">
                    <a:moveTo>
                      <a:pt x="36" y="0"/>
                    </a:moveTo>
                    <a:cubicBezTo>
                      <a:pt x="2" y="0"/>
                      <a:pt x="2" y="34"/>
                      <a:pt x="2" y="34"/>
                    </a:cubicBezTo>
                    <a:cubicBezTo>
                      <a:pt x="2" y="34"/>
                      <a:pt x="0" y="68"/>
                      <a:pt x="36" y="68"/>
                    </a:cubicBezTo>
                    <a:cubicBezTo>
                      <a:pt x="36" y="68"/>
                      <a:pt x="66" y="69"/>
                      <a:pt x="66" y="44"/>
                    </a:cubicBezTo>
                    <a:cubicBezTo>
                      <a:pt x="51" y="44"/>
                      <a:pt x="51" y="44"/>
                      <a:pt x="51" y="44"/>
                    </a:cubicBezTo>
                    <a:cubicBezTo>
                      <a:pt x="51" y="44"/>
                      <a:pt x="51" y="54"/>
                      <a:pt x="37" y="54"/>
                    </a:cubicBezTo>
                    <a:cubicBezTo>
                      <a:pt x="37" y="54"/>
                      <a:pt x="21" y="55"/>
                      <a:pt x="21" y="38"/>
                    </a:cubicBezTo>
                    <a:cubicBezTo>
                      <a:pt x="67" y="38"/>
                      <a:pt x="67" y="38"/>
                      <a:pt x="67" y="38"/>
                    </a:cubicBezTo>
                    <a:cubicBezTo>
                      <a:pt x="67" y="38"/>
                      <a:pt x="72" y="0"/>
                      <a:pt x="36" y="0"/>
                    </a:cubicBezTo>
                    <a:close/>
                    <a:moveTo>
                      <a:pt x="21" y="26"/>
                    </a:moveTo>
                    <a:cubicBezTo>
                      <a:pt x="21" y="26"/>
                      <a:pt x="23" y="13"/>
                      <a:pt x="37" y="13"/>
                    </a:cubicBezTo>
                    <a:cubicBezTo>
                      <a:pt x="50" y="13"/>
                      <a:pt x="50" y="26"/>
                      <a:pt x="50" y="26"/>
                    </a:cubicBezTo>
                    <a:lnTo>
                      <a:pt x="21" y="26"/>
                    </a:lnTo>
                    <a:close/>
                  </a:path>
                </a:pathLst>
              </a:custGeom>
              <a:grp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sp>
            <p:nvSpPr>
              <p:cNvPr id="71" name="Rectangle 35">
                <a:extLst>
                  <a:ext uri="{FF2B5EF4-FFF2-40B4-BE49-F238E27FC236}">
                    <a16:creationId xmlns:a16="http://schemas.microsoft.com/office/drawing/2014/main" id="{4C444899-BCF9-4472-A0CE-9AAF052CE9E8}"/>
                  </a:ext>
                </a:extLst>
              </p:cNvPr>
              <p:cNvSpPr>
                <a:spLocks noChangeArrowheads="1"/>
              </p:cNvSpPr>
              <p:nvPr/>
            </p:nvSpPr>
            <p:spPr bwMode="auto">
              <a:xfrm>
                <a:off x="4298951" y="3736975"/>
                <a:ext cx="155575" cy="41275"/>
              </a:xfrm>
              <a:prstGeom prst="rect">
                <a:avLst/>
              </a:prstGeom>
              <a:grp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grpSp>
        <p:sp>
          <p:nvSpPr>
            <p:cNvPr id="38" name="Freeform 37">
              <a:extLst>
                <a:ext uri="{FF2B5EF4-FFF2-40B4-BE49-F238E27FC236}">
                  <a16:creationId xmlns:a16="http://schemas.microsoft.com/office/drawing/2014/main" id="{8552F39B-B2AD-40FC-AC5D-B2EFC90FBE89}"/>
                </a:ext>
              </a:extLst>
            </p:cNvPr>
            <p:cNvSpPr/>
            <p:nvPr/>
          </p:nvSpPr>
          <p:spPr bwMode="auto">
            <a:xfrm>
              <a:off x="9329393" y="2449050"/>
              <a:ext cx="837046" cy="806608"/>
            </a:xfrm>
            <a:custGeom>
              <a:avLst/>
              <a:gdLst>
                <a:gd name="T0" fmla="*/ 0 w 208"/>
                <a:gd name="T1" fmla="*/ 68 h 201"/>
                <a:gd name="T2" fmla="*/ 8 w 208"/>
                <a:gd name="T3" fmla="*/ 78 h 201"/>
                <a:gd name="T4" fmla="*/ 31 w 208"/>
                <a:gd name="T5" fmla="*/ 72 h 201"/>
                <a:gd name="T6" fmla="*/ 64 w 208"/>
                <a:gd name="T7" fmla="*/ 172 h 201"/>
                <a:gd name="T8" fmla="*/ 106 w 208"/>
                <a:gd name="T9" fmla="*/ 189 h 201"/>
                <a:gd name="T10" fmla="*/ 197 w 208"/>
                <a:gd name="T11" fmla="*/ 62 h 201"/>
                <a:gd name="T12" fmla="*/ 114 w 208"/>
                <a:gd name="T13" fmla="*/ 67 h 201"/>
                <a:gd name="T14" fmla="*/ 137 w 208"/>
                <a:gd name="T15" fmla="*/ 94 h 201"/>
                <a:gd name="T16" fmla="*/ 109 w 208"/>
                <a:gd name="T17" fmla="*/ 130 h 201"/>
                <a:gd name="T18" fmla="*/ 93 w 208"/>
                <a:gd name="T19" fmla="*/ 90 h 201"/>
                <a:gd name="T20" fmla="*/ 60 w 208"/>
                <a:gd name="T21" fmla="*/ 22 h 201"/>
                <a:gd name="T22" fmla="*/ 0 w 208"/>
                <a:gd name="T23" fmla="*/ 68 h 2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08" h="201">
                  <a:moveTo>
                    <a:pt x="0" y="68"/>
                  </a:moveTo>
                  <a:cubicBezTo>
                    <a:pt x="8" y="78"/>
                    <a:pt x="8" y="78"/>
                    <a:pt x="8" y="78"/>
                  </a:cubicBezTo>
                  <a:cubicBezTo>
                    <a:pt x="8" y="78"/>
                    <a:pt x="25" y="65"/>
                    <a:pt x="31" y="72"/>
                  </a:cubicBezTo>
                  <a:cubicBezTo>
                    <a:pt x="36" y="78"/>
                    <a:pt x="57" y="157"/>
                    <a:pt x="64" y="172"/>
                  </a:cubicBezTo>
                  <a:cubicBezTo>
                    <a:pt x="70" y="184"/>
                    <a:pt x="87" y="201"/>
                    <a:pt x="106" y="189"/>
                  </a:cubicBezTo>
                  <a:cubicBezTo>
                    <a:pt x="125" y="177"/>
                    <a:pt x="186" y="124"/>
                    <a:pt x="197" y="62"/>
                  </a:cubicBezTo>
                  <a:cubicBezTo>
                    <a:pt x="208" y="0"/>
                    <a:pt x="123" y="13"/>
                    <a:pt x="114" y="67"/>
                  </a:cubicBezTo>
                  <a:cubicBezTo>
                    <a:pt x="137" y="54"/>
                    <a:pt x="149" y="73"/>
                    <a:pt x="137" y="94"/>
                  </a:cubicBezTo>
                  <a:cubicBezTo>
                    <a:pt x="126" y="116"/>
                    <a:pt x="115" y="130"/>
                    <a:pt x="109" y="130"/>
                  </a:cubicBezTo>
                  <a:cubicBezTo>
                    <a:pt x="104" y="130"/>
                    <a:pt x="100" y="116"/>
                    <a:pt x="93" y="90"/>
                  </a:cubicBezTo>
                  <a:cubicBezTo>
                    <a:pt x="87" y="64"/>
                    <a:pt x="87" y="17"/>
                    <a:pt x="60" y="22"/>
                  </a:cubicBezTo>
                  <a:cubicBezTo>
                    <a:pt x="34" y="27"/>
                    <a:pt x="0" y="68"/>
                    <a:pt x="0" y="68"/>
                  </a:cubicBezTo>
                  <a:close/>
                </a:path>
              </a:pathLst>
            </a:custGeom>
            <a:solidFill>
              <a:srgbClr val="CCF2EA"/>
            </a:solid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grpSp>
          <p:nvGrpSpPr>
            <p:cNvPr id="39" name="Group 38">
              <a:extLst>
                <a:ext uri="{FF2B5EF4-FFF2-40B4-BE49-F238E27FC236}">
                  <a16:creationId xmlns:a16="http://schemas.microsoft.com/office/drawing/2014/main" id="{18CBF763-94F3-4B02-9E29-A2E7796271B9}"/>
                </a:ext>
              </a:extLst>
            </p:cNvPr>
            <p:cNvGrpSpPr/>
            <p:nvPr/>
          </p:nvGrpSpPr>
          <p:grpSpPr>
            <a:xfrm>
              <a:off x="7407230" y="1217830"/>
              <a:ext cx="905533" cy="905531"/>
              <a:chOff x="1157288" y="1111250"/>
              <a:chExt cx="944563" cy="944562"/>
            </a:xfrm>
            <a:solidFill>
              <a:srgbClr val="CCF2EA"/>
            </a:solidFill>
          </p:grpSpPr>
          <p:sp>
            <p:nvSpPr>
              <p:cNvPr id="64" name="Freeform 45">
                <a:extLst>
                  <a:ext uri="{FF2B5EF4-FFF2-40B4-BE49-F238E27FC236}">
                    <a16:creationId xmlns:a16="http://schemas.microsoft.com/office/drawing/2014/main" id="{E7635ED4-6FD4-46E1-B9CF-74011884DF8E}"/>
                  </a:ext>
                </a:extLst>
              </p:cNvPr>
              <p:cNvSpPr/>
              <p:nvPr/>
            </p:nvSpPr>
            <p:spPr bwMode="auto">
              <a:xfrm>
                <a:off x="1463676" y="1111250"/>
                <a:ext cx="360363" cy="357187"/>
              </a:xfrm>
              <a:custGeom>
                <a:avLst/>
                <a:gdLst>
                  <a:gd name="T0" fmla="*/ 86 w 86"/>
                  <a:gd name="T1" fmla="*/ 10 h 85"/>
                  <a:gd name="T2" fmla="*/ 40 w 86"/>
                  <a:gd name="T3" fmla="*/ 0 h 85"/>
                  <a:gd name="T4" fmla="*/ 0 w 86"/>
                  <a:gd name="T5" fmla="*/ 8 h 85"/>
                  <a:gd name="T6" fmla="*/ 86 w 86"/>
                  <a:gd name="T7" fmla="*/ 85 h 85"/>
                  <a:gd name="T8" fmla="*/ 86 w 86"/>
                  <a:gd name="T9" fmla="*/ 10 h 85"/>
                </a:gdLst>
                <a:ahLst/>
                <a:cxnLst>
                  <a:cxn ang="0">
                    <a:pos x="T0" y="T1"/>
                  </a:cxn>
                  <a:cxn ang="0">
                    <a:pos x="T2" y="T3"/>
                  </a:cxn>
                  <a:cxn ang="0">
                    <a:pos x="T4" y="T5"/>
                  </a:cxn>
                  <a:cxn ang="0">
                    <a:pos x="T6" y="T7"/>
                  </a:cxn>
                  <a:cxn ang="0">
                    <a:pos x="T8" y="T9"/>
                  </a:cxn>
                </a:cxnLst>
                <a:rect l="0" t="0" r="r" b="b"/>
                <a:pathLst>
                  <a:path w="86" h="85">
                    <a:moveTo>
                      <a:pt x="86" y="10"/>
                    </a:moveTo>
                    <a:cubicBezTo>
                      <a:pt x="71" y="4"/>
                      <a:pt x="56" y="0"/>
                      <a:pt x="40" y="0"/>
                    </a:cubicBezTo>
                    <a:cubicBezTo>
                      <a:pt x="26" y="0"/>
                      <a:pt x="13" y="3"/>
                      <a:pt x="0" y="8"/>
                    </a:cubicBezTo>
                    <a:cubicBezTo>
                      <a:pt x="3" y="10"/>
                      <a:pt x="82" y="82"/>
                      <a:pt x="86" y="85"/>
                    </a:cubicBezTo>
                    <a:cubicBezTo>
                      <a:pt x="86" y="80"/>
                      <a:pt x="86" y="12"/>
                      <a:pt x="86" y="10"/>
                    </a:cubicBezTo>
                    <a:close/>
                  </a:path>
                </a:pathLst>
              </a:custGeom>
              <a:grp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sp>
            <p:nvSpPr>
              <p:cNvPr id="65" name="Freeform 46">
                <a:extLst>
                  <a:ext uri="{FF2B5EF4-FFF2-40B4-BE49-F238E27FC236}">
                    <a16:creationId xmlns:a16="http://schemas.microsoft.com/office/drawing/2014/main" id="{06229769-8C18-40AD-84C8-14763961E409}"/>
                  </a:ext>
                </a:extLst>
              </p:cNvPr>
              <p:cNvSpPr/>
              <p:nvPr/>
            </p:nvSpPr>
            <p:spPr bwMode="auto">
              <a:xfrm>
                <a:off x="1190626" y="1581150"/>
                <a:ext cx="196850" cy="406400"/>
              </a:xfrm>
              <a:custGeom>
                <a:avLst/>
                <a:gdLst>
                  <a:gd name="T0" fmla="*/ 47 w 47"/>
                  <a:gd name="T1" fmla="*/ 97 h 97"/>
                  <a:gd name="T2" fmla="*/ 47 w 47"/>
                  <a:gd name="T3" fmla="*/ 0 h 97"/>
                  <a:gd name="T4" fmla="*/ 0 w 47"/>
                  <a:gd name="T5" fmla="*/ 42 h 97"/>
                  <a:gd name="T6" fmla="*/ 47 w 47"/>
                  <a:gd name="T7" fmla="*/ 97 h 97"/>
                </a:gdLst>
                <a:ahLst/>
                <a:cxnLst>
                  <a:cxn ang="0">
                    <a:pos x="T0" y="T1"/>
                  </a:cxn>
                  <a:cxn ang="0">
                    <a:pos x="T2" y="T3"/>
                  </a:cxn>
                  <a:cxn ang="0">
                    <a:pos x="T4" y="T5"/>
                  </a:cxn>
                  <a:cxn ang="0">
                    <a:pos x="T6" y="T7"/>
                  </a:cxn>
                </a:cxnLst>
                <a:rect l="0" t="0" r="r" b="b"/>
                <a:pathLst>
                  <a:path w="47" h="97">
                    <a:moveTo>
                      <a:pt x="47" y="97"/>
                    </a:moveTo>
                    <a:cubicBezTo>
                      <a:pt x="47" y="92"/>
                      <a:pt x="47" y="5"/>
                      <a:pt x="47" y="0"/>
                    </a:cubicBezTo>
                    <a:cubicBezTo>
                      <a:pt x="43" y="3"/>
                      <a:pt x="2" y="41"/>
                      <a:pt x="0" y="42"/>
                    </a:cubicBezTo>
                    <a:cubicBezTo>
                      <a:pt x="9" y="65"/>
                      <a:pt x="26" y="84"/>
                      <a:pt x="47" y="97"/>
                    </a:cubicBezTo>
                    <a:close/>
                  </a:path>
                </a:pathLst>
              </a:custGeom>
              <a:grp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sp>
            <p:nvSpPr>
              <p:cNvPr id="66" name="Freeform 47">
                <a:extLst>
                  <a:ext uri="{FF2B5EF4-FFF2-40B4-BE49-F238E27FC236}">
                    <a16:creationId xmlns:a16="http://schemas.microsoft.com/office/drawing/2014/main" id="{C29108CA-2AA5-4DD6-BA6C-4148EC89991A}"/>
                  </a:ext>
                </a:extLst>
              </p:cNvPr>
              <p:cNvSpPr/>
              <p:nvPr/>
            </p:nvSpPr>
            <p:spPr bwMode="auto">
              <a:xfrm>
                <a:off x="1157288" y="1166813"/>
                <a:ext cx="436563" cy="539750"/>
              </a:xfrm>
              <a:custGeom>
                <a:avLst/>
                <a:gdLst>
                  <a:gd name="T0" fmla="*/ 0 w 104"/>
                  <a:gd name="T1" fmla="*/ 100 h 129"/>
                  <a:gd name="T2" fmla="*/ 4 w 104"/>
                  <a:gd name="T3" fmla="*/ 129 h 129"/>
                  <a:gd name="T4" fmla="*/ 104 w 104"/>
                  <a:gd name="T5" fmla="*/ 38 h 129"/>
                  <a:gd name="T6" fmla="*/ 61 w 104"/>
                  <a:gd name="T7" fmla="*/ 0 h 129"/>
                  <a:gd name="T8" fmla="*/ 0 w 104"/>
                  <a:gd name="T9" fmla="*/ 100 h 129"/>
                </a:gdLst>
                <a:ahLst/>
                <a:cxnLst>
                  <a:cxn ang="0">
                    <a:pos x="T0" y="T1"/>
                  </a:cxn>
                  <a:cxn ang="0">
                    <a:pos x="T2" y="T3"/>
                  </a:cxn>
                  <a:cxn ang="0">
                    <a:pos x="T4" y="T5"/>
                  </a:cxn>
                  <a:cxn ang="0">
                    <a:pos x="T6" y="T7"/>
                  </a:cxn>
                  <a:cxn ang="0">
                    <a:pos x="T8" y="T9"/>
                  </a:cxn>
                </a:cxnLst>
                <a:rect l="0" t="0" r="r" b="b"/>
                <a:pathLst>
                  <a:path w="104" h="129">
                    <a:moveTo>
                      <a:pt x="0" y="100"/>
                    </a:moveTo>
                    <a:cubicBezTo>
                      <a:pt x="0" y="109"/>
                      <a:pt x="2" y="119"/>
                      <a:pt x="4" y="129"/>
                    </a:cubicBezTo>
                    <a:cubicBezTo>
                      <a:pt x="7" y="126"/>
                      <a:pt x="102" y="40"/>
                      <a:pt x="104" y="38"/>
                    </a:cubicBezTo>
                    <a:cubicBezTo>
                      <a:pt x="102" y="37"/>
                      <a:pt x="63" y="1"/>
                      <a:pt x="61" y="0"/>
                    </a:cubicBezTo>
                    <a:cubicBezTo>
                      <a:pt x="24" y="19"/>
                      <a:pt x="0" y="57"/>
                      <a:pt x="0" y="100"/>
                    </a:cubicBezTo>
                    <a:close/>
                  </a:path>
                </a:pathLst>
              </a:custGeom>
              <a:grp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sp>
            <p:nvSpPr>
              <p:cNvPr id="67" name="Freeform 48">
                <a:extLst>
                  <a:ext uri="{FF2B5EF4-FFF2-40B4-BE49-F238E27FC236}">
                    <a16:creationId xmlns:a16="http://schemas.microsoft.com/office/drawing/2014/main" id="{D3FD7B05-8CF6-4777-92C0-897150FB7E60}"/>
                  </a:ext>
                </a:extLst>
              </p:cNvPr>
              <p:cNvSpPr/>
              <p:nvPr/>
            </p:nvSpPr>
            <p:spPr bwMode="auto">
              <a:xfrm>
                <a:off x="1438276" y="1790700"/>
                <a:ext cx="615950" cy="265112"/>
              </a:xfrm>
              <a:custGeom>
                <a:avLst/>
                <a:gdLst>
                  <a:gd name="T0" fmla="*/ 0 w 147"/>
                  <a:gd name="T1" fmla="*/ 0 h 63"/>
                  <a:gd name="T2" fmla="*/ 0 w 147"/>
                  <a:gd name="T3" fmla="*/ 53 h 63"/>
                  <a:gd name="T4" fmla="*/ 35 w 147"/>
                  <a:gd name="T5" fmla="*/ 63 h 63"/>
                  <a:gd name="T6" fmla="*/ 56 w 147"/>
                  <a:gd name="T7" fmla="*/ 63 h 63"/>
                  <a:gd name="T8" fmla="*/ 147 w 147"/>
                  <a:gd name="T9" fmla="*/ 0 h 63"/>
                  <a:gd name="T10" fmla="*/ 0 w 147"/>
                  <a:gd name="T11" fmla="*/ 0 h 63"/>
                </a:gdLst>
                <a:ahLst/>
                <a:cxnLst>
                  <a:cxn ang="0">
                    <a:pos x="T0" y="T1"/>
                  </a:cxn>
                  <a:cxn ang="0">
                    <a:pos x="T2" y="T3"/>
                  </a:cxn>
                  <a:cxn ang="0">
                    <a:pos x="T4" y="T5"/>
                  </a:cxn>
                  <a:cxn ang="0">
                    <a:pos x="T6" y="T7"/>
                  </a:cxn>
                  <a:cxn ang="0">
                    <a:pos x="T8" y="T9"/>
                  </a:cxn>
                  <a:cxn ang="0">
                    <a:pos x="T10" y="T11"/>
                  </a:cxn>
                </a:cxnLst>
                <a:rect l="0" t="0" r="r" b="b"/>
                <a:pathLst>
                  <a:path w="147" h="63">
                    <a:moveTo>
                      <a:pt x="0" y="0"/>
                    </a:moveTo>
                    <a:cubicBezTo>
                      <a:pt x="0" y="2"/>
                      <a:pt x="0" y="52"/>
                      <a:pt x="0" y="53"/>
                    </a:cubicBezTo>
                    <a:cubicBezTo>
                      <a:pt x="11" y="58"/>
                      <a:pt x="23" y="62"/>
                      <a:pt x="35" y="63"/>
                    </a:cubicBezTo>
                    <a:cubicBezTo>
                      <a:pt x="56" y="63"/>
                      <a:pt x="56" y="63"/>
                      <a:pt x="56" y="63"/>
                    </a:cubicBezTo>
                    <a:cubicBezTo>
                      <a:pt x="95" y="59"/>
                      <a:pt x="129" y="35"/>
                      <a:pt x="147" y="0"/>
                    </a:cubicBezTo>
                    <a:cubicBezTo>
                      <a:pt x="143" y="0"/>
                      <a:pt x="2" y="0"/>
                      <a:pt x="0" y="0"/>
                    </a:cubicBezTo>
                    <a:close/>
                  </a:path>
                </a:pathLst>
              </a:custGeom>
              <a:grp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sp>
            <p:nvSpPr>
              <p:cNvPr id="68" name="Freeform 49">
                <a:extLst>
                  <a:ext uri="{FF2B5EF4-FFF2-40B4-BE49-F238E27FC236}">
                    <a16:creationId xmlns:a16="http://schemas.microsoft.com/office/drawing/2014/main" id="{255E3A22-7C6B-4140-B368-DDC877EDCFDA}"/>
                  </a:ext>
                </a:extLst>
              </p:cNvPr>
              <p:cNvSpPr/>
              <p:nvPr/>
            </p:nvSpPr>
            <p:spPr bwMode="auto">
              <a:xfrm>
                <a:off x="1874838" y="1182688"/>
                <a:ext cx="227013" cy="558800"/>
              </a:xfrm>
              <a:custGeom>
                <a:avLst/>
                <a:gdLst>
                  <a:gd name="T0" fmla="*/ 0 w 54"/>
                  <a:gd name="T1" fmla="*/ 0 h 133"/>
                  <a:gd name="T2" fmla="*/ 0 w 54"/>
                  <a:gd name="T3" fmla="*/ 133 h 133"/>
                  <a:gd name="T4" fmla="*/ 48 w 54"/>
                  <a:gd name="T5" fmla="*/ 133 h 133"/>
                  <a:gd name="T6" fmla="*/ 54 w 54"/>
                  <a:gd name="T7" fmla="*/ 96 h 133"/>
                  <a:gd name="T8" fmla="*/ 0 w 54"/>
                  <a:gd name="T9" fmla="*/ 0 h 133"/>
                </a:gdLst>
                <a:ahLst/>
                <a:cxnLst>
                  <a:cxn ang="0">
                    <a:pos x="T0" y="T1"/>
                  </a:cxn>
                  <a:cxn ang="0">
                    <a:pos x="T2" y="T3"/>
                  </a:cxn>
                  <a:cxn ang="0">
                    <a:pos x="T4" y="T5"/>
                  </a:cxn>
                  <a:cxn ang="0">
                    <a:pos x="T6" y="T7"/>
                  </a:cxn>
                  <a:cxn ang="0">
                    <a:pos x="T8" y="T9"/>
                  </a:cxn>
                </a:cxnLst>
                <a:rect l="0" t="0" r="r" b="b"/>
                <a:pathLst>
                  <a:path w="54" h="133">
                    <a:moveTo>
                      <a:pt x="0" y="0"/>
                    </a:moveTo>
                    <a:cubicBezTo>
                      <a:pt x="0" y="4"/>
                      <a:pt x="0" y="130"/>
                      <a:pt x="0" y="133"/>
                    </a:cubicBezTo>
                    <a:cubicBezTo>
                      <a:pt x="2" y="133"/>
                      <a:pt x="46" y="133"/>
                      <a:pt x="48" y="133"/>
                    </a:cubicBezTo>
                    <a:cubicBezTo>
                      <a:pt x="52" y="121"/>
                      <a:pt x="54" y="108"/>
                      <a:pt x="54" y="96"/>
                    </a:cubicBezTo>
                    <a:cubicBezTo>
                      <a:pt x="54" y="57"/>
                      <a:pt x="33" y="20"/>
                      <a:pt x="0" y="0"/>
                    </a:cubicBezTo>
                    <a:close/>
                  </a:path>
                </a:pathLst>
              </a:custGeom>
              <a:grp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grpSp>
        <p:sp>
          <p:nvSpPr>
            <p:cNvPr id="40" name="Freeform 5">
              <a:extLst>
                <a:ext uri="{FF2B5EF4-FFF2-40B4-BE49-F238E27FC236}">
                  <a16:creationId xmlns:a16="http://schemas.microsoft.com/office/drawing/2014/main" id="{DCBC336B-9DDD-4643-A444-AEB299D37254}"/>
                </a:ext>
              </a:extLst>
            </p:cNvPr>
            <p:cNvSpPr>
              <a:spLocks noEditPoints="1"/>
            </p:cNvSpPr>
            <p:nvPr/>
          </p:nvSpPr>
          <p:spPr bwMode="auto">
            <a:xfrm>
              <a:off x="10881732" y="2427743"/>
              <a:ext cx="703118" cy="700075"/>
            </a:xfrm>
            <a:custGeom>
              <a:avLst/>
              <a:gdLst>
                <a:gd name="T0" fmla="*/ 168 w 175"/>
                <a:gd name="T1" fmla="*/ 53 h 174"/>
                <a:gd name="T2" fmla="*/ 149 w 175"/>
                <a:gd name="T3" fmla="*/ 25 h 174"/>
                <a:gd name="T4" fmla="*/ 121 w 175"/>
                <a:gd name="T5" fmla="*/ 6 h 174"/>
                <a:gd name="T6" fmla="*/ 87 w 175"/>
                <a:gd name="T7" fmla="*/ 0 h 174"/>
                <a:gd name="T8" fmla="*/ 53 w 175"/>
                <a:gd name="T9" fmla="*/ 6 h 174"/>
                <a:gd name="T10" fmla="*/ 26 w 175"/>
                <a:gd name="T11" fmla="*/ 25 h 174"/>
                <a:gd name="T12" fmla="*/ 7 w 175"/>
                <a:gd name="T13" fmla="*/ 53 h 174"/>
                <a:gd name="T14" fmla="*/ 0 w 175"/>
                <a:gd name="T15" fmla="*/ 87 h 174"/>
                <a:gd name="T16" fmla="*/ 7 w 175"/>
                <a:gd name="T17" fmla="*/ 121 h 174"/>
                <a:gd name="T18" fmla="*/ 26 w 175"/>
                <a:gd name="T19" fmla="*/ 149 h 174"/>
                <a:gd name="T20" fmla="*/ 53 w 175"/>
                <a:gd name="T21" fmla="*/ 167 h 174"/>
                <a:gd name="T22" fmla="*/ 87 w 175"/>
                <a:gd name="T23" fmla="*/ 174 h 174"/>
                <a:gd name="T24" fmla="*/ 121 w 175"/>
                <a:gd name="T25" fmla="*/ 167 h 174"/>
                <a:gd name="T26" fmla="*/ 149 w 175"/>
                <a:gd name="T27" fmla="*/ 149 h 174"/>
                <a:gd name="T28" fmla="*/ 168 w 175"/>
                <a:gd name="T29" fmla="*/ 121 h 174"/>
                <a:gd name="T30" fmla="*/ 175 w 175"/>
                <a:gd name="T31" fmla="*/ 87 h 174"/>
                <a:gd name="T32" fmla="*/ 162 w 175"/>
                <a:gd name="T33" fmla="*/ 86 h 174"/>
                <a:gd name="T34" fmla="*/ 108 w 175"/>
                <a:gd name="T35" fmla="*/ 80 h 174"/>
                <a:gd name="T36" fmla="*/ 145 w 175"/>
                <a:gd name="T37" fmla="*/ 40 h 174"/>
                <a:gd name="T38" fmla="*/ 137 w 175"/>
                <a:gd name="T39" fmla="*/ 31 h 174"/>
                <a:gd name="T40" fmla="*/ 70 w 175"/>
                <a:gd name="T41" fmla="*/ 14 h 174"/>
                <a:gd name="T42" fmla="*/ 137 w 175"/>
                <a:gd name="T43" fmla="*/ 31 h 174"/>
                <a:gd name="T44" fmla="*/ 70 w 175"/>
                <a:gd name="T45" fmla="*/ 14 h 174"/>
                <a:gd name="T46" fmla="*/ 70 w 175"/>
                <a:gd name="T47" fmla="*/ 14 h 174"/>
                <a:gd name="T48" fmla="*/ 83 w 175"/>
                <a:gd name="T49" fmla="*/ 62 h 174"/>
                <a:gd name="T50" fmla="*/ 56 w 175"/>
                <a:gd name="T51" fmla="*/ 19 h 174"/>
                <a:gd name="T52" fmla="*/ 13 w 175"/>
                <a:gd name="T53" fmla="*/ 85 h 174"/>
                <a:gd name="T54" fmla="*/ 96 w 175"/>
                <a:gd name="T55" fmla="*/ 87 h 174"/>
                <a:gd name="T56" fmla="*/ 32 w 175"/>
                <a:gd name="T57" fmla="*/ 137 h 174"/>
                <a:gd name="T58" fmla="*/ 13 w 175"/>
                <a:gd name="T59" fmla="*/ 87 h 174"/>
                <a:gd name="T60" fmla="*/ 40 w 175"/>
                <a:gd name="T61" fmla="*/ 144 h 174"/>
                <a:gd name="T62" fmla="*/ 100 w 175"/>
                <a:gd name="T63" fmla="*/ 99 h 174"/>
                <a:gd name="T64" fmla="*/ 117 w 175"/>
                <a:gd name="T65" fmla="*/ 156 h 174"/>
                <a:gd name="T66" fmla="*/ 129 w 175"/>
                <a:gd name="T67" fmla="*/ 149 h 174"/>
                <a:gd name="T68" fmla="*/ 161 w 175"/>
                <a:gd name="T69" fmla="*/ 99 h 1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75" h="174">
                  <a:moveTo>
                    <a:pt x="173" y="69"/>
                  </a:moveTo>
                  <a:cubicBezTo>
                    <a:pt x="172" y="64"/>
                    <a:pt x="170" y="58"/>
                    <a:pt x="168" y="53"/>
                  </a:cubicBezTo>
                  <a:cubicBezTo>
                    <a:pt x="166" y="48"/>
                    <a:pt x="163" y="43"/>
                    <a:pt x="160" y="38"/>
                  </a:cubicBezTo>
                  <a:cubicBezTo>
                    <a:pt x="157" y="33"/>
                    <a:pt x="153" y="29"/>
                    <a:pt x="149" y="25"/>
                  </a:cubicBezTo>
                  <a:cubicBezTo>
                    <a:pt x="145" y="21"/>
                    <a:pt x="141" y="18"/>
                    <a:pt x="136" y="14"/>
                  </a:cubicBezTo>
                  <a:cubicBezTo>
                    <a:pt x="132" y="11"/>
                    <a:pt x="127" y="9"/>
                    <a:pt x="121" y="6"/>
                  </a:cubicBezTo>
                  <a:cubicBezTo>
                    <a:pt x="116" y="4"/>
                    <a:pt x="111" y="2"/>
                    <a:pt x="105" y="1"/>
                  </a:cubicBezTo>
                  <a:cubicBezTo>
                    <a:pt x="99" y="0"/>
                    <a:pt x="93" y="0"/>
                    <a:pt x="87" y="0"/>
                  </a:cubicBezTo>
                  <a:cubicBezTo>
                    <a:pt x="82" y="0"/>
                    <a:pt x="76" y="0"/>
                    <a:pt x="70" y="1"/>
                  </a:cubicBezTo>
                  <a:cubicBezTo>
                    <a:pt x="64" y="2"/>
                    <a:pt x="59" y="4"/>
                    <a:pt x="53" y="6"/>
                  </a:cubicBezTo>
                  <a:cubicBezTo>
                    <a:pt x="48" y="9"/>
                    <a:pt x="43" y="11"/>
                    <a:pt x="39" y="14"/>
                  </a:cubicBezTo>
                  <a:cubicBezTo>
                    <a:pt x="34" y="18"/>
                    <a:pt x="30" y="21"/>
                    <a:pt x="26" y="25"/>
                  </a:cubicBezTo>
                  <a:cubicBezTo>
                    <a:pt x="22" y="29"/>
                    <a:pt x="18" y="33"/>
                    <a:pt x="15" y="38"/>
                  </a:cubicBezTo>
                  <a:cubicBezTo>
                    <a:pt x="12" y="43"/>
                    <a:pt x="9" y="48"/>
                    <a:pt x="7" y="53"/>
                  </a:cubicBezTo>
                  <a:cubicBezTo>
                    <a:pt x="5" y="58"/>
                    <a:pt x="3" y="64"/>
                    <a:pt x="2" y="69"/>
                  </a:cubicBezTo>
                  <a:cubicBezTo>
                    <a:pt x="1" y="75"/>
                    <a:pt x="0" y="81"/>
                    <a:pt x="0" y="87"/>
                  </a:cubicBezTo>
                  <a:cubicBezTo>
                    <a:pt x="0" y="93"/>
                    <a:pt x="1" y="99"/>
                    <a:pt x="2" y="105"/>
                  </a:cubicBezTo>
                  <a:cubicBezTo>
                    <a:pt x="3" y="110"/>
                    <a:pt x="5" y="116"/>
                    <a:pt x="7" y="121"/>
                  </a:cubicBezTo>
                  <a:cubicBezTo>
                    <a:pt x="9" y="126"/>
                    <a:pt x="12" y="131"/>
                    <a:pt x="15" y="136"/>
                  </a:cubicBezTo>
                  <a:cubicBezTo>
                    <a:pt x="18" y="140"/>
                    <a:pt x="22" y="145"/>
                    <a:pt x="26" y="149"/>
                  </a:cubicBezTo>
                  <a:cubicBezTo>
                    <a:pt x="30" y="153"/>
                    <a:pt x="34" y="156"/>
                    <a:pt x="39" y="159"/>
                  </a:cubicBezTo>
                  <a:cubicBezTo>
                    <a:pt x="43" y="163"/>
                    <a:pt x="48" y="165"/>
                    <a:pt x="53" y="167"/>
                  </a:cubicBezTo>
                  <a:cubicBezTo>
                    <a:pt x="59" y="170"/>
                    <a:pt x="64" y="171"/>
                    <a:pt x="70" y="173"/>
                  </a:cubicBezTo>
                  <a:cubicBezTo>
                    <a:pt x="76" y="174"/>
                    <a:pt x="82" y="174"/>
                    <a:pt x="87" y="174"/>
                  </a:cubicBezTo>
                  <a:cubicBezTo>
                    <a:pt x="93" y="174"/>
                    <a:pt x="99" y="174"/>
                    <a:pt x="105" y="173"/>
                  </a:cubicBezTo>
                  <a:cubicBezTo>
                    <a:pt x="111" y="171"/>
                    <a:pt x="116" y="170"/>
                    <a:pt x="121" y="167"/>
                  </a:cubicBezTo>
                  <a:cubicBezTo>
                    <a:pt x="127" y="165"/>
                    <a:pt x="132" y="163"/>
                    <a:pt x="136" y="159"/>
                  </a:cubicBezTo>
                  <a:cubicBezTo>
                    <a:pt x="141" y="156"/>
                    <a:pt x="145" y="153"/>
                    <a:pt x="149" y="149"/>
                  </a:cubicBezTo>
                  <a:cubicBezTo>
                    <a:pt x="153" y="145"/>
                    <a:pt x="157" y="140"/>
                    <a:pt x="160" y="136"/>
                  </a:cubicBezTo>
                  <a:cubicBezTo>
                    <a:pt x="163" y="131"/>
                    <a:pt x="166" y="126"/>
                    <a:pt x="168" y="121"/>
                  </a:cubicBezTo>
                  <a:cubicBezTo>
                    <a:pt x="170" y="116"/>
                    <a:pt x="172" y="110"/>
                    <a:pt x="173" y="105"/>
                  </a:cubicBezTo>
                  <a:cubicBezTo>
                    <a:pt x="174" y="99"/>
                    <a:pt x="175" y="93"/>
                    <a:pt x="175" y="87"/>
                  </a:cubicBezTo>
                  <a:cubicBezTo>
                    <a:pt x="175" y="81"/>
                    <a:pt x="174" y="75"/>
                    <a:pt x="173" y="69"/>
                  </a:cubicBezTo>
                  <a:close/>
                  <a:moveTo>
                    <a:pt x="162" y="86"/>
                  </a:moveTo>
                  <a:cubicBezTo>
                    <a:pt x="161" y="86"/>
                    <a:pt x="136" y="81"/>
                    <a:pt x="110" y="84"/>
                  </a:cubicBezTo>
                  <a:cubicBezTo>
                    <a:pt x="110" y="82"/>
                    <a:pt x="109" y="81"/>
                    <a:pt x="108" y="80"/>
                  </a:cubicBezTo>
                  <a:cubicBezTo>
                    <a:pt x="107" y="76"/>
                    <a:pt x="105" y="73"/>
                    <a:pt x="104" y="69"/>
                  </a:cubicBezTo>
                  <a:cubicBezTo>
                    <a:pt x="133" y="57"/>
                    <a:pt x="145" y="40"/>
                    <a:pt x="145" y="40"/>
                  </a:cubicBezTo>
                  <a:cubicBezTo>
                    <a:pt x="156" y="52"/>
                    <a:pt x="162" y="68"/>
                    <a:pt x="162" y="86"/>
                  </a:cubicBezTo>
                  <a:close/>
                  <a:moveTo>
                    <a:pt x="137" y="31"/>
                  </a:moveTo>
                  <a:cubicBezTo>
                    <a:pt x="137" y="31"/>
                    <a:pt x="126" y="47"/>
                    <a:pt x="98" y="58"/>
                  </a:cubicBezTo>
                  <a:cubicBezTo>
                    <a:pt x="85" y="35"/>
                    <a:pt x="71" y="16"/>
                    <a:pt x="70" y="14"/>
                  </a:cubicBezTo>
                  <a:cubicBezTo>
                    <a:pt x="76" y="13"/>
                    <a:pt x="81" y="12"/>
                    <a:pt x="87" y="12"/>
                  </a:cubicBezTo>
                  <a:cubicBezTo>
                    <a:pt x="106" y="12"/>
                    <a:pt x="124" y="19"/>
                    <a:pt x="137" y="31"/>
                  </a:cubicBezTo>
                  <a:close/>
                  <a:moveTo>
                    <a:pt x="70" y="14"/>
                  </a:moveTo>
                  <a:cubicBezTo>
                    <a:pt x="70" y="14"/>
                    <a:pt x="70" y="14"/>
                    <a:pt x="70" y="14"/>
                  </a:cubicBezTo>
                  <a:cubicBezTo>
                    <a:pt x="70" y="14"/>
                    <a:pt x="69" y="15"/>
                    <a:pt x="69" y="15"/>
                  </a:cubicBezTo>
                  <a:cubicBezTo>
                    <a:pt x="69" y="15"/>
                    <a:pt x="70" y="15"/>
                    <a:pt x="70" y="14"/>
                  </a:cubicBezTo>
                  <a:close/>
                  <a:moveTo>
                    <a:pt x="56" y="19"/>
                  </a:moveTo>
                  <a:cubicBezTo>
                    <a:pt x="57" y="21"/>
                    <a:pt x="70" y="39"/>
                    <a:pt x="83" y="62"/>
                  </a:cubicBezTo>
                  <a:cubicBezTo>
                    <a:pt x="47" y="72"/>
                    <a:pt x="16" y="72"/>
                    <a:pt x="14" y="72"/>
                  </a:cubicBezTo>
                  <a:cubicBezTo>
                    <a:pt x="19" y="48"/>
                    <a:pt x="35" y="29"/>
                    <a:pt x="56" y="19"/>
                  </a:cubicBezTo>
                  <a:close/>
                  <a:moveTo>
                    <a:pt x="13" y="87"/>
                  </a:moveTo>
                  <a:cubicBezTo>
                    <a:pt x="13" y="86"/>
                    <a:pt x="13" y="85"/>
                    <a:pt x="13" y="85"/>
                  </a:cubicBezTo>
                  <a:cubicBezTo>
                    <a:pt x="14" y="85"/>
                    <a:pt x="51" y="85"/>
                    <a:pt x="90" y="74"/>
                  </a:cubicBezTo>
                  <a:cubicBezTo>
                    <a:pt x="92" y="78"/>
                    <a:pt x="94" y="82"/>
                    <a:pt x="96" y="87"/>
                  </a:cubicBezTo>
                  <a:cubicBezTo>
                    <a:pt x="95" y="87"/>
                    <a:pt x="94" y="87"/>
                    <a:pt x="93" y="88"/>
                  </a:cubicBezTo>
                  <a:cubicBezTo>
                    <a:pt x="52" y="101"/>
                    <a:pt x="32" y="137"/>
                    <a:pt x="32" y="137"/>
                  </a:cubicBezTo>
                  <a:cubicBezTo>
                    <a:pt x="32" y="137"/>
                    <a:pt x="32" y="137"/>
                    <a:pt x="32" y="137"/>
                  </a:cubicBezTo>
                  <a:cubicBezTo>
                    <a:pt x="20" y="124"/>
                    <a:pt x="13" y="106"/>
                    <a:pt x="13" y="87"/>
                  </a:cubicBezTo>
                  <a:close/>
                  <a:moveTo>
                    <a:pt x="87" y="162"/>
                  </a:moveTo>
                  <a:cubicBezTo>
                    <a:pt x="69" y="162"/>
                    <a:pt x="53" y="155"/>
                    <a:pt x="40" y="144"/>
                  </a:cubicBezTo>
                  <a:cubicBezTo>
                    <a:pt x="41" y="145"/>
                    <a:pt x="42" y="146"/>
                    <a:pt x="42" y="146"/>
                  </a:cubicBezTo>
                  <a:cubicBezTo>
                    <a:pt x="42" y="146"/>
                    <a:pt x="56" y="115"/>
                    <a:pt x="100" y="99"/>
                  </a:cubicBezTo>
                  <a:cubicBezTo>
                    <a:pt x="100" y="99"/>
                    <a:pt x="100" y="99"/>
                    <a:pt x="101" y="99"/>
                  </a:cubicBezTo>
                  <a:cubicBezTo>
                    <a:pt x="111" y="126"/>
                    <a:pt x="115" y="149"/>
                    <a:pt x="117" y="156"/>
                  </a:cubicBezTo>
                  <a:cubicBezTo>
                    <a:pt x="108" y="159"/>
                    <a:pt x="98" y="162"/>
                    <a:pt x="87" y="162"/>
                  </a:cubicBezTo>
                  <a:close/>
                  <a:moveTo>
                    <a:pt x="129" y="149"/>
                  </a:moveTo>
                  <a:cubicBezTo>
                    <a:pt x="128" y="144"/>
                    <a:pt x="124" y="122"/>
                    <a:pt x="115" y="96"/>
                  </a:cubicBezTo>
                  <a:cubicBezTo>
                    <a:pt x="139" y="92"/>
                    <a:pt x="160" y="98"/>
                    <a:pt x="161" y="99"/>
                  </a:cubicBezTo>
                  <a:cubicBezTo>
                    <a:pt x="158" y="120"/>
                    <a:pt x="146" y="138"/>
                    <a:pt x="129" y="149"/>
                  </a:cubicBezTo>
                  <a:close/>
                </a:path>
              </a:pathLst>
            </a:custGeom>
            <a:solidFill>
              <a:srgbClr val="CCF2EA"/>
            </a:solid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sp>
          <p:nvSpPr>
            <p:cNvPr id="41" name="Freeform 21">
              <a:extLst>
                <a:ext uri="{FF2B5EF4-FFF2-40B4-BE49-F238E27FC236}">
                  <a16:creationId xmlns:a16="http://schemas.microsoft.com/office/drawing/2014/main" id="{CE4F5E79-84D7-4C97-86F5-B776AE75029A}"/>
                </a:ext>
              </a:extLst>
            </p:cNvPr>
            <p:cNvSpPr/>
            <p:nvPr/>
          </p:nvSpPr>
          <p:spPr bwMode="auto">
            <a:xfrm>
              <a:off x="10708235" y="3228263"/>
              <a:ext cx="917708" cy="913141"/>
            </a:xfrm>
            <a:custGeom>
              <a:avLst/>
              <a:gdLst>
                <a:gd name="T0" fmla="*/ 114 w 228"/>
                <a:gd name="T1" fmla="*/ 0 h 227"/>
                <a:gd name="T2" fmla="*/ 0 w 228"/>
                <a:gd name="T3" fmla="*/ 114 h 227"/>
                <a:gd name="T4" fmla="*/ 68 w 228"/>
                <a:gd name="T5" fmla="*/ 218 h 227"/>
                <a:gd name="T6" fmla="*/ 70 w 228"/>
                <a:gd name="T7" fmla="*/ 192 h 227"/>
                <a:gd name="T8" fmla="*/ 85 w 228"/>
                <a:gd name="T9" fmla="*/ 130 h 227"/>
                <a:gd name="T10" fmla="*/ 81 w 228"/>
                <a:gd name="T11" fmla="*/ 112 h 227"/>
                <a:gd name="T12" fmla="*/ 103 w 228"/>
                <a:gd name="T13" fmla="*/ 82 h 227"/>
                <a:gd name="T14" fmla="*/ 119 w 228"/>
                <a:gd name="T15" fmla="*/ 99 h 227"/>
                <a:gd name="T16" fmla="*/ 109 w 228"/>
                <a:gd name="T17" fmla="*/ 140 h 227"/>
                <a:gd name="T18" fmla="*/ 127 w 228"/>
                <a:gd name="T19" fmla="*/ 162 h 227"/>
                <a:gd name="T20" fmla="*/ 163 w 228"/>
                <a:gd name="T21" fmla="*/ 101 h 227"/>
                <a:gd name="T22" fmla="*/ 115 w 228"/>
                <a:gd name="T23" fmla="*/ 57 h 227"/>
                <a:gd name="T24" fmla="*/ 59 w 228"/>
                <a:gd name="T25" fmla="*/ 112 h 227"/>
                <a:gd name="T26" fmla="*/ 67 w 228"/>
                <a:gd name="T27" fmla="*/ 134 h 227"/>
                <a:gd name="T28" fmla="*/ 68 w 228"/>
                <a:gd name="T29" fmla="*/ 141 h 227"/>
                <a:gd name="T30" fmla="*/ 66 w 228"/>
                <a:gd name="T31" fmla="*/ 150 h 227"/>
                <a:gd name="T32" fmla="*/ 60 w 228"/>
                <a:gd name="T33" fmla="*/ 153 h 227"/>
                <a:gd name="T34" fmla="*/ 37 w 228"/>
                <a:gd name="T35" fmla="*/ 109 h 227"/>
                <a:gd name="T36" fmla="*/ 118 w 228"/>
                <a:gd name="T37" fmla="*/ 38 h 227"/>
                <a:gd name="T38" fmla="*/ 191 w 228"/>
                <a:gd name="T39" fmla="*/ 103 h 227"/>
                <a:gd name="T40" fmla="*/ 129 w 228"/>
                <a:gd name="T41" fmla="*/ 181 h 227"/>
                <a:gd name="T42" fmla="*/ 101 w 228"/>
                <a:gd name="T43" fmla="*/ 167 h 227"/>
                <a:gd name="T44" fmla="*/ 93 w 228"/>
                <a:gd name="T45" fmla="*/ 198 h 227"/>
                <a:gd name="T46" fmla="*/ 82 w 228"/>
                <a:gd name="T47" fmla="*/ 223 h 227"/>
                <a:gd name="T48" fmla="*/ 114 w 228"/>
                <a:gd name="T49" fmla="*/ 227 h 227"/>
                <a:gd name="T50" fmla="*/ 228 w 228"/>
                <a:gd name="T51" fmla="*/ 114 h 227"/>
                <a:gd name="T52" fmla="*/ 114 w 228"/>
                <a:gd name="T53" fmla="*/ 0 h 2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228" h="227">
                  <a:moveTo>
                    <a:pt x="114" y="0"/>
                  </a:moveTo>
                  <a:cubicBezTo>
                    <a:pt x="51" y="0"/>
                    <a:pt x="0" y="51"/>
                    <a:pt x="0" y="114"/>
                  </a:cubicBezTo>
                  <a:cubicBezTo>
                    <a:pt x="0" y="160"/>
                    <a:pt x="28" y="200"/>
                    <a:pt x="68" y="218"/>
                  </a:cubicBezTo>
                  <a:cubicBezTo>
                    <a:pt x="68" y="210"/>
                    <a:pt x="68" y="200"/>
                    <a:pt x="70" y="192"/>
                  </a:cubicBezTo>
                  <a:cubicBezTo>
                    <a:pt x="73" y="183"/>
                    <a:pt x="85" y="130"/>
                    <a:pt x="85" y="130"/>
                  </a:cubicBezTo>
                  <a:cubicBezTo>
                    <a:pt x="85" y="130"/>
                    <a:pt x="81" y="122"/>
                    <a:pt x="81" y="112"/>
                  </a:cubicBezTo>
                  <a:cubicBezTo>
                    <a:pt x="81" y="95"/>
                    <a:pt x="91" y="82"/>
                    <a:pt x="103" y="82"/>
                  </a:cubicBezTo>
                  <a:cubicBezTo>
                    <a:pt x="114" y="82"/>
                    <a:pt x="119" y="90"/>
                    <a:pt x="119" y="99"/>
                  </a:cubicBezTo>
                  <a:cubicBezTo>
                    <a:pt x="119" y="110"/>
                    <a:pt x="112" y="125"/>
                    <a:pt x="109" y="140"/>
                  </a:cubicBezTo>
                  <a:cubicBezTo>
                    <a:pt x="106" y="152"/>
                    <a:pt x="115" y="162"/>
                    <a:pt x="127" y="162"/>
                  </a:cubicBezTo>
                  <a:cubicBezTo>
                    <a:pt x="148" y="162"/>
                    <a:pt x="163" y="134"/>
                    <a:pt x="163" y="101"/>
                  </a:cubicBezTo>
                  <a:cubicBezTo>
                    <a:pt x="163" y="76"/>
                    <a:pt x="146" y="57"/>
                    <a:pt x="115" y="57"/>
                  </a:cubicBezTo>
                  <a:cubicBezTo>
                    <a:pt x="81" y="57"/>
                    <a:pt x="59" y="83"/>
                    <a:pt x="59" y="112"/>
                  </a:cubicBezTo>
                  <a:cubicBezTo>
                    <a:pt x="59" y="122"/>
                    <a:pt x="62" y="129"/>
                    <a:pt x="67" y="134"/>
                  </a:cubicBezTo>
                  <a:cubicBezTo>
                    <a:pt x="69" y="137"/>
                    <a:pt x="69" y="138"/>
                    <a:pt x="68" y="141"/>
                  </a:cubicBezTo>
                  <a:cubicBezTo>
                    <a:pt x="68" y="143"/>
                    <a:pt x="67" y="148"/>
                    <a:pt x="66" y="150"/>
                  </a:cubicBezTo>
                  <a:cubicBezTo>
                    <a:pt x="65" y="153"/>
                    <a:pt x="63" y="154"/>
                    <a:pt x="60" y="153"/>
                  </a:cubicBezTo>
                  <a:cubicBezTo>
                    <a:pt x="44" y="146"/>
                    <a:pt x="37" y="129"/>
                    <a:pt x="37" y="109"/>
                  </a:cubicBezTo>
                  <a:cubicBezTo>
                    <a:pt x="37" y="77"/>
                    <a:pt x="64" y="38"/>
                    <a:pt x="118" y="38"/>
                  </a:cubicBezTo>
                  <a:cubicBezTo>
                    <a:pt x="162" y="38"/>
                    <a:pt x="191" y="70"/>
                    <a:pt x="191" y="103"/>
                  </a:cubicBezTo>
                  <a:cubicBezTo>
                    <a:pt x="191" y="148"/>
                    <a:pt x="166" y="181"/>
                    <a:pt x="129" y="181"/>
                  </a:cubicBezTo>
                  <a:cubicBezTo>
                    <a:pt x="117" y="181"/>
                    <a:pt x="105" y="175"/>
                    <a:pt x="101" y="167"/>
                  </a:cubicBezTo>
                  <a:cubicBezTo>
                    <a:pt x="101" y="167"/>
                    <a:pt x="95" y="193"/>
                    <a:pt x="93" y="198"/>
                  </a:cubicBezTo>
                  <a:cubicBezTo>
                    <a:pt x="91" y="207"/>
                    <a:pt x="86" y="216"/>
                    <a:pt x="82" y="223"/>
                  </a:cubicBezTo>
                  <a:cubicBezTo>
                    <a:pt x="92" y="226"/>
                    <a:pt x="103" y="227"/>
                    <a:pt x="114" y="227"/>
                  </a:cubicBezTo>
                  <a:cubicBezTo>
                    <a:pt x="177" y="227"/>
                    <a:pt x="228" y="176"/>
                    <a:pt x="228" y="114"/>
                  </a:cubicBezTo>
                  <a:cubicBezTo>
                    <a:pt x="228" y="51"/>
                    <a:pt x="177" y="0"/>
                    <a:pt x="114" y="0"/>
                  </a:cubicBezTo>
                  <a:close/>
                </a:path>
              </a:pathLst>
            </a:custGeom>
            <a:solidFill>
              <a:srgbClr val="CCF2EA"/>
            </a:solid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sp>
          <p:nvSpPr>
            <p:cNvPr id="42" name="Freeform 22">
              <a:extLst>
                <a:ext uri="{FF2B5EF4-FFF2-40B4-BE49-F238E27FC236}">
                  <a16:creationId xmlns:a16="http://schemas.microsoft.com/office/drawing/2014/main" id="{3A30BEBA-B718-46CA-9187-3CB17E1C4860}"/>
                </a:ext>
              </a:extLst>
            </p:cNvPr>
            <p:cNvSpPr>
              <a:spLocks noEditPoints="1"/>
            </p:cNvSpPr>
            <p:nvPr/>
          </p:nvSpPr>
          <p:spPr bwMode="auto">
            <a:xfrm>
              <a:off x="8384291" y="1853986"/>
              <a:ext cx="820306" cy="818784"/>
            </a:xfrm>
            <a:custGeom>
              <a:avLst/>
              <a:gdLst>
                <a:gd name="T0" fmla="*/ 164 w 204"/>
                <a:gd name="T1" fmla="*/ 0 h 204"/>
                <a:gd name="T2" fmla="*/ 39 w 204"/>
                <a:gd name="T3" fmla="*/ 0 h 204"/>
                <a:gd name="T4" fmla="*/ 0 w 204"/>
                <a:gd name="T5" fmla="*/ 39 h 204"/>
                <a:gd name="T6" fmla="*/ 0 w 204"/>
                <a:gd name="T7" fmla="*/ 81 h 204"/>
                <a:gd name="T8" fmla="*/ 0 w 204"/>
                <a:gd name="T9" fmla="*/ 164 h 204"/>
                <a:gd name="T10" fmla="*/ 39 w 204"/>
                <a:gd name="T11" fmla="*/ 204 h 204"/>
                <a:gd name="T12" fmla="*/ 164 w 204"/>
                <a:gd name="T13" fmla="*/ 204 h 204"/>
                <a:gd name="T14" fmla="*/ 204 w 204"/>
                <a:gd name="T15" fmla="*/ 164 h 204"/>
                <a:gd name="T16" fmla="*/ 204 w 204"/>
                <a:gd name="T17" fmla="*/ 81 h 204"/>
                <a:gd name="T18" fmla="*/ 204 w 204"/>
                <a:gd name="T19" fmla="*/ 39 h 204"/>
                <a:gd name="T20" fmla="*/ 164 w 204"/>
                <a:gd name="T21" fmla="*/ 0 h 204"/>
                <a:gd name="T22" fmla="*/ 176 w 204"/>
                <a:gd name="T23" fmla="*/ 23 h 204"/>
                <a:gd name="T24" fmla="*/ 180 w 204"/>
                <a:gd name="T25" fmla="*/ 23 h 204"/>
                <a:gd name="T26" fmla="*/ 180 w 204"/>
                <a:gd name="T27" fmla="*/ 28 h 204"/>
                <a:gd name="T28" fmla="*/ 180 w 204"/>
                <a:gd name="T29" fmla="*/ 58 h 204"/>
                <a:gd name="T30" fmla="*/ 146 w 204"/>
                <a:gd name="T31" fmla="*/ 58 h 204"/>
                <a:gd name="T32" fmla="*/ 146 w 204"/>
                <a:gd name="T33" fmla="*/ 24 h 204"/>
                <a:gd name="T34" fmla="*/ 176 w 204"/>
                <a:gd name="T35" fmla="*/ 23 h 204"/>
                <a:gd name="T36" fmla="*/ 73 w 204"/>
                <a:gd name="T37" fmla="*/ 81 h 204"/>
                <a:gd name="T38" fmla="*/ 102 w 204"/>
                <a:gd name="T39" fmla="*/ 66 h 204"/>
                <a:gd name="T40" fmla="*/ 131 w 204"/>
                <a:gd name="T41" fmla="*/ 81 h 204"/>
                <a:gd name="T42" fmla="*/ 138 w 204"/>
                <a:gd name="T43" fmla="*/ 102 h 204"/>
                <a:gd name="T44" fmla="*/ 102 w 204"/>
                <a:gd name="T45" fmla="*/ 138 h 204"/>
                <a:gd name="T46" fmla="*/ 66 w 204"/>
                <a:gd name="T47" fmla="*/ 102 h 204"/>
                <a:gd name="T48" fmla="*/ 73 w 204"/>
                <a:gd name="T49" fmla="*/ 81 h 204"/>
                <a:gd name="T50" fmla="*/ 184 w 204"/>
                <a:gd name="T51" fmla="*/ 164 h 204"/>
                <a:gd name="T52" fmla="*/ 164 w 204"/>
                <a:gd name="T53" fmla="*/ 184 h 204"/>
                <a:gd name="T54" fmla="*/ 39 w 204"/>
                <a:gd name="T55" fmla="*/ 184 h 204"/>
                <a:gd name="T56" fmla="*/ 20 w 204"/>
                <a:gd name="T57" fmla="*/ 164 h 204"/>
                <a:gd name="T58" fmla="*/ 20 w 204"/>
                <a:gd name="T59" fmla="*/ 81 h 204"/>
                <a:gd name="T60" fmla="*/ 50 w 204"/>
                <a:gd name="T61" fmla="*/ 81 h 204"/>
                <a:gd name="T62" fmla="*/ 46 w 204"/>
                <a:gd name="T63" fmla="*/ 102 h 204"/>
                <a:gd name="T64" fmla="*/ 102 w 204"/>
                <a:gd name="T65" fmla="*/ 158 h 204"/>
                <a:gd name="T66" fmla="*/ 157 w 204"/>
                <a:gd name="T67" fmla="*/ 102 h 204"/>
                <a:gd name="T68" fmla="*/ 153 w 204"/>
                <a:gd name="T69" fmla="*/ 81 h 204"/>
                <a:gd name="T70" fmla="*/ 184 w 204"/>
                <a:gd name="T71" fmla="*/ 81 h 204"/>
                <a:gd name="T72" fmla="*/ 184 w 204"/>
                <a:gd name="T73" fmla="*/ 164 h 2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204" h="204">
                  <a:moveTo>
                    <a:pt x="164" y="0"/>
                  </a:moveTo>
                  <a:cubicBezTo>
                    <a:pt x="39" y="0"/>
                    <a:pt x="39" y="0"/>
                    <a:pt x="39" y="0"/>
                  </a:cubicBezTo>
                  <a:cubicBezTo>
                    <a:pt x="17" y="0"/>
                    <a:pt x="0" y="18"/>
                    <a:pt x="0" y="39"/>
                  </a:cubicBezTo>
                  <a:cubicBezTo>
                    <a:pt x="0" y="81"/>
                    <a:pt x="0" y="81"/>
                    <a:pt x="0" y="81"/>
                  </a:cubicBezTo>
                  <a:cubicBezTo>
                    <a:pt x="0" y="164"/>
                    <a:pt x="0" y="164"/>
                    <a:pt x="0" y="164"/>
                  </a:cubicBezTo>
                  <a:cubicBezTo>
                    <a:pt x="0" y="186"/>
                    <a:pt x="17" y="204"/>
                    <a:pt x="39" y="204"/>
                  </a:cubicBezTo>
                  <a:cubicBezTo>
                    <a:pt x="164" y="204"/>
                    <a:pt x="164" y="204"/>
                    <a:pt x="164" y="204"/>
                  </a:cubicBezTo>
                  <a:cubicBezTo>
                    <a:pt x="186" y="204"/>
                    <a:pt x="204" y="186"/>
                    <a:pt x="204" y="164"/>
                  </a:cubicBezTo>
                  <a:cubicBezTo>
                    <a:pt x="204" y="81"/>
                    <a:pt x="204" y="81"/>
                    <a:pt x="204" y="81"/>
                  </a:cubicBezTo>
                  <a:cubicBezTo>
                    <a:pt x="204" y="39"/>
                    <a:pt x="204" y="39"/>
                    <a:pt x="204" y="39"/>
                  </a:cubicBezTo>
                  <a:cubicBezTo>
                    <a:pt x="204" y="18"/>
                    <a:pt x="186" y="0"/>
                    <a:pt x="164" y="0"/>
                  </a:cubicBezTo>
                  <a:close/>
                  <a:moveTo>
                    <a:pt x="176" y="23"/>
                  </a:moveTo>
                  <a:cubicBezTo>
                    <a:pt x="180" y="23"/>
                    <a:pt x="180" y="23"/>
                    <a:pt x="180" y="23"/>
                  </a:cubicBezTo>
                  <a:cubicBezTo>
                    <a:pt x="180" y="28"/>
                    <a:pt x="180" y="28"/>
                    <a:pt x="180" y="28"/>
                  </a:cubicBezTo>
                  <a:cubicBezTo>
                    <a:pt x="180" y="58"/>
                    <a:pt x="180" y="58"/>
                    <a:pt x="180" y="58"/>
                  </a:cubicBezTo>
                  <a:cubicBezTo>
                    <a:pt x="146" y="58"/>
                    <a:pt x="146" y="58"/>
                    <a:pt x="146" y="58"/>
                  </a:cubicBezTo>
                  <a:cubicBezTo>
                    <a:pt x="146" y="24"/>
                    <a:pt x="146" y="24"/>
                    <a:pt x="146" y="24"/>
                  </a:cubicBezTo>
                  <a:lnTo>
                    <a:pt x="176" y="23"/>
                  </a:lnTo>
                  <a:close/>
                  <a:moveTo>
                    <a:pt x="73" y="81"/>
                  </a:moveTo>
                  <a:cubicBezTo>
                    <a:pt x="79" y="72"/>
                    <a:pt x="90" y="66"/>
                    <a:pt x="102" y="66"/>
                  </a:cubicBezTo>
                  <a:cubicBezTo>
                    <a:pt x="114" y="66"/>
                    <a:pt x="124" y="72"/>
                    <a:pt x="131" y="81"/>
                  </a:cubicBezTo>
                  <a:cubicBezTo>
                    <a:pt x="135" y="87"/>
                    <a:pt x="138" y="94"/>
                    <a:pt x="138" y="102"/>
                  </a:cubicBezTo>
                  <a:cubicBezTo>
                    <a:pt x="138" y="122"/>
                    <a:pt x="121" y="138"/>
                    <a:pt x="102" y="138"/>
                  </a:cubicBezTo>
                  <a:cubicBezTo>
                    <a:pt x="82" y="138"/>
                    <a:pt x="66" y="122"/>
                    <a:pt x="66" y="102"/>
                  </a:cubicBezTo>
                  <a:cubicBezTo>
                    <a:pt x="66" y="94"/>
                    <a:pt x="68" y="87"/>
                    <a:pt x="73" y="81"/>
                  </a:cubicBezTo>
                  <a:close/>
                  <a:moveTo>
                    <a:pt x="184" y="164"/>
                  </a:moveTo>
                  <a:cubicBezTo>
                    <a:pt x="184" y="175"/>
                    <a:pt x="175" y="184"/>
                    <a:pt x="164" y="184"/>
                  </a:cubicBezTo>
                  <a:cubicBezTo>
                    <a:pt x="39" y="184"/>
                    <a:pt x="39" y="184"/>
                    <a:pt x="39" y="184"/>
                  </a:cubicBezTo>
                  <a:cubicBezTo>
                    <a:pt x="28" y="184"/>
                    <a:pt x="20" y="175"/>
                    <a:pt x="20" y="164"/>
                  </a:cubicBezTo>
                  <a:cubicBezTo>
                    <a:pt x="20" y="81"/>
                    <a:pt x="20" y="81"/>
                    <a:pt x="20" y="81"/>
                  </a:cubicBezTo>
                  <a:cubicBezTo>
                    <a:pt x="50" y="81"/>
                    <a:pt x="50" y="81"/>
                    <a:pt x="50" y="81"/>
                  </a:cubicBezTo>
                  <a:cubicBezTo>
                    <a:pt x="47" y="87"/>
                    <a:pt x="46" y="95"/>
                    <a:pt x="46" y="102"/>
                  </a:cubicBezTo>
                  <a:cubicBezTo>
                    <a:pt x="46" y="133"/>
                    <a:pt x="71" y="158"/>
                    <a:pt x="102" y="158"/>
                  </a:cubicBezTo>
                  <a:cubicBezTo>
                    <a:pt x="132" y="158"/>
                    <a:pt x="157" y="133"/>
                    <a:pt x="157" y="102"/>
                  </a:cubicBezTo>
                  <a:cubicBezTo>
                    <a:pt x="157" y="95"/>
                    <a:pt x="156" y="87"/>
                    <a:pt x="153" y="81"/>
                  </a:cubicBezTo>
                  <a:cubicBezTo>
                    <a:pt x="184" y="81"/>
                    <a:pt x="184" y="81"/>
                    <a:pt x="184" y="81"/>
                  </a:cubicBezTo>
                  <a:lnTo>
                    <a:pt x="184" y="164"/>
                  </a:lnTo>
                  <a:close/>
                </a:path>
              </a:pathLst>
            </a:custGeom>
            <a:solidFill>
              <a:srgbClr val="CCF2EA"/>
            </a:solid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grpSp>
          <p:nvGrpSpPr>
            <p:cNvPr id="43" name="Group 22">
              <a:extLst>
                <a:ext uri="{FF2B5EF4-FFF2-40B4-BE49-F238E27FC236}">
                  <a16:creationId xmlns:a16="http://schemas.microsoft.com/office/drawing/2014/main" id="{2F85BDE6-D18F-419E-8F16-BFD054257626}"/>
                </a:ext>
              </a:extLst>
            </p:cNvPr>
            <p:cNvGrpSpPr/>
            <p:nvPr/>
          </p:nvGrpSpPr>
          <p:grpSpPr>
            <a:xfrm>
              <a:off x="9498323" y="820615"/>
              <a:ext cx="739645" cy="687899"/>
              <a:chOff x="3338513" y="696913"/>
              <a:chExt cx="771525" cy="717550"/>
            </a:xfrm>
            <a:solidFill>
              <a:srgbClr val="CCF2EA"/>
            </a:solidFill>
          </p:grpSpPr>
          <p:sp>
            <p:nvSpPr>
              <p:cNvPr id="62" name="Freeform 23">
                <a:extLst>
                  <a:ext uri="{FF2B5EF4-FFF2-40B4-BE49-F238E27FC236}">
                    <a16:creationId xmlns:a16="http://schemas.microsoft.com/office/drawing/2014/main" id="{30424866-7F3A-4609-88B4-0F0F547280DC}"/>
                  </a:ext>
                </a:extLst>
              </p:cNvPr>
              <p:cNvSpPr/>
              <p:nvPr/>
            </p:nvSpPr>
            <p:spPr bwMode="auto">
              <a:xfrm>
                <a:off x="3586163" y="696913"/>
                <a:ext cx="523875" cy="717550"/>
              </a:xfrm>
              <a:custGeom>
                <a:avLst/>
                <a:gdLst>
                  <a:gd name="T0" fmla="*/ 115 w 125"/>
                  <a:gd name="T1" fmla="*/ 63 h 171"/>
                  <a:gd name="T2" fmla="*/ 69 w 125"/>
                  <a:gd name="T3" fmla="*/ 63 h 171"/>
                  <a:gd name="T4" fmla="*/ 85 w 125"/>
                  <a:gd name="T5" fmla="*/ 32 h 171"/>
                  <a:gd name="T6" fmla="*/ 74 w 125"/>
                  <a:gd name="T7" fmla="*/ 0 h 171"/>
                  <a:gd name="T8" fmla="*/ 61 w 125"/>
                  <a:gd name="T9" fmla="*/ 21 h 171"/>
                  <a:gd name="T10" fmla="*/ 37 w 125"/>
                  <a:gd name="T11" fmla="*/ 53 h 171"/>
                  <a:gd name="T12" fmla="*/ 0 w 125"/>
                  <a:gd name="T13" fmla="*/ 70 h 171"/>
                  <a:gd name="T14" fmla="*/ 0 w 125"/>
                  <a:gd name="T15" fmla="*/ 71 h 171"/>
                  <a:gd name="T16" fmla="*/ 0 w 125"/>
                  <a:gd name="T17" fmla="*/ 148 h 171"/>
                  <a:gd name="T18" fmla="*/ 26 w 125"/>
                  <a:gd name="T19" fmla="*/ 155 h 171"/>
                  <a:gd name="T20" fmla="*/ 76 w 125"/>
                  <a:gd name="T21" fmla="*/ 171 h 171"/>
                  <a:gd name="T22" fmla="*/ 91 w 125"/>
                  <a:gd name="T23" fmla="*/ 147 h 171"/>
                  <a:gd name="T24" fmla="*/ 103 w 125"/>
                  <a:gd name="T25" fmla="*/ 121 h 171"/>
                  <a:gd name="T26" fmla="*/ 107 w 125"/>
                  <a:gd name="T27" fmla="*/ 91 h 171"/>
                  <a:gd name="T28" fmla="*/ 115 w 125"/>
                  <a:gd name="T29" fmla="*/ 63 h 1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25" h="171">
                    <a:moveTo>
                      <a:pt x="115" y="63"/>
                    </a:moveTo>
                    <a:cubicBezTo>
                      <a:pt x="105" y="57"/>
                      <a:pt x="69" y="63"/>
                      <a:pt x="69" y="63"/>
                    </a:cubicBezTo>
                    <a:cubicBezTo>
                      <a:pt x="75" y="59"/>
                      <a:pt x="85" y="38"/>
                      <a:pt x="85" y="32"/>
                    </a:cubicBezTo>
                    <a:cubicBezTo>
                      <a:pt x="86" y="19"/>
                      <a:pt x="83" y="0"/>
                      <a:pt x="74" y="0"/>
                    </a:cubicBezTo>
                    <a:cubicBezTo>
                      <a:pt x="64" y="0"/>
                      <a:pt x="62" y="16"/>
                      <a:pt x="61" y="21"/>
                    </a:cubicBezTo>
                    <a:cubicBezTo>
                      <a:pt x="59" y="35"/>
                      <a:pt x="46" y="48"/>
                      <a:pt x="37" y="53"/>
                    </a:cubicBezTo>
                    <a:cubicBezTo>
                      <a:pt x="25" y="60"/>
                      <a:pt x="16" y="66"/>
                      <a:pt x="0" y="70"/>
                    </a:cubicBezTo>
                    <a:cubicBezTo>
                      <a:pt x="0" y="70"/>
                      <a:pt x="0" y="71"/>
                      <a:pt x="0" y="71"/>
                    </a:cubicBezTo>
                    <a:cubicBezTo>
                      <a:pt x="0" y="148"/>
                      <a:pt x="0" y="148"/>
                      <a:pt x="0" y="148"/>
                    </a:cubicBezTo>
                    <a:cubicBezTo>
                      <a:pt x="9" y="148"/>
                      <a:pt x="18" y="150"/>
                      <a:pt x="26" y="155"/>
                    </a:cubicBezTo>
                    <a:cubicBezTo>
                      <a:pt x="43" y="164"/>
                      <a:pt x="56" y="171"/>
                      <a:pt x="76" y="171"/>
                    </a:cubicBezTo>
                    <a:cubicBezTo>
                      <a:pt x="106" y="171"/>
                      <a:pt x="103" y="148"/>
                      <a:pt x="91" y="147"/>
                    </a:cubicBezTo>
                    <a:cubicBezTo>
                      <a:pt x="115" y="148"/>
                      <a:pt x="117" y="128"/>
                      <a:pt x="103" y="121"/>
                    </a:cubicBezTo>
                    <a:cubicBezTo>
                      <a:pt x="125" y="121"/>
                      <a:pt x="122" y="93"/>
                      <a:pt x="107" y="91"/>
                    </a:cubicBezTo>
                    <a:cubicBezTo>
                      <a:pt x="124" y="92"/>
                      <a:pt x="125" y="70"/>
                      <a:pt x="115" y="63"/>
                    </a:cubicBezTo>
                    <a:close/>
                  </a:path>
                </a:pathLst>
              </a:custGeom>
              <a:grp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sp>
            <p:nvSpPr>
              <p:cNvPr id="63" name="Rectangle 24">
                <a:extLst>
                  <a:ext uri="{FF2B5EF4-FFF2-40B4-BE49-F238E27FC236}">
                    <a16:creationId xmlns:a16="http://schemas.microsoft.com/office/drawing/2014/main" id="{29DAA820-11F5-4713-B978-353DA84C2556}"/>
                  </a:ext>
                </a:extLst>
              </p:cNvPr>
              <p:cNvSpPr>
                <a:spLocks noChangeArrowheads="1"/>
              </p:cNvSpPr>
              <p:nvPr/>
            </p:nvSpPr>
            <p:spPr bwMode="auto">
              <a:xfrm>
                <a:off x="3338513" y="960438"/>
                <a:ext cx="163513" cy="390525"/>
              </a:xfrm>
              <a:prstGeom prst="rect">
                <a:avLst/>
              </a:prstGeom>
              <a:grp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grpSp>
        <p:sp>
          <p:nvSpPr>
            <p:cNvPr id="44" name="Freeform 23">
              <a:extLst>
                <a:ext uri="{FF2B5EF4-FFF2-40B4-BE49-F238E27FC236}">
                  <a16:creationId xmlns:a16="http://schemas.microsoft.com/office/drawing/2014/main" id="{F6C57185-9E20-48FC-91D5-D4D2EBE32F4D}"/>
                </a:ext>
              </a:extLst>
            </p:cNvPr>
            <p:cNvSpPr>
              <a:spLocks noEditPoints="1"/>
            </p:cNvSpPr>
            <p:nvPr/>
          </p:nvSpPr>
          <p:spPr bwMode="auto">
            <a:xfrm>
              <a:off x="8448210" y="4477744"/>
              <a:ext cx="334819" cy="289161"/>
            </a:xfrm>
            <a:custGeom>
              <a:avLst/>
              <a:gdLst>
                <a:gd name="T0" fmla="*/ 42 w 83"/>
                <a:gd name="T1" fmla="*/ 0 h 72"/>
                <a:gd name="T2" fmla="*/ 0 w 83"/>
                <a:gd name="T3" fmla="*/ 31 h 72"/>
                <a:gd name="T4" fmla="*/ 14 w 83"/>
                <a:gd name="T5" fmla="*/ 54 h 72"/>
                <a:gd name="T6" fmla="*/ 4 w 83"/>
                <a:gd name="T7" fmla="*/ 72 h 72"/>
                <a:gd name="T8" fmla="*/ 24 w 83"/>
                <a:gd name="T9" fmla="*/ 59 h 72"/>
                <a:gd name="T10" fmla="*/ 42 w 83"/>
                <a:gd name="T11" fmla="*/ 62 h 72"/>
                <a:gd name="T12" fmla="*/ 83 w 83"/>
                <a:gd name="T13" fmla="*/ 31 h 72"/>
                <a:gd name="T14" fmla="*/ 42 w 83"/>
                <a:gd name="T15" fmla="*/ 0 h 72"/>
                <a:gd name="T16" fmla="*/ 42 w 83"/>
                <a:gd name="T17" fmla="*/ 12 h 72"/>
                <a:gd name="T18" fmla="*/ 9 w 83"/>
                <a:gd name="T19" fmla="*/ 23 h 72"/>
                <a:gd name="T20" fmla="*/ 42 w 83"/>
                <a:gd name="T21" fmla="*/ 7 h 72"/>
                <a:gd name="T22" fmla="*/ 75 w 83"/>
                <a:gd name="T23" fmla="*/ 23 h 72"/>
                <a:gd name="T24" fmla="*/ 42 w 83"/>
                <a:gd name="T25" fmla="*/ 12 h 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83" h="72">
                  <a:moveTo>
                    <a:pt x="42" y="0"/>
                  </a:moveTo>
                  <a:cubicBezTo>
                    <a:pt x="19" y="0"/>
                    <a:pt x="0" y="14"/>
                    <a:pt x="0" y="31"/>
                  </a:cubicBezTo>
                  <a:cubicBezTo>
                    <a:pt x="0" y="40"/>
                    <a:pt x="6" y="48"/>
                    <a:pt x="14" y="54"/>
                  </a:cubicBezTo>
                  <a:cubicBezTo>
                    <a:pt x="4" y="72"/>
                    <a:pt x="4" y="72"/>
                    <a:pt x="4" y="72"/>
                  </a:cubicBezTo>
                  <a:cubicBezTo>
                    <a:pt x="24" y="59"/>
                    <a:pt x="24" y="59"/>
                    <a:pt x="24" y="59"/>
                  </a:cubicBezTo>
                  <a:cubicBezTo>
                    <a:pt x="29" y="61"/>
                    <a:pt x="35" y="62"/>
                    <a:pt x="42" y="62"/>
                  </a:cubicBezTo>
                  <a:cubicBezTo>
                    <a:pt x="64" y="62"/>
                    <a:pt x="83" y="48"/>
                    <a:pt x="83" y="31"/>
                  </a:cubicBezTo>
                  <a:cubicBezTo>
                    <a:pt x="83" y="14"/>
                    <a:pt x="64" y="0"/>
                    <a:pt x="42" y="0"/>
                  </a:cubicBezTo>
                  <a:close/>
                  <a:moveTo>
                    <a:pt x="42" y="12"/>
                  </a:moveTo>
                  <a:cubicBezTo>
                    <a:pt x="28" y="12"/>
                    <a:pt x="16" y="16"/>
                    <a:pt x="9" y="23"/>
                  </a:cubicBezTo>
                  <a:cubicBezTo>
                    <a:pt x="12" y="14"/>
                    <a:pt x="26" y="7"/>
                    <a:pt x="42" y="7"/>
                  </a:cubicBezTo>
                  <a:cubicBezTo>
                    <a:pt x="58" y="7"/>
                    <a:pt x="72" y="14"/>
                    <a:pt x="75" y="23"/>
                  </a:cubicBezTo>
                  <a:cubicBezTo>
                    <a:pt x="68" y="16"/>
                    <a:pt x="55" y="12"/>
                    <a:pt x="42" y="12"/>
                  </a:cubicBezTo>
                  <a:close/>
                </a:path>
              </a:pathLst>
            </a:custGeom>
            <a:solidFill>
              <a:srgbClr val="CCF2EA"/>
            </a:solid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grpSp>
          <p:nvGrpSpPr>
            <p:cNvPr id="45" name="Group 24">
              <a:extLst>
                <a:ext uri="{FF2B5EF4-FFF2-40B4-BE49-F238E27FC236}">
                  <a16:creationId xmlns:a16="http://schemas.microsoft.com/office/drawing/2014/main" id="{42E219DB-0175-4209-BDCA-EAA09336007A}"/>
                </a:ext>
              </a:extLst>
            </p:cNvPr>
            <p:cNvGrpSpPr/>
            <p:nvPr/>
          </p:nvGrpSpPr>
          <p:grpSpPr>
            <a:xfrm>
              <a:off x="6819775" y="3311968"/>
              <a:ext cx="1270788" cy="1190127"/>
              <a:chOff x="544513" y="3295650"/>
              <a:chExt cx="1325563" cy="1241425"/>
            </a:xfrm>
            <a:solidFill>
              <a:srgbClr val="CCF2EA"/>
            </a:solidFill>
          </p:grpSpPr>
          <p:sp>
            <p:nvSpPr>
              <p:cNvPr id="59" name="Freeform 26">
                <a:extLst>
                  <a:ext uri="{FF2B5EF4-FFF2-40B4-BE49-F238E27FC236}">
                    <a16:creationId xmlns:a16="http://schemas.microsoft.com/office/drawing/2014/main" id="{F8188673-34AB-4607-8042-C3E9790AF85F}"/>
                  </a:ext>
                </a:extLst>
              </p:cNvPr>
              <p:cNvSpPr/>
              <p:nvPr/>
            </p:nvSpPr>
            <p:spPr bwMode="auto">
              <a:xfrm>
                <a:off x="692151" y="3351213"/>
                <a:ext cx="1077913" cy="1185862"/>
              </a:xfrm>
              <a:custGeom>
                <a:avLst/>
                <a:gdLst>
                  <a:gd name="T0" fmla="*/ 55 w 257"/>
                  <a:gd name="T1" fmla="*/ 128 h 283"/>
                  <a:gd name="T2" fmla="*/ 49 w 257"/>
                  <a:gd name="T3" fmla="*/ 128 h 283"/>
                  <a:gd name="T4" fmla="*/ 43 w 257"/>
                  <a:gd name="T5" fmla="*/ 129 h 283"/>
                  <a:gd name="T6" fmla="*/ 36 w 257"/>
                  <a:gd name="T7" fmla="*/ 133 h 283"/>
                  <a:gd name="T8" fmla="*/ 9 w 257"/>
                  <a:gd name="T9" fmla="*/ 145 h 283"/>
                  <a:gd name="T10" fmla="*/ 4 w 257"/>
                  <a:gd name="T11" fmla="*/ 167 h 283"/>
                  <a:gd name="T12" fmla="*/ 26 w 257"/>
                  <a:gd name="T13" fmla="*/ 218 h 283"/>
                  <a:gd name="T14" fmla="*/ 46 w 257"/>
                  <a:gd name="T15" fmla="*/ 229 h 283"/>
                  <a:gd name="T16" fmla="*/ 61 w 257"/>
                  <a:gd name="T17" fmla="*/ 223 h 283"/>
                  <a:gd name="T18" fmla="*/ 73 w 257"/>
                  <a:gd name="T19" fmla="*/ 243 h 283"/>
                  <a:gd name="T20" fmla="*/ 77 w 257"/>
                  <a:gd name="T21" fmla="*/ 240 h 283"/>
                  <a:gd name="T22" fmla="*/ 106 w 257"/>
                  <a:gd name="T23" fmla="*/ 273 h 283"/>
                  <a:gd name="T24" fmla="*/ 139 w 257"/>
                  <a:gd name="T25" fmla="*/ 275 h 283"/>
                  <a:gd name="T26" fmla="*/ 141 w 257"/>
                  <a:gd name="T27" fmla="*/ 242 h 283"/>
                  <a:gd name="T28" fmla="*/ 138 w 257"/>
                  <a:gd name="T29" fmla="*/ 239 h 283"/>
                  <a:gd name="T30" fmla="*/ 138 w 257"/>
                  <a:gd name="T31" fmla="*/ 239 h 283"/>
                  <a:gd name="T32" fmla="*/ 112 w 257"/>
                  <a:gd name="T33" fmla="*/ 209 h 283"/>
                  <a:gd name="T34" fmla="*/ 128 w 257"/>
                  <a:gd name="T35" fmla="*/ 194 h 283"/>
                  <a:gd name="T36" fmla="*/ 131 w 257"/>
                  <a:gd name="T37" fmla="*/ 193 h 283"/>
                  <a:gd name="T38" fmla="*/ 257 w 257"/>
                  <a:gd name="T39" fmla="*/ 188 h 283"/>
                  <a:gd name="T40" fmla="*/ 174 w 257"/>
                  <a:gd name="T41" fmla="*/ 0 h 283"/>
                  <a:gd name="T42" fmla="*/ 55 w 257"/>
                  <a:gd name="T43" fmla="*/ 128 h 28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257" h="283">
                    <a:moveTo>
                      <a:pt x="55" y="128"/>
                    </a:moveTo>
                    <a:cubicBezTo>
                      <a:pt x="53" y="127"/>
                      <a:pt x="51" y="127"/>
                      <a:pt x="49" y="128"/>
                    </a:cubicBezTo>
                    <a:cubicBezTo>
                      <a:pt x="47" y="128"/>
                      <a:pt x="45" y="128"/>
                      <a:pt x="43" y="129"/>
                    </a:cubicBezTo>
                    <a:cubicBezTo>
                      <a:pt x="41" y="130"/>
                      <a:pt x="38" y="131"/>
                      <a:pt x="36" y="133"/>
                    </a:cubicBezTo>
                    <a:cubicBezTo>
                      <a:pt x="9" y="145"/>
                      <a:pt x="9" y="145"/>
                      <a:pt x="9" y="145"/>
                    </a:cubicBezTo>
                    <a:cubicBezTo>
                      <a:pt x="2" y="148"/>
                      <a:pt x="0" y="158"/>
                      <a:pt x="4" y="167"/>
                    </a:cubicBezTo>
                    <a:cubicBezTo>
                      <a:pt x="26" y="218"/>
                      <a:pt x="26" y="218"/>
                      <a:pt x="26" y="218"/>
                    </a:cubicBezTo>
                    <a:cubicBezTo>
                      <a:pt x="30" y="227"/>
                      <a:pt x="39" y="232"/>
                      <a:pt x="46" y="229"/>
                    </a:cubicBezTo>
                    <a:cubicBezTo>
                      <a:pt x="61" y="223"/>
                      <a:pt x="61" y="223"/>
                      <a:pt x="61" y="223"/>
                    </a:cubicBezTo>
                    <a:cubicBezTo>
                      <a:pt x="73" y="243"/>
                      <a:pt x="73" y="243"/>
                      <a:pt x="73" y="243"/>
                    </a:cubicBezTo>
                    <a:cubicBezTo>
                      <a:pt x="77" y="240"/>
                      <a:pt x="77" y="240"/>
                      <a:pt x="77" y="240"/>
                    </a:cubicBezTo>
                    <a:cubicBezTo>
                      <a:pt x="106" y="273"/>
                      <a:pt x="106" y="273"/>
                      <a:pt x="106" y="273"/>
                    </a:cubicBezTo>
                    <a:cubicBezTo>
                      <a:pt x="115" y="282"/>
                      <a:pt x="129" y="283"/>
                      <a:pt x="139" y="275"/>
                    </a:cubicBezTo>
                    <a:cubicBezTo>
                      <a:pt x="149" y="266"/>
                      <a:pt x="149" y="251"/>
                      <a:pt x="141" y="242"/>
                    </a:cubicBezTo>
                    <a:cubicBezTo>
                      <a:pt x="138" y="239"/>
                      <a:pt x="138" y="239"/>
                      <a:pt x="138" y="239"/>
                    </a:cubicBezTo>
                    <a:cubicBezTo>
                      <a:pt x="138" y="239"/>
                      <a:pt x="138" y="239"/>
                      <a:pt x="138" y="239"/>
                    </a:cubicBezTo>
                    <a:cubicBezTo>
                      <a:pt x="112" y="209"/>
                      <a:pt x="112" y="209"/>
                      <a:pt x="112" y="209"/>
                    </a:cubicBezTo>
                    <a:cubicBezTo>
                      <a:pt x="128" y="194"/>
                      <a:pt x="128" y="194"/>
                      <a:pt x="128" y="194"/>
                    </a:cubicBezTo>
                    <a:cubicBezTo>
                      <a:pt x="129" y="194"/>
                      <a:pt x="130" y="193"/>
                      <a:pt x="131" y="193"/>
                    </a:cubicBezTo>
                    <a:cubicBezTo>
                      <a:pt x="197" y="178"/>
                      <a:pt x="257" y="188"/>
                      <a:pt x="257" y="188"/>
                    </a:cubicBezTo>
                    <a:cubicBezTo>
                      <a:pt x="174" y="0"/>
                      <a:pt x="174" y="0"/>
                      <a:pt x="174" y="0"/>
                    </a:cubicBezTo>
                    <a:cubicBezTo>
                      <a:pt x="161" y="54"/>
                      <a:pt x="86" y="108"/>
                      <a:pt x="55" y="128"/>
                    </a:cubicBezTo>
                    <a:close/>
                  </a:path>
                </a:pathLst>
              </a:custGeom>
              <a:grp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sp>
            <p:nvSpPr>
              <p:cNvPr id="60" name="Freeform 27">
                <a:extLst>
                  <a:ext uri="{FF2B5EF4-FFF2-40B4-BE49-F238E27FC236}">
                    <a16:creationId xmlns:a16="http://schemas.microsoft.com/office/drawing/2014/main" id="{0D25A306-7BC0-451B-A0E9-F5C3D9528F06}"/>
                  </a:ext>
                </a:extLst>
              </p:cNvPr>
              <p:cNvSpPr/>
              <p:nvPr/>
            </p:nvSpPr>
            <p:spPr bwMode="auto">
              <a:xfrm>
                <a:off x="1446213" y="3295650"/>
                <a:ext cx="423863" cy="865187"/>
              </a:xfrm>
              <a:custGeom>
                <a:avLst/>
                <a:gdLst>
                  <a:gd name="T0" fmla="*/ 0 w 267"/>
                  <a:gd name="T1" fmla="*/ 16 h 545"/>
                  <a:gd name="T2" fmla="*/ 233 w 267"/>
                  <a:gd name="T3" fmla="*/ 545 h 545"/>
                  <a:gd name="T4" fmla="*/ 267 w 267"/>
                  <a:gd name="T5" fmla="*/ 531 h 545"/>
                  <a:gd name="T6" fmla="*/ 32 w 267"/>
                  <a:gd name="T7" fmla="*/ 0 h 545"/>
                  <a:gd name="T8" fmla="*/ 0 w 267"/>
                  <a:gd name="T9" fmla="*/ 16 h 545"/>
                </a:gdLst>
                <a:ahLst/>
                <a:cxnLst>
                  <a:cxn ang="0">
                    <a:pos x="T0" y="T1"/>
                  </a:cxn>
                  <a:cxn ang="0">
                    <a:pos x="T2" y="T3"/>
                  </a:cxn>
                  <a:cxn ang="0">
                    <a:pos x="T4" y="T5"/>
                  </a:cxn>
                  <a:cxn ang="0">
                    <a:pos x="T6" y="T7"/>
                  </a:cxn>
                  <a:cxn ang="0">
                    <a:pos x="T8" y="T9"/>
                  </a:cxn>
                </a:cxnLst>
                <a:rect l="0" t="0" r="r" b="b"/>
                <a:pathLst>
                  <a:path w="267" h="545">
                    <a:moveTo>
                      <a:pt x="0" y="16"/>
                    </a:moveTo>
                    <a:lnTo>
                      <a:pt x="233" y="545"/>
                    </a:lnTo>
                    <a:lnTo>
                      <a:pt x="267" y="531"/>
                    </a:lnTo>
                    <a:lnTo>
                      <a:pt x="32" y="0"/>
                    </a:lnTo>
                    <a:lnTo>
                      <a:pt x="0" y="16"/>
                    </a:lnTo>
                    <a:close/>
                  </a:path>
                </a:pathLst>
              </a:custGeom>
              <a:grp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sp>
            <p:nvSpPr>
              <p:cNvPr id="61" name="Freeform 28">
                <a:extLst>
                  <a:ext uri="{FF2B5EF4-FFF2-40B4-BE49-F238E27FC236}">
                    <a16:creationId xmlns:a16="http://schemas.microsoft.com/office/drawing/2014/main" id="{E92FDA2C-2B0D-446E-8A01-5D99FD7E38D0}"/>
                  </a:ext>
                </a:extLst>
              </p:cNvPr>
              <p:cNvSpPr/>
              <p:nvPr/>
            </p:nvSpPr>
            <p:spPr bwMode="auto">
              <a:xfrm>
                <a:off x="544513" y="4021138"/>
                <a:ext cx="257175" cy="339725"/>
              </a:xfrm>
              <a:custGeom>
                <a:avLst/>
                <a:gdLst>
                  <a:gd name="T0" fmla="*/ 30 w 61"/>
                  <a:gd name="T1" fmla="*/ 10 h 81"/>
                  <a:gd name="T2" fmla="*/ 28 w 61"/>
                  <a:gd name="T3" fmla="*/ 0 h 81"/>
                  <a:gd name="T4" fmla="*/ 17 w 61"/>
                  <a:gd name="T5" fmla="*/ 5 h 81"/>
                  <a:gd name="T6" fmla="*/ 1 w 61"/>
                  <a:gd name="T7" fmla="*/ 32 h 81"/>
                  <a:gd name="T8" fmla="*/ 15 w 61"/>
                  <a:gd name="T9" fmla="*/ 26 h 81"/>
                  <a:gd name="T10" fmla="*/ 21 w 61"/>
                  <a:gd name="T11" fmla="*/ 28 h 81"/>
                  <a:gd name="T12" fmla="*/ 21 w 61"/>
                  <a:gd name="T13" fmla="*/ 29 h 81"/>
                  <a:gd name="T14" fmla="*/ 22 w 61"/>
                  <a:gd name="T15" fmla="*/ 29 h 81"/>
                  <a:gd name="T16" fmla="*/ 19 w 61"/>
                  <a:gd name="T17" fmla="*/ 35 h 81"/>
                  <a:gd name="T18" fmla="*/ 4 w 61"/>
                  <a:gd name="T19" fmla="*/ 42 h 81"/>
                  <a:gd name="T20" fmla="*/ 6 w 61"/>
                  <a:gd name="T21" fmla="*/ 47 h 81"/>
                  <a:gd name="T22" fmla="*/ 21 w 61"/>
                  <a:gd name="T23" fmla="*/ 40 h 81"/>
                  <a:gd name="T24" fmla="*/ 27 w 61"/>
                  <a:gd name="T25" fmla="*/ 42 h 81"/>
                  <a:gd name="T26" fmla="*/ 28 w 61"/>
                  <a:gd name="T27" fmla="*/ 43 h 81"/>
                  <a:gd name="T28" fmla="*/ 28 w 61"/>
                  <a:gd name="T29" fmla="*/ 43 h 81"/>
                  <a:gd name="T30" fmla="*/ 25 w 61"/>
                  <a:gd name="T31" fmla="*/ 49 h 81"/>
                  <a:gd name="T32" fmla="*/ 10 w 61"/>
                  <a:gd name="T33" fmla="*/ 56 h 81"/>
                  <a:gd name="T34" fmla="*/ 12 w 61"/>
                  <a:gd name="T35" fmla="*/ 61 h 81"/>
                  <a:gd name="T36" fmla="*/ 28 w 61"/>
                  <a:gd name="T37" fmla="*/ 54 h 81"/>
                  <a:gd name="T38" fmla="*/ 34 w 61"/>
                  <a:gd name="T39" fmla="*/ 56 h 81"/>
                  <a:gd name="T40" fmla="*/ 34 w 61"/>
                  <a:gd name="T41" fmla="*/ 56 h 81"/>
                  <a:gd name="T42" fmla="*/ 34 w 61"/>
                  <a:gd name="T43" fmla="*/ 57 h 81"/>
                  <a:gd name="T44" fmla="*/ 31 w 61"/>
                  <a:gd name="T45" fmla="*/ 63 h 81"/>
                  <a:gd name="T46" fmla="*/ 17 w 61"/>
                  <a:gd name="T47" fmla="*/ 69 h 81"/>
                  <a:gd name="T48" fmla="*/ 48 w 61"/>
                  <a:gd name="T49" fmla="*/ 76 h 81"/>
                  <a:gd name="T50" fmla="*/ 61 w 61"/>
                  <a:gd name="T51" fmla="*/ 71 h 81"/>
                  <a:gd name="T52" fmla="*/ 53 w 61"/>
                  <a:gd name="T53" fmla="*/ 61 h 81"/>
                  <a:gd name="T54" fmla="*/ 30 w 61"/>
                  <a:gd name="T55" fmla="*/ 10 h 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61" h="81">
                    <a:moveTo>
                      <a:pt x="30" y="10"/>
                    </a:moveTo>
                    <a:cubicBezTo>
                      <a:pt x="29" y="6"/>
                      <a:pt x="28" y="3"/>
                      <a:pt x="28" y="0"/>
                    </a:cubicBezTo>
                    <a:cubicBezTo>
                      <a:pt x="17" y="5"/>
                      <a:pt x="17" y="5"/>
                      <a:pt x="17" y="5"/>
                    </a:cubicBezTo>
                    <a:cubicBezTo>
                      <a:pt x="6" y="10"/>
                      <a:pt x="0" y="21"/>
                      <a:pt x="1" y="32"/>
                    </a:cubicBezTo>
                    <a:cubicBezTo>
                      <a:pt x="15" y="26"/>
                      <a:pt x="15" y="26"/>
                      <a:pt x="15" y="26"/>
                    </a:cubicBezTo>
                    <a:cubicBezTo>
                      <a:pt x="18" y="25"/>
                      <a:pt x="20" y="26"/>
                      <a:pt x="21" y="28"/>
                    </a:cubicBezTo>
                    <a:cubicBezTo>
                      <a:pt x="21" y="29"/>
                      <a:pt x="21" y="29"/>
                      <a:pt x="21" y="29"/>
                    </a:cubicBezTo>
                    <a:cubicBezTo>
                      <a:pt x="21" y="29"/>
                      <a:pt x="22" y="29"/>
                      <a:pt x="22" y="29"/>
                    </a:cubicBezTo>
                    <a:cubicBezTo>
                      <a:pt x="23" y="31"/>
                      <a:pt x="22" y="34"/>
                      <a:pt x="19" y="35"/>
                    </a:cubicBezTo>
                    <a:cubicBezTo>
                      <a:pt x="4" y="42"/>
                      <a:pt x="4" y="42"/>
                      <a:pt x="4" y="42"/>
                    </a:cubicBezTo>
                    <a:cubicBezTo>
                      <a:pt x="6" y="47"/>
                      <a:pt x="6" y="47"/>
                      <a:pt x="6" y="47"/>
                    </a:cubicBezTo>
                    <a:cubicBezTo>
                      <a:pt x="21" y="40"/>
                      <a:pt x="21" y="40"/>
                      <a:pt x="21" y="40"/>
                    </a:cubicBezTo>
                    <a:cubicBezTo>
                      <a:pt x="24" y="39"/>
                      <a:pt x="26" y="40"/>
                      <a:pt x="27" y="42"/>
                    </a:cubicBezTo>
                    <a:cubicBezTo>
                      <a:pt x="27" y="42"/>
                      <a:pt x="27" y="43"/>
                      <a:pt x="28" y="43"/>
                    </a:cubicBezTo>
                    <a:cubicBezTo>
                      <a:pt x="28" y="43"/>
                      <a:pt x="28" y="43"/>
                      <a:pt x="28" y="43"/>
                    </a:cubicBezTo>
                    <a:cubicBezTo>
                      <a:pt x="29" y="45"/>
                      <a:pt x="28" y="48"/>
                      <a:pt x="25" y="49"/>
                    </a:cubicBezTo>
                    <a:cubicBezTo>
                      <a:pt x="10" y="56"/>
                      <a:pt x="10" y="56"/>
                      <a:pt x="10" y="56"/>
                    </a:cubicBezTo>
                    <a:cubicBezTo>
                      <a:pt x="12" y="61"/>
                      <a:pt x="12" y="61"/>
                      <a:pt x="12" y="61"/>
                    </a:cubicBezTo>
                    <a:cubicBezTo>
                      <a:pt x="28" y="54"/>
                      <a:pt x="28" y="54"/>
                      <a:pt x="28" y="54"/>
                    </a:cubicBezTo>
                    <a:cubicBezTo>
                      <a:pt x="30" y="53"/>
                      <a:pt x="33" y="54"/>
                      <a:pt x="34" y="56"/>
                    </a:cubicBezTo>
                    <a:cubicBezTo>
                      <a:pt x="34" y="56"/>
                      <a:pt x="34" y="56"/>
                      <a:pt x="34" y="56"/>
                    </a:cubicBezTo>
                    <a:cubicBezTo>
                      <a:pt x="34" y="57"/>
                      <a:pt x="34" y="57"/>
                      <a:pt x="34" y="57"/>
                    </a:cubicBezTo>
                    <a:cubicBezTo>
                      <a:pt x="35" y="59"/>
                      <a:pt x="34" y="62"/>
                      <a:pt x="31" y="63"/>
                    </a:cubicBezTo>
                    <a:cubicBezTo>
                      <a:pt x="17" y="69"/>
                      <a:pt x="17" y="69"/>
                      <a:pt x="17" y="69"/>
                    </a:cubicBezTo>
                    <a:cubicBezTo>
                      <a:pt x="24" y="78"/>
                      <a:pt x="37" y="81"/>
                      <a:pt x="48" y="76"/>
                    </a:cubicBezTo>
                    <a:cubicBezTo>
                      <a:pt x="61" y="71"/>
                      <a:pt x="61" y="71"/>
                      <a:pt x="61" y="71"/>
                    </a:cubicBezTo>
                    <a:cubicBezTo>
                      <a:pt x="58" y="68"/>
                      <a:pt x="55" y="65"/>
                      <a:pt x="53" y="61"/>
                    </a:cubicBezTo>
                    <a:lnTo>
                      <a:pt x="30" y="10"/>
                    </a:lnTo>
                    <a:close/>
                  </a:path>
                </a:pathLst>
              </a:custGeom>
              <a:grp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grpSp>
        <p:sp>
          <p:nvSpPr>
            <p:cNvPr id="46" name="Freeform 52">
              <a:extLst>
                <a:ext uri="{FF2B5EF4-FFF2-40B4-BE49-F238E27FC236}">
                  <a16:creationId xmlns:a16="http://schemas.microsoft.com/office/drawing/2014/main" id="{F1E346E1-0BB5-4E3C-BBB0-67778FF815F4}"/>
                </a:ext>
              </a:extLst>
            </p:cNvPr>
            <p:cNvSpPr/>
            <p:nvPr/>
          </p:nvSpPr>
          <p:spPr bwMode="auto">
            <a:xfrm>
              <a:off x="6707155" y="1949866"/>
              <a:ext cx="587454" cy="707684"/>
            </a:xfrm>
            <a:custGeom>
              <a:avLst/>
              <a:gdLst>
                <a:gd name="T0" fmla="*/ 60 w 146"/>
                <a:gd name="T1" fmla="*/ 173 h 176"/>
                <a:gd name="T2" fmla="*/ 40 w 146"/>
                <a:gd name="T3" fmla="*/ 173 h 176"/>
                <a:gd name="T4" fmla="*/ 38 w 146"/>
                <a:gd name="T5" fmla="*/ 172 h 176"/>
                <a:gd name="T6" fmla="*/ 17 w 146"/>
                <a:gd name="T7" fmla="*/ 122 h 176"/>
                <a:gd name="T8" fmla="*/ 40 w 146"/>
                <a:gd name="T9" fmla="*/ 62 h 176"/>
                <a:gd name="T10" fmla="*/ 55 w 146"/>
                <a:gd name="T11" fmla="*/ 24 h 176"/>
                <a:gd name="T12" fmla="*/ 103 w 146"/>
                <a:gd name="T13" fmla="*/ 9 h 176"/>
                <a:gd name="T14" fmla="*/ 141 w 146"/>
                <a:gd name="T15" fmla="*/ 53 h 176"/>
                <a:gd name="T16" fmla="*/ 108 w 146"/>
                <a:gd name="T17" fmla="*/ 142 h 176"/>
                <a:gd name="T18" fmla="*/ 98 w 146"/>
                <a:gd name="T19" fmla="*/ 146 h 176"/>
                <a:gd name="T20" fmla="*/ 94 w 146"/>
                <a:gd name="T21" fmla="*/ 137 h 176"/>
                <a:gd name="T22" fmla="*/ 127 w 146"/>
                <a:gd name="T23" fmla="*/ 49 h 176"/>
                <a:gd name="T24" fmla="*/ 98 w 146"/>
                <a:gd name="T25" fmla="*/ 23 h 176"/>
                <a:gd name="T26" fmla="*/ 69 w 146"/>
                <a:gd name="T27" fmla="*/ 30 h 176"/>
                <a:gd name="T28" fmla="*/ 54 w 146"/>
                <a:gd name="T29" fmla="*/ 67 h 176"/>
                <a:gd name="T30" fmla="*/ 30 w 146"/>
                <a:gd name="T31" fmla="*/ 127 h 176"/>
                <a:gd name="T32" fmla="*/ 44 w 146"/>
                <a:gd name="T33" fmla="*/ 159 h 176"/>
                <a:gd name="T34" fmla="*/ 45 w 146"/>
                <a:gd name="T35" fmla="*/ 159 h 176"/>
                <a:gd name="T36" fmla="*/ 61 w 146"/>
                <a:gd name="T37" fmla="*/ 151 h 176"/>
                <a:gd name="T38" fmla="*/ 67 w 146"/>
                <a:gd name="T39" fmla="*/ 135 h 176"/>
                <a:gd name="T40" fmla="*/ 93 w 146"/>
                <a:gd name="T41" fmla="*/ 68 h 176"/>
                <a:gd name="T42" fmla="*/ 91 w 146"/>
                <a:gd name="T43" fmla="*/ 58 h 176"/>
                <a:gd name="T44" fmla="*/ 82 w 146"/>
                <a:gd name="T45" fmla="*/ 67 h 176"/>
                <a:gd name="T46" fmla="*/ 57 w 146"/>
                <a:gd name="T47" fmla="*/ 130 h 176"/>
                <a:gd name="T48" fmla="*/ 48 w 146"/>
                <a:gd name="T49" fmla="*/ 134 h 176"/>
                <a:gd name="T50" fmla="*/ 44 w 146"/>
                <a:gd name="T51" fmla="*/ 124 h 176"/>
                <a:gd name="T52" fmla="*/ 68 w 146"/>
                <a:gd name="T53" fmla="*/ 62 h 176"/>
                <a:gd name="T54" fmla="*/ 96 w 146"/>
                <a:gd name="T55" fmla="*/ 44 h 176"/>
                <a:gd name="T56" fmla="*/ 107 w 146"/>
                <a:gd name="T57" fmla="*/ 72 h 176"/>
                <a:gd name="T58" fmla="*/ 80 w 146"/>
                <a:gd name="T59" fmla="*/ 141 h 176"/>
                <a:gd name="T60" fmla="*/ 74 w 146"/>
                <a:gd name="T61" fmla="*/ 156 h 176"/>
                <a:gd name="T62" fmla="*/ 60 w 146"/>
                <a:gd name="T63" fmla="*/ 173 h 1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146" h="176">
                  <a:moveTo>
                    <a:pt x="60" y="173"/>
                  </a:moveTo>
                  <a:cubicBezTo>
                    <a:pt x="54" y="176"/>
                    <a:pt x="47" y="176"/>
                    <a:pt x="40" y="173"/>
                  </a:cubicBezTo>
                  <a:cubicBezTo>
                    <a:pt x="38" y="172"/>
                    <a:pt x="38" y="172"/>
                    <a:pt x="38" y="172"/>
                  </a:cubicBezTo>
                  <a:cubicBezTo>
                    <a:pt x="31" y="169"/>
                    <a:pt x="0" y="160"/>
                    <a:pt x="17" y="122"/>
                  </a:cubicBezTo>
                  <a:cubicBezTo>
                    <a:pt x="24" y="106"/>
                    <a:pt x="31" y="84"/>
                    <a:pt x="40" y="62"/>
                  </a:cubicBezTo>
                  <a:cubicBezTo>
                    <a:pt x="45" y="50"/>
                    <a:pt x="50" y="37"/>
                    <a:pt x="55" y="24"/>
                  </a:cubicBezTo>
                  <a:cubicBezTo>
                    <a:pt x="64" y="1"/>
                    <a:pt x="78" y="0"/>
                    <a:pt x="103" y="9"/>
                  </a:cubicBezTo>
                  <a:cubicBezTo>
                    <a:pt x="133" y="20"/>
                    <a:pt x="146" y="39"/>
                    <a:pt x="141" y="53"/>
                  </a:cubicBezTo>
                  <a:cubicBezTo>
                    <a:pt x="135" y="73"/>
                    <a:pt x="109" y="139"/>
                    <a:pt x="108" y="142"/>
                  </a:cubicBezTo>
                  <a:cubicBezTo>
                    <a:pt x="106" y="146"/>
                    <a:pt x="102" y="148"/>
                    <a:pt x="98" y="146"/>
                  </a:cubicBezTo>
                  <a:cubicBezTo>
                    <a:pt x="95" y="145"/>
                    <a:pt x="93" y="141"/>
                    <a:pt x="94" y="137"/>
                  </a:cubicBezTo>
                  <a:cubicBezTo>
                    <a:pt x="94" y="136"/>
                    <a:pt x="121" y="68"/>
                    <a:pt x="127" y="49"/>
                  </a:cubicBezTo>
                  <a:cubicBezTo>
                    <a:pt x="129" y="45"/>
                    <a:pt x="124" y="32"/>
                    <a:pt x="98" y="23"/>
                  </a:cubicBezTo>
                  <a:cubicBezTo>
                    <a:pt x="83" y="17"/>
                    <a:pt x="76" y="10"/>
                    <a:pt x="69" y="30"/>
                  </a:cubicBezTo>
                  <a:cubicBezTo>
                    <a:pt x="64" y="42"/>
                    <a:pt x="59" y="55"/>
                    <a:pt x="54" y="67"/>
                  </a:cubicBezTo>
                  <a:cubicBezTo>
                    <a:pt x="45" y="90"/>
                    <a:pt x="37" y="111"/>
                    <a:pt x="30" y="127"/>
                  </a:cubicBezTo>
                  <a:cubicBezTo>
                    <a:pt x="20" y="152"/>
                    <a:pt x="36" y="155"/>
                    <a:pt x="44" y="159"/>
                  </a:cubicBezTo>
                  <a:cubicBezTo>
                    <a:pt x="45" y="159"/>
                    <a:pt x="45" y="159"/>
                    <a:pt x="45" y="159"/>
                  </a:cubicBezTo>
                  <a:cubicBezTo>
                    <a:pt x="52" y="162"/>
                    <a:pt x="56" y="161"/>
                    <a:pt x="61" y="151"/>
                  </a:cubicBezTo>
                  <a:cubicBezTo>
                    <a:pt x="62" y="148"/>
                    <a:pt x="64" y="142"/>
                    <a:pt x="67" y="135"/>
                  </a:cubicBezTo>
                  <a:cubicBezTo>
                    <a:pt x="75" y="115"/>
                    <a:pt x="91" y="77"/>
                    <a:pt x="93" y="68"/>
                  </a:cubicBezTo>
                  <a:cubicBezTo>
                    <a:pt x="94" y="65"/>
                    <a:pt x="94" y="59"/>
                    <a:pt x="91" y="58"/>
                  </a:cubicBezTo>
                  <a:cubicBezTo>
                    <a:pt x="87" y="56"/>
                    <a:pt x="83" y="65"/>
                    <a:pt x="82" y="67"/>
                  </a:cubicBezTo>
                  <a:cubicBezTo>
                    <a:pt x="72" y="95"/>
                    <a:pt x="58" y="130"/>
                    <a:pt x="57" y="130"/>
                  </a:cubicBezTo>
                  <a:cubicBezTo>
                    <a:pt x="56" y="134"/>
                    <a:pt x="52" y="135"/>
                    <a:pt x="48" y="134"/>
                  </a:cubicBezTo>
                  <a:cubicBezTo>
                    <a:pt x="44" y="132"/>
                    <a:pt x="42" y="128"/>
                    <a:pt x="44" y="124"/>
                  </a:cubicBezTo>
                  <a:cubicBezTo>
                    <a:pt x="44" y="124"/>
                    <a:pt x="58" y="90"/>
                    <a:pt x="68" y="62"/>
                  </a:cubicBezTo>
                  <a:cubicBezTo>
                    <a:pt x="75" y="45"/>
                    <a:pt x="87" y="41"/>
                    <a:pt x="96" y="44"/>
                  </a:cubicBezTo>
                  <a:cubicBezTo>
                    <a:pt x="106" y="47"/>
                    <a:pt x="110" y="62"/>
                    <a:pt x="107" y="72"/>
                  </a:cubicBezTo>
                  <a:cubicBezTo>
                    <a:pt x="105" y="81"/>
                    <a:pt x="93" y="111"/>
                    <a:pt x="80" y="141"/>
                  </a:cubicBezTo>
                  <a:cubicBezTo>
                    <a:pt x="78" y="148"/>
                    <a:pt x="75" y="154"/>
                    <a:pt x="74" y="156"/>
                  </a:cubicBezTo>
                  <a:cubicBezTo>
                    <a:pt x="71" y="165"/>
                    <a:pt x="66" y="171"/>
                    <a:pt x="60" y="173"/>
                  </a:cubicBezTo>
                  <a:close/>
                </a:path>
              </a:pathLst>
            </a:custGeom>
            <a:solidFill>
              <a:srgbClr val="CCF2EA"/>
            </a:solid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sp>
          <p:nvSpPr>
            <p:cNvPr id="47" name="Freeform 52">
              <a:extLst>
                <a:ext uri="{FF2B5EF4-FFF2-40B4-BE49-F238E27FC236}">
                  <a16:creationId xmlns:a16="http://schemas.microsoft.com/office/drawing/2014/main" id="{530E106D-7889-458A-BEE8-7E7F131C456B}"/>
                </a:ext>
              </a:extLst>
            </p:cNvPr>
            <p:cNvSpPr/>
            <p:nvPr/>
          </p:nvSpPr>
          <p:spPr bwMode="auto">
            <a:xfrm>
              <a:off x="10195390" y="1259683"/>
              <a:ext cx="587454" cy="707684"/>
            </a:xfrm>
            <a:custGeom>
              <a:avLst/>
              <a:gdLst>
                <a:gd name="T0" fmla="*/ 60 w 146"/>
                <a:gd name="T1" fmla="*/ 173 h 176"/>
                <a:gd name="T2" fmla="*/ 40 w 146"/>
                <a:gd name="T3" fmla="*/ 173 h 176"/>
                <a:gd name="T4" fmla="*/ 38 w 146"/>
                <a:gd name="T5" fmla="*/ 172 h 176"/>
                <a:gd name="T6" fmla="*/ 17 w 146"/>
                <a:gd name="T7" fmla="*/ 122 h 176"/>
                <a:gd name="T8" fmla="*/ 40 w 146"/>
                <a:gd name="T9" fmla="*/ 62 h 176"/>
                <a:gd name="T10" fmla="*/ 55 w 146"/>
                <a:gd name="T11" fmla="*/ 24 h 176"/>
                <a:gd name="T12" fmla="*/ 103 w 146"/>
                <a:gd name="T13" fmla="*/ 9 h 176"/>
                <a:gd name="T14" fmla="*/ 141 w 146"/>
                <a:gd name="T15" fmla="*/ 53 h 176"/>
                <a:gd name="T16" fmla="*/ 108 w 146"/>
                <a:gd name="T17" fmla="*/ 142 h 176"/>
                <a:gd name="T18" fmla="*/ 98 w 146"/>
                <a:gd name="T19" fmla="*/ 146 h 176"/>
                <a:gd name="T20" fmla="*/ 94 w 146"/>
                <a:gd name="T21" fmla="*/ 137 h 176"/>
                <a:gd name="T22" fmla="*/ 127 w 146"/>
                <a:gd name="T23" fmla="*/ 49 h 176"/>
                <a:gd name="T24" fmla="*/ 98 w 146"/>
                <a:gd name="T25" fmla="*/ 23 h 176"/>
                <a:gd name="T26" fmla="*/ 69 w 146"/>
                <a:gd name="T27" fmla="*/ 30 h 176"/>
                <a:gd name="T28" fmla="*/ 54 w 146"/>
                <a:gd name="T29" fmla="*/ 67 h 176"/>
                <a:gd name="T30" fmla="*/ 30 w 146"/>
                <a:gd name="T31" fmla="*/ 127 h 176"/>
                <a:gd name="T32" fmla="*/ 44 w 146"/>
                <a:gd name="T33" fmla="*/ 159 h 176"/>
                <a:gd name="T34" fmla="*/ 45 w 146"/>
                <a:gd name="T35" fmla="*/ 159 h 176"/>
                <a:gd name="T36" fmla="*/ 61 w 146"/>
                <a:gd name="T37" fmla="*/ 151 h 176"/>
                <a:gd name="T38" fmla="*/ 67 w 146"/>
                <a:gd name="T39" fmla="*/ 135 h 176"/>
                <a:gd name="T40" fmla="*/ 93 w 146"/>
                <a:gd name="T41" fmla="*/ 68 h 176"/>
                <a:gd name="T42" fmla="*/ 91 w 146"/>
                <a:gd name="T43" fmla="*/ 58 h 176"/>
                <a:gd name="T44" fmla="*/ 82 w 146"/>
                <a:gd name="T45" fmla="*/ 67 h 176"/>
                <a:gd name="T46" fmla="*/ 57 w 146"/>
                <a:gd name="T47" fmla="*/ 130 h 176"/>
                <a:gd name="T48" fmla="*/ 48 w 146"/>
                <a:gd name="T49" fmla="*/ 134 h 176"/>
                <a:gd name="T50" fmla="*/ 44 w 146"/>
                <a:gd name="T51" fmla="*/ 124 h 176"/>
                <a:gd name="T52" fmla="*/ 68 w 146"/>
                <a:gd name="T53" fmla="*/ 62 h 176"/>
                <a:gd name="T54" fmla="*/ 96 w 146"/>
                <a:gd name="T55" fmla="*/ 44 h 176"/>
                <a:gd name="T56" fmla="*/ 107 w 146"/>
                <a:gd name="T57" fmla="*/ 72 h 176"/>
                <a:gd name="T58" fmla="*/ 80 w 146"/>
                <a:gd name="T59" fmla="*/ 141 h 176"/>
                <a:gd name="T60" fmla="*/ 74 w 146"/>
                <a:gd name="T61" fmla="*/ 156 h 176"/>
                <a:gd name="T62" fmla="*/ 60 w 146"/>
                <a:gd name="T63" fmla="*/ 173 h 1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146" h="176">
                  <a:moveTo>
                    <a:pt x="60" y="173"/>
                  </a:moveTo>
                  <a:cubicBezTo>
                    <a:pt x="54" y="176"/>
                    <a:pt x="47" y="176"/>
                    <a:pt x="40" y="173"/>
                  </a:cubicBezTo>
                  <a:cubicBezTo>
                    <a:pt x="38" y="172"/>
                    <a:pt x="38" y="172"/>
                    <a:pt x="38" y="172"/>
                  </a:cubicBezTo>
                  <a:cubicBezTo>
                    <a:pt x="31" y="169"/>
                    <a:pt x="0" y="160"/>
                    <a:pt x="17" y="122"/>
                  </a:cubicBezTo>
                  <a:cubicBezTo>
                    <a:pt x="24" y="106"/>
                    <a:pt x="31" y="84"/>
                    <a:pt x="40" y="62"/>
                  </a:cubicBezTo>
                  <a:cubicBezTo>
                    <a:pt x="45" y="50"/>
                    <a:pt x="50" y="37"/>
                    <a:pt x="55" y="24"/>
                  </a:cubicBezTo>
                  <a:cubicBezTo>
                    <a:pt x="64" y="1"/>
                    <a:pt x="78" y="0"/>
                    <a:pt x="103" y="9"/>
                  </a:cubicBezTo>
                  <a:cubicBezTo>
                    <a:pt x="133" y="20"/>
                    <a:pt x="146" y="39"/>
                    <a:pt x="141" y="53"/>
                  </a:cubicBezTo>
                  <a:cubicBezTo>
                    <a:pt x="135" y="73"/>
                    <a:pt x="109" y="139"/>
                    <a:pt x="108" y="142"/>
                  </a:cubicBezTo>
                  <a:cubicBezTo>
                    <a:pt x="106" y="146"/>
                    <a:pt x="102" y="148"/>
                    <a:pt x="98" y="146"/>
                  </a:cubicBezTo>
                  <a:cubicBezTo>
                    <a:pt x="95" y="145"/>
                    <a:pt x="93" y="141"/>
                    <a:pt x="94" y="137"/>
                  </a:cubicBezTo>
                  <a:cubicBezTo>
                    <a:pt x="94" y="136"/>
                    <a:pt x="121" y="68"/>
                    <a:pt x="127" y="49"/>
                  </a:cubicBezTo>
                  <a:cubicBezTo>
                    <a:pt x="129" y="45"/>
                    <a:pt x="124" y="32"/>
                    <a:pt x="98" y="23"/>
                  </a:cubicBezTo>
                  <a:cubicBezTo>
                    <a:pt x="83" y="17"/>
                    <a:pt x="76" y="10"/>
                    <a:pt x="69" y="30"/>
                  </a:cubicBezTo>
                  <a:cubicBezTo>
                    <a:pt x="64" y="42"/>
                    <a:pt x="59" y="55"/>
                    <a:pt x="54" y="67"/>
                  </a:cubicBezTo>
                  <a:cubicBezTo>
                    <a:pt x="45" y="90"/>
                    <a:pt x="37" y="111"/>
                    <a:pt x="30" y="127"/>
                  </a:cubicBezTo>
                  <a:cubicBezTo>
                    <a:pt x="20" y="152"/>
                    <a:pt x="36" y="155"/>
                    <a:pt x="44" y="159"/>
                  </a:cubicBezTo>
                  <a:cubicBezTo>
                    <a:pt x="45" y="159"/>
                    <a:pt x="45" y="159"/>
                    <a:pt x="45" y="159"/>
                  </a:cubicBezTo>
                  <a:cubicBezTo>
                    <a:pt x="52" y="162"/>
                    <a:pt x="56" y="161"/>
                    <a:pt x="61" y="151"/>
                  </a:cubicBezTo>
                  <a:cubicBezTo>
                    <a:pt x="62" y="148"/>
                    <a:pt x="64" y="142"/>
                    <a:pt x="67" y="135"/>
                  </a:cubicBezTo>
                  <a:cubicBezTo>
                    <a:pt x="75" y="115"/>
                    <a:pt x="91" y="77"/>
                    <a:pt x="93" y="68"/>
                  </a:cubicBezTo>
                  <a:cubicBezTo>
                    <a:pt x="94" y="65"/>
                    <a:pt x="94" y="59"/>
                    <a:pt x="91" y="58"/>
                  </a:cubicBezTo>
                  <a:cubicBezTo>
                    <a:pt x="87" y="56"/>
                    <a:pt x="83" y="65"/>
                    <a:pt x="82" y="67"/>
                  </a:cubicBezTo>
                  <a:cubicBezTo>
                    <a:pt x="72" y="95"/>
                    <a:pt x="58" y="130"/>
                    <a:pt x="57" y="130"/>
                  </a:cubicBezTo>
                  <a:cubicBezTo>
                    <a:pt x="56" y="134"/>
                    <a:pt x="52" y="135"/>
                    <a:pt x="48" y="134"/>
                  </a:cubicBezTo>
                  <a:cubicBezTo>
                    <a:pt x="44" y="132"/>
                    <a:pt x="42" y="128"/>
                    <a:pt x="44" y="124"/>
                  </a:cubicBezTo>
                  <a:cubicBezTo>
                    <a:pt x="44" y="124"/>
                    <a:pt x="58" y="90"/>
                    <a:pt x="68" y="62"/>
                  </a:cubicBezTo>
                  <a:cubicBezTo>
                    <a:pt x="75" y="45"/>
                    <a:pt x="87" y="41"/>
                    <a:pt x="96" y="44"/>
                  </a:cubicBezTo>
                  <a:cubicBezTo>
                    <a:pt x="106" y="47"/>
                    <a:pt x="110" y="62"/>
                    <a:pt x="107" y="72"/>
                  </a:cubicBezTo>
                  <a:cubicBezTo>
                    <a:pt x="105" y="81"/>
                    <a:pt x="93" y="111"/>
                    <a:pt x="80" y="141"/>
                  </a:cubicBezTo>
                  <a:cubicBezTo>
                    <a:pt x="78" y="148"/>
                    <a:pt x="75" y="154"/>
                    <a:pt x="74" y="156"/>
                  </a:cubicBezTo>
                  <a:cubicBezTo>
                    <a:pt x="71" y="165"/>
                    <a:pt x="66" y="171"/>
                    <a:pt x="60" y="173"/>
                  </a:cubicBezTo>
                  <a:close/>
                </a:path>
              </a:pathLst>
            </a:custGeom>
            <a:solidFill>
              <a:srgbClr val="CCF2EA"/>
            </a:solid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sp>
          <p:nvSpPr>
            <p:cNvPr id="48" name="Freeform 9">
              <a:extLst>
                <a:ext uri="{FF2B5EF4-FFF2-40B4-BE49-F238E27FC236}">
                  <a16:creationId xmlns:a16="http://schemas.microsoft.com/office/drawing/2014/main" id="{9EC60A46-012A-4E38-A40E-7E64C73FFB8B}"/>
                </a:ext>
              </a:extLst>
            </p:cNvPr>
            <p:cNvSpPr>
              <a:spLocks noEditPoints="1"/>
            </p:cNvSpPr>
            <p:nvPr/>
          </p:nvSpPr>
          <p:spPr bwMode="auto">
            <a:xfrm>
              <a:off x="8445167" y="4763862"/>
              <a:ext cx="977061" cy="977061"/>
            </a:xfrm>
            <a:custGeom>
              <a:avLst/>
              <a:gdLst>
                <a:gd name="T0" fmla="*/ 122 w 243"/>
                <a:gd name="T1" fmla="*/ 0 h 243"/>
                <a:gd name="T2" fmla="*/ 0 w 243"/>
                <a:gd name="T3" fmla="*/ 121 h 243"/>
                <a:gd name="T4" fmla="*/ 122 w 243"/>
                <a:gd name="T5" fmla="*/ 243 h 243"/>
                <a:gd name="T6" fmla="*/ 243 w 243"/>
                <a:gd name="T7" fmla="*/ 121 h 243"/>
                <a:gd name="T8" fmla="*/ 122 w 243"/>
                <a:gd name="T9" fmla="*/ 0 h 243"/>
                <a:gd name="T10" fmla="*/ 154 w 243"/>
                <a:gd name="T11" fmla="*/ 121 h 243"/>
                <a:gd name="T12" fmla="*/ 133 w 243"/>
                <a:gd name="T13" fmla="*/ 121 h 243"/>
                <a:gd name="T14" fmla="*/ 133 w 243"/>
                <a:gd name="T15" fmla="*/ 196 h 243"/>
                <a:gd name="T16" fmla="*/ 102 w 243"/>
                <a:gd name="T17" fmla="*/ 196 h 243"/>
                <a:gd name="T18" fmla="*/ 102 w 243"/>
                <a:gd name="T19" fmla="*/ 121 h 243"/>
                <a:gd name="T20" fmla="*/ 87 w 243"/>
                <a:gd name="T21" fmla="*/ 121 h 243"/>
                <a:gd name="T22" fmla="*/ 87 w 243"/>
                <a:gd name="T23" fmla="*/ 94 h 243"/>
                <a:gd name="T24" fmla="*/ 102 w 243"/>
                <a:gd name="T25" fmla="*/ 94 h 243"/>
                <a:gd name="T26" fmla="*/ 102 w 243"/>
                <a:gd name="T27" fmla="*/ 77 h 243"/>
                <a:gd name="T28" fmla="*/ 133 w 243"/>
                <a:gd name="T29" fmla="*/ 46 h 243"/>
                <a:gd name="T30" fmla="*/ 156 w 243"/>
                <a:gd name="T31" fmla="*/ 46 h 243"/>
                <a:gd name="T32" fmla="*/ 156 w 243"/>
                <a:gd name="T33" fmla="*/ 72 h 243"/>
                <a:gd name="T34" fmla="*/ 140 w 243"/>
                <a:gd name="T35" fmla="*/ 72 h 243"/>
                <a:gd name="T36" fmla="*/ 133 w 243"/>
                <a:gd name="T37" fmla="*/ 79 h 243"/>
                <a:gd name="T38" fmla="*/ 133 w 243"/>
                <a:gd name="T39" fmla="*/ 94 h 243"/>
                <a:gd name="T40" fmla="*/ 157 w 243"/>
                <a:gd name="T41" fmla="*/ 94 h 243"/>
                <a:gd name="T42" fmla="*/ 154 w 243"/>
                <a:gd name="T43" fmla="*/ 121 h 2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243" h="243">
                  <a:moveTo>
                    <a:pt x="122" y="0"/>
                  </a:moveTo>
                  <a:cubicBezTo>
                    <a:pt x="55" y="0"/>
                    <a:pt x="0" y="54"/>
                    <a:pt x="0" y="121"/>
                  </a:cubicBezTo>
                  <a:cubicBezTo>
                    <a:pt x="0" y="188"/>
                    <a:pt x="55" y="243"/>
                    <a:pt x="122" y="243"/>
                  </a:cubicBezTo>
                  <a:cubicBezTo>
                    <a:pt x="189" y="243"/>
                    <a:pt x="243" y="188"/>
                    <a:pt x="243" y="121"/>
                  </a:cubicBezTo>
                  <a:cubicBezTo>
                    <a:pt x="243" y="54"/>
                    <a:pt x="189" y="0"/>
                    <a:pt x="122" y="0"/>
                  </a:cubicBezTo>
                  <a:close/>
                  <a:moveTo>
                    <a:pt x="154" y="121"/>
                  </a:moveTo>
                  <a:cubicBezTo>
                    <a:pt x="133" y="121"/>
                    <a:pt x="133" y="121"/>
                    <a:pt x="133" y="121"/>
                  </a:cubicBezTo>
                  <a:cubicBezTo>
                    <a:pt x="133" y="154"/>
                    <a:pt x="133" y="196"/>
                    <a:pt x="133" y="196"/>
                  </a:cubicBezTo>
                  <a:cubicBezTo>
                    <a:pt x="102" y="196"/>
                    <a:pt x="102" y="196"/>
                    <a:pt x="102" y="196"/>
                  </a:cubicBezTo>
                  <a:cubicBezTo>
                    <a:pt x="102" y="196"/>
                    <a:pt x="102" y="155"/>
                    <a:pt x="102" y="121"/>
                  </a:cubicBezTo>
                  <a:cubicBezTo>
                    <a:pt x="87" y="121"/>
                    <a:pt x="87" y="121"/>
                    <a:pt x="87" y="121"/>
                  </a:cubicBezTo>
                  <a:cubicBezTo>
                    <a:pt x="87" y="94"/>
                    <a:pt x="87" y="94"/>
                    <a:pt x="87" y="94"/>
                  </a:cubicBezTo>
                  <a:cubicBezTo>
                    <a:pt x="102" y="94"/>
                    <a:pt x="102" y="94"/>
                    <a:pt x="102" y="94"/>
                  </a:cubicBezTo>
                  <a:cubicBezTo>
                    <a:pt x="102" y="77"/>
                    <a:pt x="102" y="77"/>
                    <a:pt x="102" y="77"/>
                  </a:cubicBezTo>
                  <a:cubicBezTo>
                    <a:pt x="102" y="65"/>
                    <a:pt x="108" y="46"/>
                    <a:pt x="133" y="46"/>
                  </a:cubicBezTo>
                  <a:cubicBezTo>
                    <a:pt x="156" y="46"/>
                    <a:pt x="156" y="46"/>
                    <a:pt x="156" y="46"/>
                  </a:cubicBezTo>
                  <a:cubicBezTo>
                    <a:pt x="156" y="72"/>
                    <a:pt x="156" y="72"/>
                    <a:pt x="156" y="72"/>
                  </a:cubicBezTo>
                  <a:cubicBezTo>
                    <a:pt x="156" y="72"/>
                    <a:pt x="142" y="72"/>
                    <a:pt x="140" y="72"/>
                  </a:cubicBezTo>
                  <a:cubicBezTo>
                    <a:pt x="137" y="72"/>
                    <a:pt x="133" y="73"/>
                    <a:pt x="133" y="79"/>
                  </a:cubicBezTo>
                  <a:cubicBezTo>
                    <a:pt x="133" y="94"/>
                    <a:pt x="133" y="94"/>
                    <a:pt x="133" y="94"/>
                  </a:cubicBezTo>
                  <a:cubicBezTo>
                    <a:pt x="157" y="94"/>
                    <a:pt x="157" y="94"/>
                    <a:pt x="157" y="94"/>
                  </a:cubicBezTo>
                  <a:lnTo>
                    <a:pt x="154" y="121"/>
                  </a:lnTo>
                  <a:close/>
                </a:path>
              </a:pathLst>
            </a:custGeom>
            <a:solidFill>
              <a:srgbClr val="CCF2EA"/>
            </a:solid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sp>
          <p:nvSpPr>
            <p:cNvPr id="49" name="Freeform 36">
              <a:extLst>
                <a:ext uri="{FF2B5EF4-FFF2-40B4-BE49-F238E27FC236}">
                  <a16:creationId xmlns:a16="http://schemas.microsoft.com/office/drawing/2014/main" id="{BBF6AD0A-B35A-4627-9486-1B27612E2DF7}"/>
                </a:ext>
              </a:extLst>
            </p:cNvPr>
            <p:cNvSpPr/>
            <p:nvPr/>
          </p:nvSpPr>
          <p:spPr bwMode="auto">
            <a:xfrm>
              <a:off x="10218184" y="2794520"/>
              <a:ext cx="566148" cy="751820"/>
            </a:xfrm>
            <a:custGeom>
              <a:avLst/>
              <a:gdLst>
                <a:gd name="T0" fmla="*/ 3 w 141"/>
                <a:gd name="T1" fmla="*/ 157 h 187"/>
                <a:gd name="T2" fmla="*/ 3 w 141"/>
                <a:gd name="T3" fmla="*/ 155 h 187"/>
                <a:gd name="T4" fmla="*/ 36 w 141"/>
                <a:gd name="T5" fmla="*/ 131 h 187"/>
                <a:gd name="T6" fmla="*/ 38 w 141"/>
                <a:gd name="T7" fmla="*/ 130 h 187"/>
                <a:gd name="T8" fmla="*/ 60 w 141"/>
                <a:gd name="T9" fmla="*/ 139 h 187"/>
                <a:gd name="T10" fmla="*/ 87 w 141"/>
                <a:gd name="T11" fmla="*/ 105 h 187"/>
                <a:gd name="T12" fmla="*/ 99 w 141"/>
                <a:gd name="T13" fmla="*/ 65 h 187"/>
                <a:gd name="T14" fmla="*/ 79 w 141"/>
                <a:gd name="T15" fmla="*/ 50 h 187"/>
                <a:gd name="T16" fmla="*/ 80 w 141"/>
                <a:gd name="T17" fmla="*/ 10 h 187"/>
                <a:gd name="T18" fmla="*/ 82 w 141"/>
                <a:gd name="T19" fmla="*/ 8 h 187"/>
                <a:gd name="T20" fmla="*/ 96 w 141"/>
                <a:gd name="T21" fmla="*/ 0 h 187"/>
                <a:gd name="T22" fmla="*/ 100 w 141"/>
                <a:gd name="T23" fmla="*/ 1 h 187"/>
                <a:gd name="T24" fmla="*/ 123 w 141"/>
                <a:gd name="T25" fmla="*/ 15 h 187"/>
                <a:gd name="T26" fmla="*/ 113 w 141"/>
                <a:gd name="T27" fmla="*/ 123 h 187"/>
                <a:gd name="T28" fmla="*/ 32 w 141"/>
                <a:gd name="T29" fmla="*/ 187 h 187"/>
                <a:gd name="T30" fmla="*/ 32 w 141"/>
                <a:gd name="T31" fmla="*/ 187 h 187"/>
                <a:gd name="T32" fmla="*/ 31 w 141"/>
                <a:gd name="T33" fmla="*/ 187 h 187"/>
                <a:gd name="T34" fmla="*/ 7 w 141"/>
                <a:gd name="T35" fmla="*/ 176 h 187"/>
                <a:gd name="T36" fmla="*/ 3 w 141"/>
                <a:gd name="T37" fmla="*/ 157 h 1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41" h="187">
                  <a:moveTo>
                    <a:pt x="3" y="157"/>
                  </a:moveTo>
                  <a:cubicBezTo>
                    <a:pt x="3" y="155"/>
                    <a:pt x="3" y="155"/>
                    <a:pt x="3" y="155"/>
                  </a:cubicBezTo>
                  <a:cubicBezTo>
                    <a:pt x="4" y="148"/>
                    <a:pt x="33" y="131"/>
                    <a:pt x="36" y="131"/>
                  </a:cubicBezTo>
                  <a:cubicBezTo>
                    <a:pt x="38" y="130"/>
                    <a:pt x="38" y="130"/>
                    <a:pt x="38" y="130"/>
                  </a:cubicBezTo>
                  <a:cubicBezTo>
                    <a:pt x="42" y="130"/>
                    <a:pt x="48" y="133"/>
                    <a:pt x="60" y="139"/>
                  </a:cubicBezTo>
                  <a:cubicBezTo>
                    <a:pt x="70" y="132"/>
                    <a:pt x="82" y="114"/>
                    <a:pt x="87" y="105"/>
                  </a:cubicBezTo>
                  <a:cubicBezTo>
                    <a:pt x="92" y="94"/>
                    <a:pt x="99" y="77"/>
                    <a:pt x="99" y="65"/>
                  </a:cubicBezTo>
                  <a:cubicBezTo>
                    <a:pt x="86" y="58"/>
                    <a:pt x="80" y="55"/>
                    <a:pt x="79" y="50"/>
                  </a:cubicBezTo>
                  <a:cubicBezTo>
                    <a:pt x="78" y="48"/>
                    <a:pt x="76" y="14"/>
                    <a:pt x="80" y="10"/>
                  </a:cubicBezTo>
                  <a:cubicBezTo>
                    <a:pt x="82" y="8"/>
                    <a:pt x="82" y="8"/>
                    <a:pt x="82" y="8"/>
                  </a:cubicBezTo>
                  <a:cubicBezTo>
                    <a:pt x="85" y="5"/>
                    <a:pt x="89" y="0"/>
                    <a:pt x="96" y="0"/>
                  </a:cubicBezTo>
                  <a:cubicBezTo>
                    <a:pt x="97" y="0"/>
                    <a:pt x="99" y="0"/>
                    <a:pt x="100" y="1"/>
                  </a:cubicBezTo>
                  <a:cubicBezTo>
                    <a:pt x="105" y="2"/>
                    <a:pt x="117" y="7"/>
                    <a:pt x="123" y="15"/>
                  </a:cubicBezTo>
                  <a:cubicBezTo>
                    <a:pt x="127" y="20"/>
                    <a:pt x="141" y="70"/>
                    <a:pt x="113" y="123"/>
                  </a:cubicBezTo>
                  <a:cubicBezTo>
                    <a:pt x="85" y="174"/>
                    <a:pt x="39" y="187"/>
                    <a:pt x="32" y="187"/>
                  </a:cubicBezTo>
                  <a:cubicBezTo>
                    <a:pt x="32" y="187"/>
                    <a:pt x="32" y="187"/>
                    <a:pt x="32" y="187"/>
                  </a:cubicBezTo>
                  <a:cubicBezTo>
                    <a:pt x="31" y="187"/>
                    <a:pt x="31" y="187"/>
                    <a:pt x="31" y="187"/>
                  </a:cubicBezTo>
                  <a:cubicBezTo>
                    <a:pt x="21" y="186"/>
                    <a:pt x="11" y="179"/>
                    <a:pt x="7" y="176"/>
                  </a:cubicBezTo>
                  <a:cubicBezTo>
                    <a:pt x="0" y="171"/>
                    <a:pt x="2" y="162"/>
                    <a:pt x="3" y="157"/>
                  </a:cubicBezTo>
                  <a:close/>
                </a:path>
              </a:pathLst>
            </a:custGeom>
            <a:solidFill>
              <a:srgbClr val="CCF2EA"/>
            </a:solid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sp>
          <p:nvSpPr>
            <p:cNvPr id="50" name="Freeform 38">
              <a:extLst>
                <a:ext uri="{FF2B5EF4-FFF2-40B4-BE49-F238E27FC236}">
                  <a16:creationId xmlns:a16="http://schemas.microsoft.com/office/drawing/2014/main" id="{48673444-62E1-4367-83B4-880592487084}"/>
                </a:ext>
              </a:extLst>
            </p:cNvPr>
            <p:cNvSpPr>
              <a:spLocks noEditPoints="1"/>
            </p:cNvSpPr>
            <p:nvPr/>
          </p:nvSpPr>
          <p:spPr bwMode="auto">
            <a:xfrm>
              <a:off x="8477128" y="3316534"/>
              <a:ext cx="783780" cy="795954"/>
            </a:xfrm>
            <a:custGeom>
              <a:avLst/>
              <a:gdLst>
                <a:gd name="T0" fmla="*/ 190 w 195"/>
                <a:gd name="T1" fmla="*/ 120 h 198"/>
                <a:gd name="T2" fmla="*/ 192 w 195"/>
                <a:gd name="T3" fmla="*/ 100 h 198"/>
                <a:gd name="T4" fmla="*/ 99 w 195"/>
                <a:gd name="T5" fmla="*/ 7 h 198"/>
                <a:gd name="T6" fmla="*/ 83 w 195"/>
                <a:gd name="T7" fmla="*/ 8 h 198"/>
                <a:gd name="T8" fmla="*/ 54 w 195"/>
                <a:gd name="T9" fmla="*/ 0 h 198"/>
                <a:gd name="T10" fmla="*/ 0 w 195"/>
                <a:gd name="T11" fmla="*/ 54 h 198"/>
                <a:gd name="T12" fmla="*/ 7 w 195"/>
                <a:gd name="T13" fmla="*/ 81 h 198"/>
                <a:gd name="T14" fmla="*/ 5 w 195"/>
                <a:gd name="T15" fmla="*/ 100 h 198"/>
                <a:gd name="T16" fmla="*/ 99 w 195"/>
                <a:gd name="T17" fmla="*/ 193 h 198"/>
                <a:gd name="T18" fmla="*/ 116 w 195"/>
                <a:gd name="T19" fmla="*/ 192 h 198"/>
                <a:gd name="T20" fmla="*/ 141 w 195"/>
                <a:gd name="T21" fmla="*/ 198 h 198"/>
                <a:gd name="T22" fmla="*/ 195 w 195"/>
                <a:gd name="T23" fmla="*/ 144 h 198"/>
                <a:gd name="T24" fmla="*/ 190 w 195"/>
                <a:gd name="T25" fmla="*/ 120 h 198"/>
                <a:gd name="T26" fmla="*/ 146 w 195"/>
                <a:gd name="T27" fmla="*/ 145 h 198"/>
                <a:gd name="T28" fmla="*/ 127 w 195"/>
                <a:gd name="T29" fmla="*/ 159 h 198"/>
                <a:gd name="T30" fmla="*/ 98 w 195"/>
                <a:gd name="T31" fmla="*/ 164 h 198"/>
                <a:gd name="T32" fmla="*/ 65 w 195"/>
                <a:gd name="T33" fmla="*/ 157 h 198"/>
                <a:gd name="T34" fmla="*/ 49 w 195"/>
                <a:gd name="T35" fmla="*/ 144 h 198"/>
                <a:gd name="T36" fmla="*/ 44 w 195"/>
                <a:gd name="T37" fmla="*/ 127 h 198"/>
                <a:gd name="T38" fmla="*/ 47 w 195"/>
                <a:gd name="T39" fmla="*/ 118 h 198"/>
                <a:gd name="T40" fmla="*/ 57 w 195"/>
                <a:gd name="T41" fmla="*/ 114 h 198"/>
                <a:gd name="T42" fmla="*/ 65 w 195"/>
                <a:gd name="T43" fmla="*/ 117 h 198"/>
                <a:gd name="T44" fmla="*/ 71 w 195"/>
                <a:gd name="T45" fmla="*/ 125 h 198"/>
                <a:gd name="T46" fmla="*/ 76 w 195"/>
                <a:gd name="T47" fmla="*/ 135 h 198"/>
                <a:gd name="T48" fmla="*/ 84 w 195"/>
                <a:gd name="T49" fmla="*/ 141 h 198"/>
                <a:gd name="T50" fmla="*/ 98 w 195"/>
                <a:gd name="T51" fmla="*/ 143 h 198"/>
                <a:gd name="T52" fmla="*/ 116 w 195"/>
                <a:gd name="T53" fmla="*/ 138 h 198"/>
                <a:gd name="T54" fmla="*/ 123 w 195"/>
                <a:gd name="T55" fmla="*/ 127 h 198"/>
                <a:gd name="T56" fmla="*/ 120 w 195"/>
                <a:gd name="T57" fmla="*/ 118 h 198"/>
                <a:gd name="T58" fmla="*/ 110 w 195"/>
                <a:gd name="T59" fmla="*/ 112 h 198"/>
                <a:gd name="T60" fmla="*/ 93 w 195"/>
                <a:gd name="T61" fmla="*/ 108 h 198"/>
                <a:gd name="T62" fmla="*/ 68 w 195"/>
                <a:gd name="T63" fmla="*/ 101 h 198"/>
                <a:gd name="T64" fmla="*/ 52 w 195"/>
                <a:gd name="T65" fmla="*/ 89 h 198"/>
                <a:gd name="T66" fmla="*/ 46 w 195"/>
                <a:gd name="T67" fmla="*/ 70 h 198"/>
                <a:gd name="T68" fmla="*/ 52 w 195"/>
                <a:gd name="T69" fmla="*/ 51 h 198"/>
                <a:gd name="T70" fmla="*/ 71 w 195"/>
                <a:gd name="T71" fmla="*/ 39 h 198"/>
                <a:gd name="T72" fmla="*/ 98 w 195"/>
                <a:gd name="T73" fmla="*/ 35 h 198"/>
                <a:gd name="T74" fmla="*/ 120 w 195"/>
                <a:gd name="T75" fmla="*/ 37 h 198"/>
                <a:gd name="T76" fmla="*/ 135 w 195"/>
                <a:gd name="T77" fmla="*/ 45 h 198"/>
                <a:gd name="T78" fmla="*/ 144 w 195"/>
                <a:gd name="T79" fmla="*/ 55 h 198"/>
                <a:gd name="T80" fmla="*/ 147 w 195"/>
                <a:gd name="T81" fmla="*/ 66 h 198"/>
                <a:gd name="T82" fmla="*/ 143 w 195"/>
                <a:gd name="T83" fmla="*/ 75 h 198"/>
                <a:gd name="T84" fmla="*/ 134 w 195"/>
                <a:gd name="T85" fmla="*/ 79 h 198"/>
                <a:gd name="T86" fmla="*/ 126 w 195"/>
                <a:gd name="T87" fmla="*/ 76 h 198"/>
                <a:gd name="T88" fmla="*/ 120 w 195"/>
                <a:gd name="T89" fmla="*/ 69 h 198"/>
                <a:gd name="T90" fmla="*/ 112 w 195"/>
                <a:gd name="T91" fmla="*/ 59 h 198"/>
                <a:gd name="T92" fmla="*/ 96 w 195"/>
                <a:gd name="T93" fmla="*/ 55 h 198"/>
                <a:gd name="T94" fmla="*/ 80 w 195"/>
                <a:gd name="T95" fmla="*/ 59 h 198"/>
                <a:gd name="T96" fmla="*/ 74 w 195"/>
                <a:gd name="T97" fmla="*/ 68 h 198"/>
                <a:gd name="T98" fmla="*/ 76 w 195"/>
                <a:gd name="T99" fmla="*/ 73 h 198"/>
                <a:gd name="T100" fmla="*/ 82 w 195"/>
                <a:gd name="T101" fmla="*/ 78 h 198"/>
                <a:gd name="T102" fmla="*/ 89 w 195"/>
                <a:gd name="T103" fmla="*/ 81 h 198"/>
                <a:gd name="T104" fmla="*/ 102 w 195"/>
                <a:gd name="T105" fmla="*/ 84 h 198"/>
                <a:gd name="T106" fmla="*/ 123 w 195"/>
                <a:gd name="T107" fmla="*/ 89 h 198"/>
                <a:gd name="T108" fmla="*/ 139 w 195"/>
                <a:gd name="T109" fmla="*/ 96 h 198"/>
                <a:gd name="T110" fmla="*/ 149 w 195"/>
                <a:gd name="T111" fmla="*/ 108 h 198"/>
                <a:gd name="T112" fmla="*/ 153 w 195"/>
                <a:gd name="T113" fmla="*/ 124 h 198"/>
                <a:gd name="T114" fmla="*/ 146 w 195"/>
                <a:gd name="T115" fmla="*/ 145 h 1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195" h="198">
                  <a:moveTo>
                    <a:pt x="190" y="120"/>
                  </a:moveTo>
                  <a:cubicBezTo>
                    <a:pt x="191" y="114"/>
                    <a:pt x="192" y="107"/>
                    <a:pt x="192" y="100"/>
                  </a:cubicBezTo>
                  <a:cubicBezTo>
                    <a:pt x="192" y="49"/>
                    <a:pt x="150" y="7"/>
                    <a:pt x="99" y="7"/>
                  </a:cubicBezTo>
                  <a:cubicBezTo>
                    <a:pt x="93" y="7"/>
                    <a:pt x="88" y="7"/>
                    <a:pt x="83" y="8"/>
                  </a:cubicBezTo>
                  <a:cubicBezTo>
                    <a:pt x="74" y="3"/>
                    <a:pt x="64" y="0"/>
                    <a:pt x="54" y="0"/>
                  </a:cubicBezTo>
                  <a:cubicBezTo>
                    <a:pt x="24" y="0"/>
                    <a:pt x="0" y="24"/>
                    <a:pt x="0" y="54"/>
                  </a:cubicBezTo>
                  <a:cubicBezTo>
                    <a:pt x="0" y="64"/>
                    <a:pt x="2" y="73"/>
                    <a:pt x="7" y="81"/>
                  </a:cubicBezTo>
                  <a:cubicBezTo>
                    <a:pt x="6" y="87"/>
                    <a:pt x="5" y="94"/>
                    <a:pt x="5" y="100"/>
                  </a:cubicBezTo>
                  <a:cubicBezTo>
                    <a:pt x="5" y="152"/>
                    <a:pt x="47" y="193"/>
                    <a:pt x="99" y="193"/>
                  </a:cubicBezTo>
                  <a:cubicBezTo>
                    <a:pt x="104" y="193"/>
                    <a:pt x="110" y="193"/>
                    <a:pt x="116" y="192"/>
                  </a:cubicBezTo>
                  <a:cubicBezTo>
                    <a:pt x="123" y="196"/>
                    <a:pt x="132" y="198"/>
                    <a:pt x="141" y="198"/>
                  </a:cubicBezTo>
                  <a:cubicBezTo>
                    <a:pt x="171" y="198"/>
                    <a:pt x="195" y="174"/>
                    <a:pt x="195" y="144"/>
                  </a:cubicBezTo>
                  <a:cubicBezTo>
                    <a:pt x="195" y="136"/>
                    <a:pt x="193" y="127"/>
                    <a:pt x="190" y="120"/>
                  </a:cubicBezTo>
                  <a:close/>
                  <a:moveTo>
                    <a:pt x="146" y="145"/>
                  </a:moveTo>
                  <a:cubicBezTo>
                    <a:pt x="142" y="151"/>
                    <a:pt x="136" y="156"/>
                    <a:pt x="127" y="159"/>
                  </a:cubicBezTo>
                  <a:cubicBezTo>
                    <a:pt x="119" y="163"/>
                    <a:pt x="109" y="164"/>
                    <a:pt x="98" y="164"/>
                  </a:cubicBezTo>
                  <a:cubicBezTo>
                    <a:pt x="85" y="164"/>
                    <a:pt x="74" y="162"/>
                    <a:pt x="65" y="157"/>
                  </a:cubicBezTo>
                  <a:cubicBezTo>
                    <a:pt x="59" y="154"/>
                    <a:pt x="53" y="149"/>
                    <a:pt x="49" y="144"/>
                  </a:cubicBezTo>
                  <a:cubicBezTo>
                    <a:pt x="46" y="138"/>
                    <a:pt x="44" y="132"/>
                    <a:pt x="44" y="127"/>
                  </a:cubicBezTo>
                  <a:cubicBezTo>
                    <a:pt x="44" y="123"/>
                    <a:pt x="45" y="120"/>
                    <a:pt x="47" y="118"/>
                  </a:cubicBezTo>
                  <a:cubicBezTo>
                    <a:pt x="50" y="116"/>
                    <a:pt x="53" y="114"/>
                    <a:pt x="57" y="114"/>
                  </a:cubicBezTo>
                  <a:cubicBezTo>
                    <a:pt x="60" y="114"/>
                    <a:pt x="63" y="115"/>
                    <a:pt x="65" y="117"/>
                  </a:cubicBezTo>
                  <a:cubicBezTo>
                    <a:pt x="68" y="119"/>
                    <a:pt x="69" y="122"/>
                    <a:pt x="71" y="125"/>
                  </a:cubicBezTo>
                  <a:cubicBezTo>
                    <a:pt x="72" y="129"/>
                    <a:pt x="74" y="132"/>
                    <a:pt x="76" y="135"/>
                  </a:cubicBezTo>
                  <a:cubicBezTo>
                    <a:pt x="78" y="137"/>
                    <a:pt x="81" y="139"/>
                    <a:pt x="84" y="141"/>
                  </a:cubicBezTo>
                  <a:cubicBezTo>
                    <a:pt x="87" y="142"/>
                    <a:pt x="92" y="143"/>
                    <a:pt x="98" y="143"/>
                  </a:cubicBezTo>
                  <a:cubicBezTo>
                    <a:pt x="105" y="143"/>
                    <a:pt x="112" y="142"/>
                    <a:pt x="116" y="138"/>
                  </a:cubicBezTo>
                  <a:cubicBezTo>
                    <a:pt x="121" y="135"/>
                    <a:pt x="123" y="131"/>
                    <a:pt x="123" y="127"/>
                  </a:cubicBezTo>
                  <a:cubicBezTo>
                    <a:pt x="123" y="123"/>
                    <a:pt x="122" y="120"/>
                    <a:pt x="120" y="118"/>
                  </a:cubicBezTo>
                  <a:cubicBezTo>
                    <a:pt x="117" y="115"/>
                    <a:pt x="114" y="114"/>
                    <a:pt x="110" y="112"/>
                  </a:cubicBezTo>
                  <a:cubicBezTo>
                    <a:pt x="105" y="111"/>
                    <a:pt x="100" y="110"/>
                    <a:pt x="93" y="108"/>
                  </a:cubicBezTo>
                  <a:cubicBezTo>
                    <a:pt x="83" y="106"/>
                    <a:pt x="75" y="104"/>
                    <a:pt x="68" y="101"/>
                  </a:cubicBezTo>
                  <a:cubicBezTo>
                    <a:pt x="61" y="98"/>
                    <a:pt x="56" y="94"/>
                    <a:pt x="52" y="89"/>
                  </a:cubicBezTo>
                  <a:cubicBezTo>
                    <a:pt x="48" y="84"/>
                    <a:pt x="46" y="78"/>
                    <a:pt x="46" y="70"/>
                  </a:cubicBezTo>
                  <a:cubicBezTo>
                    <a:pt x="46" y="63"/>
                    <a:pt x="48" y="57"/>
                    <a:pt x="52" y="51"/>
                  </a:cubicBezTo>
                  <a:cubicBezTo>
                    <a:pt x="57" y="46"/>
                    <a:pt x="63" y="42"/>
                    <a:pt x="71" y="39"/>
                  </a:cubicBezTo>
                  <a:cubicBezTo>
                    <a:pt x="78" y="36"/>
                    <a:pt x="87" y="35"/>
                    <a:pt x="98" y="35"/>
                  </a:cubicBezTo>
                  <a:cubicBezTo>
                    <a:pt x="106" y="35"/>
                    <a:pt x="114" y="35"/>
                    <a:pt x="120" y="37"/>
                  </a:cubicBezTo>
                  <a:cubicBezTo>
                    <a:pt x="126" y="39"/>
                    <a:pt x="131" y="42"/>
                    <a:pt x="135" y="45"/>
                  </a:cubicBezTo>
                  <a:cubicBezTo>
                    <a:pt x="139" y="48"/>
                    <a:pt x="142" y="52"/>
                    <a:pt x="144" y="55"/>
                  </a:cubicBezTo>
                  <a:cubicBezTo>
                    <a:pt x="146" y="59"/>
                    <a:pt x="147" y="62"/>
                    <a:pt x="147" y="66"/>
                  </a:cubicBezTo>
                  <a:cubicBezTo>
                    <a:pt x="147" y="69"/>
                    <a:pt x="146" y="72"/>
                    <a:pt x="143" y="75"/>
                  </a:cubicBezTo>
                  <a:cubicBezTo>
                    <a:pt x="141" y="78"/>
                    <a:pt x="137" y="79"/>
                    <a:pt x="134" y="79"/>
                  </a:cubicBezTo>
                  <a:cubicBezTo>
                    <a:pt x="130" y="79"/>
                    <a:pt x="128" y="78"/>
                    <a:pt x="126" y="76"/>
                  </a:cubicBezTo>
                  <a:cubicBezTo>
                    <a:pt x="124" y="75"/>
                    <a:pt x="122" y="72"/>
                    <a:pt x="120" y="69"/>
                  </a:cubicBezTo>
                  <a:cubicBezTo>
                    <a:pt x="118" y="65"/>
                    <a:pt x="115" y="61"/>
                    <a:pt x="112" y="59"/>
                  </a:cubicBezTo>
                  <a:cubicBezTo>
                    <a:pt x="109" y="56"/>
                    <a:pt x="103" y="55"/>
                    <a:pt x="96" y="55"/>
                  </a:cubicBezTo>
                  <a:cubicBezTo>
                    <a:pt x="89" y="55"/>
                    <a:pt x="84" y="56"/>
                    <a:pt x="80" y="59"/>
                  </a:cubicBezTo>
                  <a:cubicBezTo>
                    <a:pt x="76" y="62"/>
                    <a:pt x="74" y="65"/>
                    <a:pt x="74" y="68"/>
                  </a:cubicBezTo>
                  <a:cubicBezTo>
                    <a:pt x="74" y="70"/>
                    <a:pt x="75" y="72"/>
                    <a:pt x="76" y="73"/>
                  </a:cubicBezTo>
                  <a:cubicBezTo>
                    <a:pt x="77" y="75"/>
                    <a:pt x="79" y="76"/>
                    <a:pt x="82" y="78"/>
                  </a:cubicBezTo>
                  <a:cubicBezTo>
                    <a:pt x="84" y="79"/>
                    <a:pt x="87" y="80"/>
                    <a:pt x="89" y="81"/>
                  </a:cubicBezTo>
                  <a:cubicBezTo>
                    <a:pt x="92" y="81"/>
                    <a:pt x="96" y="82"/>
                    <a:pt x="102" y="84"/>
                  </a:cubicBezTo>
                  <a:cubicBezTo>
                    <a:pt x="110" y="85"/>
                    <a:pt x="117" y="87"/>
                    <a:pt x="123" y="89"/>
                  </a:cubicBezTo>
                  <a:cubicBezTo>
                    <a:pt x="129" y="91"/>
                    <a:pt x="134" y="94"/>
                    <a:pt x="139" y="96"/>
                  </a:cubicBezTo>
                  <a:cubicBezTo>
                    <a:pt x="143" y="99"/>
                    <a:pt x="147" y="103"/>
                    <a:pt x="149" y="108"/>
                  </a:cubicBezTo>
                  <a:cubicBezTo>
                    <a:pt x="152" y="112"/>
                    <a:pt x="153" y="118"/>
                    <a:pt x="153" y="124"/>
                  </a:cubicBezTo>
                  <a:cubicBezTo>
                    <a:pt x="153" y="132"/>
                    <a:pt x="151" y="139"/>
                    <a:pt x="146" y="145"/>
                  </a:cubicBezTo>
                  <a:close/>
                </a:path>
              </a:pathLst>
            </a:custGeom>
            <a:solidFill>
              <a:srgbClr val="CCF2EA"/>
            </a:solid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sp>
          <p:nvSpPr>
            <p:cNvPr id="51" name="Freeform 44">
              <a:extLst>
                <a:ext uri="{FF2B5EF4-FFF2-40B4-BE49-F238E27FC236}">
                  <a16:creationId xmlns:a16="http://schemas.microsoft.com/office/drawing/2014/main" id="{45CC19F3-3A94-4F0F-AB71-6CD207B3F996}"/>
                </a:ext>
              </a:extLst>
            </p:cNvPr>
            <p:cNvSpPr>
              <a:spLocks noEditPoints="1"/>
            </p:cNvSpPr>
            <p:nvPr/>
          </p:nvSpPr>
          <p:spPr bwMode="auto">
            <a:xfrm>
              <a:off x="7294610" y="2211632"/>
              <a:ext cx="776170" cy="779214"/>
            </a:xfrm>
            <a:custGeom>
              <a:avLst/>
              <a:gdLst>
                <a:gd name="T0" fmla="*/ 192 w 193"/>
                <a:gd name="T1" fmla="*/ 81 h 194"/>
                <a:gd name="T2" fmla="*/ 191 w 193"/>
                <a:gd name="T3" fmla="*/ 77 h 194"/>
                <a:gd name="T4" fmla="*/ 188 w 193"/>
                <a:gd name="T5" fmla="*/ 75 h 194"/>
                <a:gd name="T6" fmla="*/ 162 w 193"/>
                <a:gd name="T7" fmla="*/ 71 h 194"/>
                <a:gd name="T8" fmla="*/ 157 w 193"/>
                <a:gd name="T9" fmla="*/ 54 h 194"/>
                <a:gd name="T10" fmla="*/ 151 w 193"/>
                <a:gd name="T11" fmla="*/ 34 h 194"/>
                <a:gd name="T12" fmla="*/ 104 w 193"/>
                <a:gd name="T13" fmla="*/ 0 h 194"/>
                <a:gd name="T14" fmla="*/ 61 w 193"/>
                <a:gd name="T15" fmla="*/ 0 h 194"/>
                <a:gd name="T16" fmla="*/ 0 w 193"/>
                <a:gd name="T17" fmla="*/ 61 h 194"/>
                <a:gd name="T18" fmla="*/ 0 w 193"/>
                <a:gd name="T19" fmla="*/ 133 h 194"/>
                <a:gd name="T20" fmla="*/ 61 w 193"/>
                <a:gd name="T21" fmla="*/ 194 h 194"/>
                <a:gd name="T22" fmla="*/ 131 w 193"/>
                <a:gd name="T23" fmla="*/ 194 h 194"/>
                <a:gd name="T24" fmla="*/ 192 w 193"/>
                <a:gd name="T25" fmla="*/ 133 h 194"/>
                <a:gd name="T26" fmla="*/ 193 w 193"/>
                <a:gd name="T27" fmla="*/ 83 h 194"/>
                <a:gd name="T28" fmla="*/ 192 w 193"/>
                <a:gd name="T29" fmla="*/ 81 h 194"/>
                <a:gd name="T30" fmla="*/ 62 w 193"/>
                <a:gd name="T31" fmla="*/ 50 h 194"/>
                <a:gd name="T32" fmla="*/ 96 w 193"/>
                <a:gd name="T33" fmla="*/ 50 h 194"/>
                <a:gd name="T34" fmla="*/ 108 w 193"/>
                <a:gd name="T35" fmla="*/ 62 h 194"/>
                <a:gd name="T36" fmla="*/ 96 w 193"/>
                <a:gd name="T37" fmla="*/ 73 h 194"/>
                <a:gd name="T38" fmla="*/ 62 w 193"/>
                <a:gd name="T39" fmla="*/ 73 h 194"/>
                <a:gd name="T40" fmla="*/ 50 w 193"/>
                <a:gd name="T41" fmla="*/ 62 h 194"/>
                <a:gd name="T42" fmla="*/ 62 w 193"/>
                <a:gd name="T43" fmla="*/ 50 h 194"/>
                <a:gd name="T44" fmla="*/ 131 w 193"/>
                <a:gd name="T45" fmla="*/ 143 h 194"/>
                <a:gd name="T46" fmla="*/ 62 w 193"/>
                <a:gd name="T47" fmla="*/ 143 h 194"/>
                <a:gd name="T48" fmla="*/ 50 w 193"/>
                <a:gd name="T49" fmla="*/ 132 h 194"/>
                <a:gd name="T50" fmla="*/ 62 w 193"/>
                <a:gd name="T51" fmla="*/ 120 h 194"/>
                <a:gd name="T52" fmla="*/ 131 w 193"/>
                <a:gd name="T53" fmla="*/ 120 h 194"/>
                <a:gd name="T54" fmla="*/ 142 w 193"/>
                <a:gd name="T55" fmla="*/ 132 h 194"/>
                <a:gd name="T56" fmla="*/ 131 w 193"/>
                <a:gd name="T57" fmla="*/ 143 h 1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193" h="194">
                  <a:moveTo>
                    <a:pt x="192" y="81"/>
                  </a:moveTo>
                  <a:cubicBezTo>
                    <a:pt x="191" y="77"/>
                    <a:pt x="191" y="77"/>
                    <a:pt x="191" y="77"/>
                  </a:cubicBezTo>
                  <a:cubicBezTo>
                    <a:pt x="188" y="75"/>
                    <a:pt x="188" y="75"/>
                    <a:pt x="188" y="75"/>
                  </a:cubicBezTo>
                  <a:cubicBezTo>
                    <a:pt x="184" y="72"/>
                    <a:pt x="166" y="75"/>
                    <a:pt x="162" y="71"/>
                  </a:cubicBezTo>
                  <a:cubicBezTo>
                    <a:pt x="158" y="68"/>
                    <a:pt x="158" y="62"/>
                    <a:pt x="157" y="54"/>
                  </a:cubicBezTo>
                  <a:cubicBezTo>
                    <a:pt x="155" y="39"/>
                    <a:pt x="153" y="39"/>
                    <a:pt x="151" y="34"/>
                  </a:cubicBezTo>
                  <a:cubicBezTo>
                    <a:pt x="143" y="16"/>
                    <a:pt x="120" y="2"/>
                    <a:pt x="104" y="0"/>
                  </a:cubicBezTo>
                  <a:cubicBezTo>
                    <a:pt x="61" y="0"/>
                    <a:pt x="61" y="0"/>
                    <a:pt x="61" y="0"/>
                  </a:cubicBezTo>
                  <a:cubicBezTo>
                    <a:pt x="28" y="0"/>
                    <a:pt x="0" y="28"/>
                    <a:pt x="0" y="61"/>
                  </a:cubicBezTo>
                  <a:cubicBezTo>
                    <a:pt x="0" y="133"/>
                    <a:pt x="0" y="133"/>
                    <a:pt x="0" y="133"/>
                  </a:cubicBezTo>
                  <a:cubicBezTo>
                    <a:pt x="0" y="166"/>
                    <a:pt x="28" y="194"/>
                    <a:pt x="61" y="194"/>
                  </a:cubicBezTo>
                  <a:cubicBezTo>
                    <a:pt x="131" y="194"/>
                    <a:pt x="131" y="194"/>
                    <a:pt x="131" y="194"/>
                  </a:cubicBezTo>
                  <a:cubicBezTo>
                    <a:pt x="165" y="194"/>
                    <a:pt x="192" y="166"/>
                    <a:pt x="192" y="133"/>
                  </a:cubicBezTo>
                  <a:cubicBezTo>
                    <a:pt x="193" y="83"/>
                    <a:pt x="193" y="83"/>
                    <a:pt x="193" y="83"/>
                  </a:cubicBezTo>
                  <a:lnTo>
                    <a:pt x="192" y="81"/>
                  </a:lnTo>
                  <a:close/>
                  <a:moveTo>
                    <a:pt x="62" y="50"/>
                  </a:moveTo>
                  <a:cubicBezTo>
                    <a:pt x="96" y="50"/>
                    <a:pt x="96" y="50"/>
                    <a:pt x="96" y="50"/>
                  </a:cubicBezTo>
                  <a:cubicBezTo>
                    <a:pt x="102" y="50"/>
                    <a:pt x="108" y="55"/>
                    <a:pt x="108" y="62"/>
                  </a:cubicBezTo>
                  <a:cubicBezTo>
                    <a:pt x="108" y="68"/>
                    <a:pt x="102" y="73"/>
                    <a:pt x="96" y="73"/>
                  </a:cubicBezTo>
                  <a:cubicBezTo>
                    <a:pt x="62" y="73"/>
                    <a:pt x="62" y="73"/>
                    <a:pt x="62" y="73"/>
                  </a:cubicBezTo>
                  <a:cubicBezTo>
                    <a:pt x="56" y="73"/>
                    <a:pt x="50" y="68"/>
                    <a:pt x="50" y="62"/>
                  </a:cubicBezTo>
                  <a:cubicBezTo>
                    <a:pt x="50" y="55"/>
                    <a:pt x="56" y="50"/>
                    <a:pt x="62" y="50"/>
                  </a:cubicBezTo>
                  <a:close/>
                  <a:moveTo>
                    <a:pt x="131" y="143"/>
                  </a:moveTo>
                  <a:cubicBezTo>
                    <a:pt x="62" y="143"/>
                    <a:pt x="62" y="143"/>
                    <a:pt x="62" y="143"/>
                  </a:cubicBezTo>
                  <a:cubicBezTo>
                    <a:pt x="56" y="143"/>
                    <a:pt x="50" y="138"/>
                    <a:pt x="50" y="132"/>
                  </a:cubicBezTo>
                  <a:cubicBezTo>
                    <a:pt x="50" y="125"/>
                    <a:pt x="56" y="120"/>
                    <a:pt x="62" y="120"/>
                  </a:cubicBezTo>
                  <a:cubicBezTo>
                    <a:pt x="131" y="120"/>
                    <a:pt x="131" y="120"/>
                    <a:pt x="131" y="120"/>
                  </a:cubicBezTo>
                  <a:cubicBezTo>
                    <a:pt x="137" y="120"/>
                    <a:pt x="142" y="125"/>
                    <a:pt x="142" y="132"/>
                  </a:cubicBezTo>
                  <a:cubicBezTo>
                    <a:pt x="142" y="138"/>
                    <a:pt x="137" y="143"/>
                    <a:pt x="131" y="143"/>
                  </a:cubicBezTo>
                  <a:close/>
                </a:path>
              </a:pathLst>
            </a:custGeom>
            <a:solidFill>
              <a:srgbClr val="CCF2EA"/>
            </a:solid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grpSp>
          <p:nvGrpSpPr>
            <p:cNvPr id="52" name="Group 12">
              <a:extLst>
                <a:ext uri="{FF2B5EF4-FFF2-40B4-BE49-F238E27FC236}">
                  <a16:creationId xmlns:a16="http://schemas.microsoft.com/office/drawing/2014/main" id="{479220BB-5864-42EE-A16C-E2CFA22AF9B7}"/>
                </a:ext>
              </a:extLst>
            </p:cNvPr>
            <p:cNvGrpSpPr/>
            <p:nvPr/>
          </p:nvGrpSpPr>
          <p:grpSpPr>
            <a:xfrm>
              <a:off x="8396467" y="668424"/>
              <a:ext cx="937492" cy="931403"/>
              <a:chOff x="2189163" y="538163"/>
              <a:chExt cx="977900" cy="971549"/>
            </a:xfrm>
            <a:solidFill>
              <a:srgbClr val="CCF2EA"/>
            </a:solidFill>
          </p:grpSpPr>
          <p:sp>
            <p:nvSpPr>
              <p:cNvPr id="57" name="Freeform 50">
                <a:extLst>
                  <a:ext uri="{FF2B5EF4-FFF2-40B4-BE49-F238E27FC236}">
                    <a16:creationId xmlns:a16="http://schemas.microsoft.com/office/drawing/2014/main" id="{BEDD5042-F354-4EC4-A01D-AA159FCEAE71}"/>
                  </a:ext>
                </a:extLst>
              </p:cNvPr>
              <p:cNvSpPr/>
              <p:nvPr/>
            </p:nvSpPr>
            <p:spPr bwMode="auto">
              <a:xfrm>
                <a:off x="2189163" y="538163"/>
                <a:ext cx="733425" cy="677862"/>
              </a:xfrm>
              <a:custGeom>
                <a:avLst/>
                <a:gdLst>
                  <a:gd name="T0" fmla="*/ 75 w 175"/>
                  <a:gd name="T1" fmla="*/ 162 h 162"/>
                  <a:gd name="T2" fmla="*/ 87 w 175"/>
                  <a:gd name="T3" fmla="*/ 152 h 162"/>
                  <a:gd name="T4" fmla="*/ 76 w 175"/>
                  <a:gd name="T5" fmla="*/ 142 h 162"/>
                  <a:gd name="T6" fmla="*/ 69 w 175"/>
                  <a:gd name="T7" fmla="*/ 142 h 162"/>
                  <a:gd name="T8" fmla="*/ 37 w 175"/>
                  <a:gd name="T9" fmla="*/ 109 h 162"/>
                  <a:gd name="T10" fmla="*/ 70 w 175"/>
                  <a:gd name="T11" fmla="*/ 78 h 162"/>
                  <a:gd name="T12" fmla="*/ 114 w 175"/>
                  <a:gd name="T13" fmla="*/ 78 h 162"/>
                  <a:gd name="T14" fmla="*/ 146 w 175"/>
                  <a:gd name="T15" fmla="*/ 110 h 162"/>
                  <a:gd name="T16" fmla="*/ 146 w 175"/>
                  <a:gd name="T17" fmla="*/ 151 h 162"/>
                  <a:gd name="T18" fmla="*/ 158 w 175"/>
                  <a:gd name="T19" fmla="*/ 162 h 162"/>
                  <a:gd name="T20" fmla="*/ 163 w 175"/>
                  <a:gd name="T21" fmla="*/ 162 h 162"/>
                  <a:gd name="T22" fmla="*/ 175 w 175"/>
                  <a:gd name="T23" fmla="*/ 151 h 162"/>
                  <a:gd name="T24" fmla="*/ 175 w 175"/>
                  <a:gd name="T25" fmla="*/ 15 h 162"/>
                  <a:gd name="T26" fmla="*/ 117 w 175"/>
                  <a:gd name="T27" fmla="*/ 0 h 162"/>
                  <a:gd name="T28" fmla="*/ 0 w 175"/>
                  <a:gd name="T29" fmla="*/ 116 h 162"/>
                  <a:gd name="T30" fmla="*/ 10 w 175"/>
                  <a:gd name="T31" fmla="*/ 162 h 162"/>
                  <a:gd name="T32" fmla="*/ 75 w 175"/>
                  <a:gd name="T33" fmla="*/ 162 h 1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75" h="162">
                    <a:moveTo>
                      <a:pt x="75" y="162"/>
                    </a:moveTo>
                    <a:cubicBezTo>
                      <a:pt x="82" y="162"/>
                      <a:pt x="87" y="158"/>
                      <a:pt x="87" y="152"/>
                    </a:cubicBezTo>
                    <a:cubicBezTo>
                      <a:pt x="87" y="147"/>
                      <a:pt x="82" y="143"/>
                      <a:pt x="76" y="142"/>
                    </a:cubicBezTo>
                    <a:cubicBezTo>
                      <a:pt x="69" y="142"/>
                      <a:pt x="69" y="142"/>
                      <a:pt x="69" y="142"/>
                    </a:cubicBezTo>
                    <a:cubicBezTo>
                      <a:pt x="52" y="141"/>
                      <a:pt x="37" y="126"/>
                      <a:pt x="37" y="109"/>
                    </a:cubicBezTo>
                    <a:cubicBezTo>
                      <a:pt x="37" y="92"/>
                      <a:pt x="52" y="78"/>
                      <a:pt x="70" y="78"/>
                    </a:cubicBezTo>
                    <a:cubicBezTo>
                      <a:pt x="114" y="78"/>
                      <a:pt x="114" y="78"/>
                      <a:pt x="114" y="78"/>
                    </a:cubicBezTo>
                    <a:cubicBezTo>
                      <a:pt x="132" y="78"/>
                      <a:pt x="146" y="92"/>
                      <a:pt x="146" y="110"/>
                    </a:cubicBezTo>
                    <a:cubicBezTo>
                      <a:pt x="146" y="151"/>
                      <a:pt x="146" y="151"/>
                      <a:pt x="146" y="151"/>
                    </a:cubicBezTo>
                    <a:cubicBezTo>
                      <a:pt x="146" y="157"/>
                      <a:pt x="152" y="162"/>
                      <a:pt x="158" y="162"/>
                    </a:cubicBezTo>
                    <a:cubicBezTo>
                      <a:pt x="163" y="162"/>
                      <a:pt x="163" y="162"/>
                      <a:pt x="163" y="162"/>
                    </a:cubicBezTo>
                    <a:cubicBezTo>
                      <a:pt x="169" y="162"/>
                      <a:pt x="175" y="157"/>
                      <a:pt x="175" y="151"/>
                    </a:cubicBezTo>
                    <a:cubicBezTo>
                      <a:pt x="175" y="15"/>
                      <a:pt x="175" y="15"/>
                      <a:pt x="175" y="15"/>
                    </a:cubicBezTo>
                    <a:cubicBezTo>
                      <a:pt x="158" y="5"/>
                      <a:pt x="138" y="0"/>
                      <a:pt x="117" y="0"/>
                    </a:cubicBezTo>
                    <a:cubicBezTo>
                      <a:pt x="52" y="0"/>
                      <a:pt x="0" y="52"/>
                      <a:pt x="0" y="116"/>
                    </a:cubicBezTo>
                    <a:cubicBezTo>
                      <a:pt x="0" y="132"/>
                      <a:pt x="4" y="148"/>
                      <a:pt x="10" y="162"/>
                    </a:cubicBezTo>
                    <a:lnTo>
                      <a:pt x="75" y="162"/>
                    </a:lnTo>
                    <a:close/>
                  </a:path>
                </a:pathLst>
              </a:custGeom>
              <a:grp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sp>
            <p:nvSpPr>
              <p:cNvPr id="58" name="Freeform 51">
                <a:extLst>
                  <a:ext uri="{FF2B5EF4-FFF2-40B4-BE49-F238E27FC236}">
                    <a16:creationId xmlns:a16="http://schemas.microsoft.com/office/drawing/2014/main" id="{C0A9BBC0-D6FE-49E9-A131-F73711C2773B}"/>
                  </a:ext>
                </a:extLst>
              </p:cNvPr>
              <p:cNvSpPr/>
              <p:nvPr/>
            </p:nvSpPr>
            <p:spPr bwMode="auto">
              <a:xfrm>
                <a:off x="2281238" y="666750"/>
                <a:ext cx="885825" cy="842962"/>
              </a:xfrm>
              <a:custGeom>
                <a:avLst/>
                <a:gdLst>
                  <a:gd name="T0" fmla="*/ 174 w 211"/>
                  <a:gd name="T1" fmla="*/ 0 h 201"/>
                  <a:gd name="T2" fmla="*/ 174 w 211"/>
                  <a:gd name="T3" fmla="*/ 120 h 201"/>
                  <a:gd name="T4" fmla="*/ 141 w 211"/>
                  <a:gd name="T5" fmla="*/ 152 h 201"/>
                  <a:gd name="T6" fmla="*/ 136 w 211"/>
                  <a:gd name="T7" fmla="*/ 152 h 201"/>
                  <a:gd name="T8" fmla="*/ 103 w 211"/>
                  <a:gd name="T9" fmla="*/ 120 h 201"/>
                  <a:gd name="T10" fmla="*/ 103 w 211"/>
                  <a:gd name="T11" fmla="*/ 79 h 201"/>
                  <a:gd name="T12" fmla="*/ 92 w 211"/>
                  <a:gd name="T13" fmla="*/ 67 h 201"/>
                  <a:gd name="T14" fmla="*/ 48 w 211"/>
                  <a:gd name="T15" fmla="*/ 67 h 201"/>
                  <a:gd name="T16" fmla="*/ 36 w 211"/>
                  <a:gd name="T17" fmla="*/ 78 h 201"/>
                  <a:gd name="T18" fmla="*/ 48 w 211"/>
                  <a:gd name="T19" fmla="*/ 90 h 201"/>
                  <a:gd name="T20" fmla="*/ 55 w 211"/>
                  <a:gd name="T21" fmla="*/ 90 h 201"/>
                  <a:gd name="T22" fmla="*/ 86 w 211"/>
                  <a:gd name="T23" fmla="*/ 122 h 201"/>
                  <a:gd name="T24" fmla="*/ 53 w 211"/>
                  <a:gd name="T25" fmla="*/ 152 h 201"/>
                  <a:gd name="T26" fmla="*/ 0 w 211"/>
                  <a:gd name="T27" fmla="*/ 152 h 201"/>
                  <a:gd name="T28" fmla="*/ 95 w 211"/>
                  <a:gd name="T29" fmla="*/ 201 h 201"/>
                  <a:gd name="T30" fmla="*/ 211 w 211"/>
                  <a:gd name="T31" fmla="*/ 85 h 201"/>
                  <a:gd name="T32" fmla="*/ 174 w 211"/>
                  <a:gd name="T33" fmla="*/ 0 h 2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211" h="201">
                    <a:moveTo>
                      <a:pt x="174" y="0"/>
                    </a:moveTo>
                    <a:cubicBezTo>
                      <a:pt x="174" y="120"/>
                      <a:pt x="174" y="120"/>
                      <a:pt x="174" y="120"/>
                    </a:cubicBezTo>
                    <a:cubicBezTo>
                      <a:pt x="174" y="138"/>
                      <a:pt x="159" y="152"/>
                      <a:pt x="141" y="152"/>
                    </a:cubicBezTo>
                    <a:cubicBezTo>
                      <a:pt x="136" y="152"/>
                      <a:pt x="136" y="152"/>
                      <a:pt x="136" y="152"/>
                    </a:cubicBezTo>
                    <a:cubicBezTo>
                      <a:pt x="118" y="152"/>
                      <a:pt x="103" y="138"/>
                      <a:pt x="103" y="120"/>
                    </a:cubicBezTo>
                    <a:cubicBezTo>
                      <a:pt x="103" y="79"/>
                      <a:pt x="103" y="79"/>
                      <a:pt x="103" y="79"/>
                    </a:cubicBezTo>
                    <a:cubicBezTo>
                      <a:pt x="103" y="73"/>
                      <a:pt x="98" y="67"/>
                      <a:pt x="92" y="67"/>
                    </a:cubicBezTo>
                    <a:cubicBezTo>
                      <a:pt x="48" y="67"/>
                      <a:pt x="48" y="67"/>
                      <a:pt x="48" y="67"/>
                    </a:cubicBezTo>
                    <a:cubicBezTo>
                      <a:pt x="42" y="67"/>
                      <a:pt x="36" y="72"/>
                      <a:pt x="36" y="78"/>
                    </a:cubicBezTo>
                    <a:cubicBezTo>
                      <a:pt x="36" y="84"/>
                      <a:pt x="42" y="90"/>
                      <a:pt x="48" y="90"/>
                    </a:cubicBezTo>
                    <a:cubicBezTo>
                      <a:pt x="55" y="90"/>
                      <a:pt x="55" y="90"/>
                      <a:pt x="55" y="90"/>
                    </a:cubicBezTo>
                    <a:cubicBezTo>
                      <a:pt x="73" y="91"/>
                      <a:pt x="87" y="106"/>
                      <a:pt x="86" y="122"/>
                    </a:cubicBezTo>
                    <a:cubicBezTo>
                      <a:pt x="86" y="139"/>
                      <a:pt x="71" y="152"/>
                      <a:pt x="53" y="152"/>
                    </a:cubicBezTo>
                    <a:cubicBezTo>
                      <a:pt x="0" y="152"/>
                      <a:pt x="0" y="152"/>
                      <a:pt x="0" y="152"/>
                    </a:cubicBezTo>
                    <a:cubicBezTo>
                      <a:pt x="21" y="182"/>
                      <a:pt x="55" y="201"/>
                      <a:pt x="95" y="201"/>
                    </a:cubicBezTo>
                    <a:cubicBezTo>
                      <a:pt x="159" y="201"/>
                      <a:pt x="211" y="149"/>
                      <a:pt x="211" y="85"/>
                    </a:cubicBezTo>
                    <a:cubicBezTo>
                      <a:pt x="211" y="51"/>
                      <a:pt x="197" y="21"/>
                      <a:pt x="174" y="0"/>
                    </a:cubicBezTo>
                    <a:close/>
                  </a:path>
                </a:pathLst>
              </a:custGeom>
              <a:grp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grpSp>
        <p:grpSp>
          <p:nvGrpSpPr>
            <p:cNvPr id="53" name="Group 13">
              <a:extLst>
                <a:ext uri="{FF2B5EF4-FFF2-40B4-BE49-F238E27FC236}">
                  <a16:creationId xmlns:a16="http://schemas.microsoft.com/office/drawing/2014/main" id="{61B24A29-2366-477A-B1F7-E621048F3A5A}"/>
                </a:ext>
              </a:extLst>
            </p:cNvPr>
            <p:cNvGrpSpPr/>
            <p:nvPr/>
          </p:nvGrpSpPr>
          <p:grpSpPr>
            <a:xfrm>
              <a:off x="7684216" y="4511744"/>
              <a:ext cx="600555" cy="562067"/>
              <a:chOff x="7904163" y="-96838"/>
              <a:chExt cx="1436687" cy="1344613"/>
            </a:xfrm>
            <a:solidFill>
              <a:srgbClr val="CCF2EA"/>
            </a:solidFill>
          </p:grpSpPr>
          <p:sp>
            <p:nvSpPr>
              <p:cNvPr id="55" name="Freeform 31">
                <a:extLst>
                  <a:ext uri="{FF2B5EF4-FFF2-40B4-BE49-F238E27FC236}">
                    <a16:creationId xmlns:a16="http://schemas.microsoft.com/office/drawing/2014/main" id="{F27C9DC5-9178-4956-AADF-B57A348031ED}"/>
                  </a:ext>
                </a:extLst>
              </p:cNvPr>
              <p:cNvSpPr/>
              <p:nvPr/>
            </p:nvSpPr>
            <p:spPr bwMode="auto">
              <a:xfrm>
                <a:off x="8097838" y="1054100"/>
                <a:ext cx="1050925" cy="193675"/>
              </a:xfrm>
              <a:custGeom>
                <a:avLst/>
                <a:gdLst>
                  <a:gd name="T0" fmla="*/ 273 w 278"/>
                  <a:gd name="T1" fmla="*/ 0 h 51"/>
                  <a:gd name="T2" fmla="*/ 5 w 278"/>
                  <a:gd name="T3" fmla="*/ 0 h 51"/>
                  <a:gd name="T4" fmla="*/ 0 w 278"/>
                  <a:gd name="T5" fmla="*/ 5 h 51"/>
                  <a:gd name="T6" fmla="*/ 0 w 278"/>
                  <a:gd name="T7" fmla="*/ 46 h 51"/>
                  <a:gd name="T8" fmla="*/ 5 w 278"/>
                  <a:gd name="T9" fmla="*/ 51 h 51"/>
                  <a:gd name="T10" fmla="*/ 273 w 278"/>
                  <a:gd name="T11" fmla="*/ 51 h 51"/>
                  <a:gd name="T12" fmla="*/ 278 w 278"/>
                  <a:gd name="T13" fmla="*/ 46 h 51"/>
                  <a:gd name="T14" fmla="*/ 278 w 278"/>
                  <a:gd name="T15" fmla="*/ 5 h 51"/>
                  <a:gd name="T16" fmla="*/ 273 w 278"/>
                  <a:gd name="T17" fmla="*/ 0 h 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78" h="51">
                    <a:moveTo>
                      <a:pt x="273" y="0"/>
                    </a:moveTo>
                    <a:cubicBezTo>
                      <a:pt x="5" y="0"/>
                      <a:pt x="5" y="0"/>
                      <a:pt x="5" y="0"/>
                    </a:cubicBezTo>
                    <a:cubicBezTo>
                      <a:pt x="2" y="0"/>
                      <a:pt x="0" y="2"/>
                      <a:pt x="0" y="5"/>
                    </a:cubicBezTo>
                    <a:cubicBezTo>
                      <a:pt x="0" y="46"/>
                      <a:pt x="0" y="46"/>
                      <a:pt x="0" y="46"/>
                    </a:cubicBezTo>
                    <a:cubicBezTo>
                      <a:pt x="0" y="48"/>
                      <a:pt x="2" y="51"/>
                      <a:pt x="5" y="51"/>
                    </a:cubicBezTo>
                    <a:cubicBezTo>
                      <a:pt x="273" y="51"/>
                      <a:pt x="273" y="51"/>
                      <a:pt x="273" y="51"/>
                    </a:cubicBezTo>
                    <a:cubicBezTo>
                      <a:pt x="276" y="51"/>
                      <a:pt x="278" y="48"/>
                      <a:pt x="278" y="46"/>
                    </a:cubicBezTo>
                    <a:cubicBezTo>
                      <a:pt x="278" y="5"/>
                      <a:pt x="278" y="5"/>
                      <a:pt x="278" y="5"/>
                    </a:cubicBezTo>
                    <a:cubicBezTo>
                      <a:pt x="278" y="2"/>
                      <a:pt x="276" y="0"/>
                      <a:pt x="273" y="0"/>
                    </a:cubicBezTo>
                    <a:close/>
                  </a:path>
                </a:pathLst>
              </a:custGeom>
              <a:grp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sp>
            <p:nvSpPr>
              <p:cNvPr id="56" name="Freeform 32">
                <a:extLst>
                  <a:ext uri="{FF2B5EF4-FFF2-40B4-BE49-F238E27FC236}">
                    <a16:creationId xmlns:a16="http://schemas.microsoft.com/office/drawing/2014/main" id="{817E4192-321A-4D0E-AF1E-7E2F537D81D9}"/>
                  </a:ext>
                </a:extLst>
              </p:cNvPr>
              <p:cNvSpPr/>
              <p:nvPr/>
            </p:nvSpPr>
            <p:spPr bwMode="auto">
              <a:xfrm>
                <a:off x="7904163" y="-96838"/>
                <a:ext cx="1436687" cy="1055688"/>
              </a:xfrm>
              <a:custGeom>
                <a:avLst/>
                <a:gdLst>
                  <a:gd name="T0" fmla="*/ 380 w 380"/>
                  <a:gd name="T1" fmla="*/ 38 h 279"/>
                  <a:gd name="T2" fmla="*/ 342 w 380"/>
                  <a:gd name="T3" fmla="*/ 0 h 279"/>
                  <a:gd name="T4" fmla="*/ 304 w 380"/>
                  <a:gd name="T5" fmla="*/ 38 h 279"/>
                  <a:gd name="T6" fmla="*/ 320 w 380"/>
                  <a:gd name="T7" fmla="*/ 69 h 279"/>
                  <a:gd name="T8" fmla="*/ 253 w 380"/>
                  <a:gd name="T9" fmla="*/ 203 h 279"/>
                  <a:gd name="T10" fmla="*/ 209 w 380"/>
                  <a:gd name="T11" fmla="*/ 71 h 279"/>
                  <a:gd name="T12" fmla="*/ 228 w 380"/>
                  <a:gd name="T13" fmla="*/ 38 h 279"/>
                  <a:gd name="T14" fmla="*/ 190 w 380"/>
                  <a:gd name="T15" fmla="*/ 0 h 279"/>
                  <a:gd name="T16" fmla="*/ 152 w 380"/>
                  <a:gd name="T17" fmla="*/ 38 h 279"/>
                  <a:gd name="T18" fmla="*/ 171 w 380"/>
                  <a:gd name="T19" fmla="*/ 71 h 279"/>
                  <a:gd name="T20" fmla="*/ 127 w 380"/>
                  <a:gd name="T21" fmla="*/ 203 h 279"/>
                  <a:gd name="T22" fmla="*/ 60 w 380"/>
                  <a:gd name="T23" fmla="*/ 69 h 279"/>
                  <a:gd name="T24" fmla="*/ 76 w 380"/>
                  <a:gd name="T25" fmla="*/ 38 h 279"/>
                  <a:gd name="T26" fmla="*/ 38 w 380"/>
                  <a:gd name="T27" fmla="*/ 0 h 279"/>
                  <a:gd name="T28" fmla="*/ 0 w 380"/>
                  <a:gd name="T29" fmla="*/ 38 h 279"/>
                  <a:gd name="T30" fmla="*/ 28 w 380"/>
                  <a:gd name="T31" fmla="*/ 74 h 279"/>
                  <a:gd name="T32" fmla="*/ 51 w 380"/>
                  <a:gd name="T33" fmla="*/ 279 h 279"/>
                  <a:gd name="T34" fmla="*/ 329 w 380"/>
                  <a:gd name="T35" fmla="*/ 279 h 279"/>
                  <a:gd name="T36" fmla="*/ 352 w 380"/>
                  <a:gd name="T37" fmla="*/ 74 h 279"/>
                  <a:gd name="T38" fmla="*/ 380 w 380"/>
                  <a:gd name="T39" fmla="*/ 38 h 2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380" h="279">
                    <a:moveTo>
                      <a:pt x="380" y="38"/>
                    </a:moveTo>
                    <a:cubicBezTo>
                      <a:pt x="380" y="17"/>
                      <a:pt x="363" y="0"/>
                      <a:pt x="342" y="0"/>
                    </a:cubicBezTo>
                    <a:cubicBezTo>
                      <a:pt x="321" y="0"/>
                      <a:pt x="304" y="17"/>
                      <a:pt x="304" y="38"/>
                    </a:cubicBezTo>
                    <a:cubicBezTo>
                      <a:pt x="304" y="51"/>
                      <a:pt x="310" y="62"/>
                      <a:pt x="320" y="69"/>
                    </a:cubicBezTo>
                    <a:cubicBezTo>
                      <a:pt x="253" y="203"/>
                      <a:pt x="253" y="203"/>
                      <a:pt x="253" y="203"/>
                    </a:cubicBezTo>
                    <a:cubicBezTo>
                      <a:pt x="209" y="71"/>
                      <a:pt x="209" y="71"/>
                      <a:pt x="209" y="71"/>
                    </a:cubicBezTo>
                    <a:cubicBezTo>
                      <a:pt x="220" y="64"/>
                      <a:pt x="228" y="52"/>
                      <a:pt x="228" y="38"/>
                    </a:cubicBezTo>
                    <a:cubicBezTo>
                      <a:pt x="228" y="17"/>
                      <a:pt x="211" y="0"/>
                      <a:pt x="190" y="0"/>
                    </a:cubicBezTo>
                    <a:cubicBezTo>
                      <a:pt x="169" y="0"/>
                      <a:pt x="152" y="17"/>
                      <a:pt x="152" y="38"/>
                    </a:cubicBezTo>
                    <a:cubicBezTo>
                      <a:pt x="152" y="52"/>
                      <a:pt x="160" y="64"/>
                      <a:pt x="171" y="71"/>
                    </a:cubicBezTo>
                    <a:cubicBezTo>
                      <a:pt x="127" y="203"/>
                      <a:pt x="127" y="203"/>
                      <a:pt x="127" y="203"/>
                    </a:cubicBezTo>
                    <a:cubicBezTo>
                      <a:pt x="60" y="69"/>
                      <a:pt x="60" y="69"/>
                      <a:pt x="60" y="69"/>
                    </a:cubicBezTo>
                    <a:cubicBezTo>
                      <a:pt x="70" y="62"/>
                      <a:pt x="76" y="51"/>
                      <a:pt x="76" y="38"/>
                    </a:cubicBezTo>
                    <a:cubicBezTo>
                      <a:pt x="76" y="17"/>
                      <a:pt x="59" y="0"/>
                      <a:pt x="38" y="0"/>
                    </a:cubicBezTo>
                    <a:cubicBezTo>
                      <a:pt x="17" y="0"/>
                      <a:pt x="0" y="17"/>
                      <a:pt x="0" y="38"/>
                    </a:cubicBezTo>
                    <a:cubicBezTo>
                      <a:pt x="0" y="55"/>
                      <a:pt x="12" y="70"/>
                      <a:pt x="28" y="74"/>
                    </a:cubicBezTo>
                    <a:cubicBezTo>
                      <a:pt x="51" y="279"/>
                      <a:pt x="51" y="279"/>
                      <a:pt x="51" y="279"/>
                    </a:cubicBezTo>
                    <a:cubicBezTo>
                      <a:pt x="329" y="279"/>
                      <a:pt x="329" y="279"/>
                      <a:pt x="329" y="279"/>
                    </a:cubicBezTo>
                    <a:cubicBezTo>
                      <a:pt x="352" y="74"/>
                      <a:pt x="352" y="74"/>
                      <a:pt x="352" y="74"/>
                    </a:cubicBezTo>
                    <a:cubicBezTo>
                      <a:pt x="368" y="70"/>
                      <a:pt x="380" y="55"/>
                      <a:pt x="380" y="38"/>
                    </a:cubicBezTo>
                    <a:close/>
                  </a:path>
                </a:pathLst>
              </a:custGeom>
              <a:grp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grpSp>
        <p:sp>
          <p:nvSpPr>
            <p:cNvPr id="54" name="Freeform 36">
              <a:extLst>
                <a:ext uri="{FF2B5EF4-FFF2-40B4-BE49-F238E27FC236}">
                  <a16:creationId xmlns:a16="http://schemas.microsoft.com/office/drawing/2014/main" id="{F596798B-81AF-4B00-8B01-DF0ECD19D41F}"/>
                </a:ext>
              </a:extLst>
            </p:cNvPr>
            <p:cNvSpPr/>
            <p:nvPr/>
          </p:nvSpPr>
          <p:spPr bwMode="auto">
            <a:xfrm>
              <a:off x="9389896" y="1811869"/>
              <a:ext cx="737351" cy="672183"/>
            </a:xfrm>
            <a:custGeom>
              <a:avLst/>
              <a:gdLst>
                <a:gd name="T0" fmla="*/ 189 w 255"/>
                <a:gd name="T1" fmla="*/ 10 h 233"/>
                <a:gd name="T2" fmla="*/ 104 w 255"/>
                <a:gd name="T3" fmla="*/ 16 h 233"/>
                <a:gd name="T4" fmla="*/ 18 w 255"/>
                <a:gd name="T5" fmla="*/ 30 h 233"/>
                <a:gd name="T6" fmla="*/ 6 w 255"/>
                <a:gd name="T7" fmla="*/ 30 h 233"/>
                <a:gd name="T8" fmla="*/ 3 w 255"/>
                <a:gd name="T9" fmla="*/ 46 h 233"/>
                <a:gd name="T10" fmla="*/ 115 w 255"/>
                <a:gd name="T11" fmla="*/ 228 h 233"/>
                <a:gd name="T12" fmla="*/ 124 w 255"/>
                <a:gd name="T13" fmla="*/ 233 h 233"/>
                <a:gd name="T14" fmla="*/ 130 w 255"/>
                <a:gd name="T15" fmla="*/ 231 h 233"/>
                <a:gd name="T16" fmla="*/ 134 w 255"/>
                <a:gd name="T17" fmla="*/ 216 h 233"/>
                <a:gd name="T18" fmla="*/ 84 w 255"/>
                <a:gd name="T19" fmla="*/ 135 h 233"/>
                <a:gd name="T20" fmla="*/ 170 w 255"/>
                <a:gd name="T21" fmla="*/ 121 h 233"/>
                <a:gd name="T22" fmla="*/ 255 w 255"/>
                <a:gd name="T23" fmla="*/ 115 h 233"/>
                <a:gd name="T24" fmla="*/ 189 w 255"/>
                <a:gd name="T25" fmla="*/ 10 h 2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55" h="233">
                  <a:moveTo>
                    <a:pt x="189" y="10"/>
                  </a:moveTo>
                  <a:cubicBezTo>
                    <a:pt x="189" y="10"/>
                    <a:pt x="146" y="31"/>
                    <a:pt x="104" y="16"/>
                  </a:cubicBezTo>
                  <a:cubicBezTo>
                    <a:pt x="58" y="0"/>
                    <a:pt x="37" y="6"/>
                    <a:pt x="18" y="30"/>
                  </a:cubicBezTo>
                  <a:cubicBezTo>
                    <a:pt x="14" y="28"/>
                    <a:pt x="10" y="28"/>
                    <a:pt x="6" y="30"/>
                  </a:cubicBezTo>
                  <a:cubicBezTo>
                    <a:pt x="1" y="33"/>
                    <a:pt x="0" y="40"/>
                    <a:pt x="3" y="46"/>
                  </a:cubicBezTo>
                  <a:cubicBezTo>
                    <a:pt x="115" y="228"/>
                    <a:pt x="115" y="228"/>
                    <a:pt x="115" y="228"/>
                  </a:cubicBezTo>
                  <a:cubicBezTo>
                    <a:pt x="117" y="231"/>
                    <a:pt x="121" y="233"/>
                    <a:pt x="124" y="233"/>
                  </a:cubicBezTo>
                  <a:cubicBezTo>
                    <a:pt x="126" y="233"/>
                    <a:pt x="128" y="232"/>
                    <a:pt x="130" y="231"/>
                  </a:cubicBezTo>
                  <a:cubicBezTo>
                    <a:pt x="135" y="228"/>
                    <a:pt x="137" y="221"/>
                    <a:pt x="134" y="216"/>
                  </a:cubicBezTo>
                  <a:cubicBezTo>
                    <a:pt x="84" y="135"/>
                    <a:pt x="84" y="135"/>
                    <a:pt x="84" y="135"/>
                  </a:cubicBezTo>
                  <a:cubicBezTo>
                    <a:pt x="104" y="111"/>
                    <a:pt x="124" y="105"/>
                    <a:pt x="170" y="121"/>
                  </a:cubicBezTo>
                  <a:cubicBezTo>
                    <a:pt x="213" y="135"/>
                    <a:pt x="255" y="115"/>
                    <a:pt x="255" y="115"/>
                  </a:cubicBezTo>
                  <a:lnTo>
                    <a:pt x="189" y="10"/>
                  </a:lnTo>
                  <a:close/>
                </a:path>
              </a:pathLst>
            </a:custGeom>
            <a:solidFill>
              <a:srgbClr val="CCF2EA"/>
            </a:solid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grpSp>
      <p:pic>
        <p:nvPicPr>
          <p:cNvPr id="83" name="图片 82">
            <a:extLst>
              <a:ext uri="{FF2B5EF4-FFF2-40B4-BE49-F238E27FC236}">
                <a16:creationId xmlns:a16="http://schemas.microsoft.com/office/drawing/2014/main" id="{30EBBFBF-4987-4121-A7CB-04103DB09F3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flipV="1">
            <a:off x="-95250" y="9525"/>
            <a:ext cx="2166551" cy="1175480"/>
          </a:xfrm>
          <a:prstGeom prst="rect">
            <a:avLst/>
          </a:prstGeom>
        </p:spPr>
      </p:pic>
    </p:spTree>
    <p:extLst>
      <p:ext uri="{BB962C8B-B14F-4D97-AF65-F5344CB8AC3E}">
        <p14:creationId xmlns:p14="http://schemas.microsoft.com/office/powerpoint/2010/main" val="1850043496"/>
      </p:ext>
    </p:extLst>
  </p:cSld>
  <p:clrMapOvr>
    <a:masterClrMapping/>
  </p:clrMapOvr>
  <mc:AlternateContent xmlns:mc="http://schemas.openxmlformats.org/markup-compatibility/2006" xmlns:p14="http://schemas.microsoft.com/office/powerpoint/2010/main">
    <mc:Choice Requires="p14">
      <p:transition spd="slow" p14:dur="1500" advTm="2000">
        <p:random/>
      </p:transition>
    </mc:Choice>
    <mc:Fallback xmlns="">
      <p:transition spd="slow" advTm="2000">
        <p:random/>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Rectangle 2">
            <a:extLst>
              <a:ext uri="{FF2B5EF4-FFF2-40B4-BE49-F238E27FC236}">
                <a16:creationId xmlns:a16="http://schemas.microsoft.com/office/drawing/2014/main" id="{35D0451C-354F-4068-8B14-096F274ABF8E}"/>
              </a:ext>
            </a:extLst>
          </p:cNvPr>
          <p:cNvSpPr txBox="1">
            <a:spLocks noChangeArrowheads="1"/>
          </p:cNvSpPr>
          <p:nvPr/>
        </p:nvSpPr>
        <p:spPr bwMode="auto">
          <a:xfrm>
            <a:off x="566883" y="217141"/>
            <a:ext cx="7184879" cy="58521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anose="02020603050405020304" pitchFamily="18" charset="0"/>
                <a:ea typeface="宋体" panose="02010600030101010101" pitchFamily="2" charset="-122"/>
              </a:defRPr>
            </a:lvl2pPr>
            <a:lvl3pPr algn="ctr" rtl="0" eaLnBrk="0" fontAlgn="base" hangingPunct="0">
              <a:spcBef>
                <a:spcPct val="0"/>
              </a:spcBef>
              <a:spcAft>
                <a:spcPct val="0"/>
              </a:spcAft>
              <a:defRPr sz="4400">
                <a:solidFill>
                  <a:schemeClr val="tx2"/>
                </a:solidFill>
                <a:latin typeface="Times New Roman" panose="02020603050405020304" pitchFamily="18" charset="0"/>
                <a:ea typeface="宋体" panose="02010600030101010101" pitchFamily="2" charset="-122"/>
              </a:defRPr>
            </a:lvl3pPr>
            <a:lvl4pPr algn="ctr" rtl="0" eaLnBrk="0" fontAlgn="base" hangingPunct="0">
              <a:spcBef>
                <a:spcPct val="0"/>
              </a:spcBef>
              <a:spcAft>
                <a:spcPct val="0"/>
              </a:spcAft>
              <a:defRPr sz="4400">
                <a:solidFill>
                  <a:schemeClr val="tx2"/>
                </a:solidFill>
                <a:latin typeface="Times New Roman" panose="02020603050405020304" pitchFamily="18" charset="0"/>
                <a:ea typeface="宋体" panose="02010600030101010101" pitchFamily="2" charset="-122"/>
              </a:defRPr>
            </a:lvl4pPr>
            <a:lvl5pPr algn="ctr" rtl="0" eaLnBrk="0" fontAlgn="base" hangingPunct="0">
              <a:spcBef>
                <a:spcPct val="0"/>
              </a:spcBef>
              <a:spcAft>
                <a:spcPct val="0"/>
              </a:spcAft>
              <a:defRPr sz="4400">
                <a:solidFill>
                  <a:schemeClr val="tx2"/>
                </a:solidFill>
                <a:latin typeface="Times New Roman" panose="02020603050405020304" pitchFamily="18" charset="0"/>
                <a:ea typeface="宋体" panose="02010600030101010101" pitchFamily="2" charset="-122"/>
              </a:defRPr>
            </a:lvl5pPr>
            <a:lvl6pPr marL="457200" algn="ctr" rtl="0" fontAlgn="base">
              <a:spcBef>
                <a:spcPct val="0"/>
              </a:spcBef>
              <a:spcAft>
                <a:spcPct val="0"/>
              </a:spcAft>
              <a:defRPr sz="4400">
                <a:solidFill>
                  <a:schemeClr val="tx2"/>
                </a:solidFill>
                <a:latin typeface="Times New Roman" panose="02020603050405020304" pitchFamily="18" charset="0"/>
                <a:ea typeface="宋体" panose="02010600030101010101" pitchFamily="2" charset="-122"/>
              </a:defRPr>
            </a:lvl6pPr>
            <a:lvl7pPr marL="914400" algn="ctr" rtl="0" fontAlgn="base">
              <a:spcBef>
                <a:spcPct val="0"/>
              </a:spcBef>
              <a:spcAft>
                <a:spcPct val="0"/>
              </a:spcAft>
              <a:defRPr sz="4400">
                <a:solidFill>
                  <a:schemeClr val="tx2"/>
                </a:solidFill>
                <a:latin typeface="Times New Roman" panose="02020603050405020304" pitchFamily="18" charset="0"/>
                <a:ea typeface="宋体" panose="02010600030101010101" pitchFamily="2" charset="-122"/>
              </a:defRPr>
            </a:lvl7pPr>
            <a:lvl8pPr marL="1371600" algn="ctr" rtl="0" fontAlgn="base">
              <a:spcBef>
                <a:spcPct val="0"/>
              </a:spcBef>
              <a:spcAft>
                <a:spcPct val="0"/>
              </a:spcAft>
              <a:defRPr sz="4400">
                <a:solidFill>
                  <a:schemeClr val="tx2"/>
                </a:solidFill>
                <a:latin typeface="Times New Roman" panose="02020603050405020304" pitchFamily="18" charset="0"/>
                <a:ea typeface="宋体" panose="02010600030101010101" pitchFamily="2" charset="-122"/>
              </a:defRPr>
            </a:lvl8pPr>
            <a:lvl9pPr marL="1828800" algn="ctr" rtl="0" fontAlgn="base">
              <a:spcBef>
                <a:spcPct val="0"/>
              </a:spcBef>
              <a:spcAft>
                <a:spcPct val="0"/>
              </a:spcAft>
              <a:defRPr sz="4400">
                <a:solidFill>
                  <a:schemeClr val="tx2"/>
                </a:solidFill>
                <a:latin typeface="Times New Roman" panose="02020603050405020304" pitchFamily="18" charset="0"/>
                <a:ea typeface="宋体" panose="02010600030101010101" pitchFamily="2" charset="-122"/>
              </a:defRPr>
            </a:lvl9pPr>
          </a:lstStyle>
          <a:p>
            <a:pPr eaLnBrk="1" hangingPunct="1">
              <a:buFontTx/>
            </a:pPr>
            <a:r>
              <a:rPr lang="zh-CN" altLang="en-US" b="1" kern="0" dirty="0">
                <a:solidFill>
                  <a:schemeClr val="accent1">
                    <a:lumMod val="50000"/>
                  </a:schemeClr>
                </a:solidFill>
                <a:latin typeface="思源黑体 CN Medium" panose="020B0600000000000000" pitchFamily="34" charset="-122"/>
                <a:ea typeface="思源黑体 CN Medium" panose="020B0600000000000000" pitchFamily="34" charset="-122"/>
              </a:rPr>
              <a:t>结论：</a:t>
            </a:r>
            <a:endParaRPr lang="en-US" altLang="zh-CN" b="1" kern="0" dirty="0">
              <a:solidFill>
                <a:schemeClr val="accent1">
                  <a:lumMod val="50000"/>
                </a:schemeClr>
              </a:solidFill>
              <a:latin typeface="思源黑体 CN Medium" panose="020B0600000000000000" pitchFamily="34" charset="-122"/>
              <a:ea typeface="思源黑体 CN Medium" panose="020B0600000000000000" pitchFamily="34" charset="-122"/>
            </a:endParaRPr>
          </a:p>
          <a:p>
            <a:pPr indent="457200" algn="l" eaLnBrk="1" hangingPunct="1">
              <a:lnSpc>
                <a:spcPct val="150000"/>
              </a:lnSpc>
              <a:buFontTx/>
            </a:pPr>
            <a:r>
              <a:rPr lang="zh-CN" altLang="en-US" sz="2800" b="1" kern="0" dirty="0">
                <a:solidFill>
                  <a:schemeClr val="accent2"/>
                </a:solidFill>
              </a:rPr>
              <a:t>十全十美很难达到，多数情况下不要自寻烦恼，追求“最优”，努力达到“次优”（除非技术上不得不这样做，但一般来说，即使做到，成本也会大大增加，因此，多数时候是不必要的）；</a:t>
            </a:r>
            <a:endParaRPr lang="en-US" altLang="zh-CN" sz="2800" b="1" kern="0" dirty="0">
              <a:solidFill>
                <a:schemeClr val="accent2"/>
              </a:solidFill>
            </a:endParaRPr>
          </a:p>
        </p:txBody>
      </p:sp>
      <p:grpSp>
        <p:nvGrpSpPr>
          <p:cNvPr id="17" name="组合 16">
            <a:extLst>
              <a:ext uri="{FF2B5EF4-FFF2-40B4-BE49-F238E27FC236}">
                <a16:creationId xmlns:a16="http://schemas.microsoft.com/office/drawing/2014/main" id="{0CC3B041-A091-4F84-9BC1-718A44760ED4}"/>
              </a:ext>
            </a:extLst>
          </p:cNvPr>
          <p:cNvGrpSpPr/>
          <p:nvPr/>
        </p:nvGrpSpPr>
        <p:grpSpPr>
          <a:xfrm>
            <a:off x="7751763" y="1333499"/>
            <a:ext cx="4389180" cy="5524501"/>
            <a:chOff x="6507787" y="668424"/>
            <a:chExt cx="5118156" cy="6189576"/>
          </a:xfrm>
        </p:grpSpPr>
        <p:sp>
          <p:nvSpPr>
            <p:cNvPr id="25" name="Freeform 6">
              <a:extLst>
                <a:ext uri="{FF2B5EF4-FFF2-40B4-BE49-F238E27FC236}">
                  <a16:creationId xmlns:a16="http://schemas.microsoft.com/office/drawing/2014/main" id="{B659A48F-AC12-4E5F-ADDE-2564AC56046E}"/>
                </a:ext>
              </a:extLst>
            </p:cNvPr>
            <p:cNvSpPr/>
            <p:nvPr/>
          </p:nvSpPr>
          <p:spPr bwMode="auto">
            <a:xfrm>
              <a:off x="10592571" y="2412523"/>
              <a:ext cx="0" cy="0"/>
            </a:xfrm>
            <a:custGeom>
              <a:avLst/>
              <a:gdLst/>
              <a:ahLst/>
              <a:cxnLst>
                <a:cxn ang="0">
                  <a:pos x="0" y="0"/>
                </a:cxn>
                <a:cxn ang="0">
                  <a:pos x="0" y="0"/>
                </a:cxn>
                <a:cxn ang="0">
                  <a:pos x="0" y="0"/>
                </a:cxn>
              </a:cxnLst>
              <a:rect l="0" t="0" r="r" b="b"/>
              <a:pathLst>
                <a:path>
                  <a:moveTo>
                    <a:pt x="0" y="0"/>
                  </a:moveTo>
                  <a:cubicBezTo>
                    <a:pt x="0" y="0"/>
                    <a:pt x="0" y="0"/>
                    <a:pt x="0" y="0"/>
                  </a:cubicBezTo>
                  <a:cubicBezTo>
                    <a:pt x="0" y="0"/>
                    <a:pt x="0" y="0"/>
                    <a:pt x="0" y="0"/>
                  </a:cubicBezTo>
                  <a:close/>
                </a:path>
              </a:pathLst>
            </a:custGeom>
            <a:solidFill>
              <a:srgbClr val="CCF2EA"/>
            </a:solid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sp>
          <p:nvSpPr>
            <p:cNvPr id="26" name="Freeform 20">
              <a:extLst>
                <a:ext uri="{FF2B5EF4-FFF2-40B4-BE49-F238E27FC236}">
                  <a16:creationId xmlns:a16="http://schemas.microsoft.com/office/drawing/2014/main" id="{B1D5E46A-982F-4CEC-8415-972F8FD85370}"/>
                </a:ext>
              </a:extLst>
            </p:cNvPr>
            <p:cNvSpPr/>
            <p:nvPr/>
          </p:nvSpPr>
          <p:spPr bwMode="auto">
            <a:xfrm>
              <a:off x="6507787" y="3020832"/>
              <a:ext cx="851505" cy="693649"/>
            </a:xfrm>
            <a:custGeom>
              <a:avLst/>
              <a:gdLst>
                <a:gd name="T0" fmla="*/ 280 w 280"/>
                <a:gd name="T1" fmla="*/ 27 h 228"/>
                <a:gd name="T2" fmla="*/ 247 w 280"/>
                <a:gd name="T3" fmla="*/ 36 h 228"/>
                <a:gd name="T4" fmla="*/ 272 w 280"/>
                <a:gd name="T5" fmla="*/ 5 h 228"/>
                <a:gd name="T6" fmla="*/ 236 w 280"/>
                <a:gd name="T7" fmla="*/ 19 h 228"/>
                <a:gd name="T8" fmla="*/ 194 w 280"/>
                <a:gd name="T9" fmla="*/ 0 h 228"/>
                <a:gd name="T10" fmla="*/ 136 w 280"/>
                <a:gd name="T11" fmla="*/ 58 h 228"/>
                <a:gd name="T12" fmla="*/ 138 w 280"/>
                <a:gd name="T13" fmla="*/ 71 h 228"/>
                <a:gd name="T14" fmla="*/ 19 w 280"/>
                <a:gd name="T15" fmla="*/ 11 h 228"/>
                <a:gd name="T16" fmla="*/ 12 w 280"/>
                <a:gd name="T17" fmla="*/ 40 h 228"/>
                <a:gd name="T18" fmla="*/ 37 w 280"/>
                <a:gd name="T19" fmla="*/ 88 h 228"/>
                <a:gd name="T20" fmla="*/ 11 w 280"/>
                <a:gd name="T21" fmla="*/ 80 h 228"/>
                <a:gd name="T22" fmla="*/ 11 w 280"/>
                <a:gd name="T23" fmla="*/ 81 h 228"/>
                <a:gd name="T24" fmla="*/ 57 w 280"/>
                <a:gd name="T25" fmla="*/ 138 h 228"/>
                <a:gd name="T26" fmla="*/ 42 w 280"/>
                <a:gd name="T27" fmla="*/ 140 h 228"/>
                <a:gd name="T28" fmla="*/ 31 w 280"/>
                <a:gd name="T29" fmla="*/ 139 h 228"/>
                <a:gd name="T30" fmla="*/ 85 w 280"/>
                <a:gd name="T31" fmla="*/ 178 h 228"/>
                <a:gd name="T32" fmla="*/ 14 w 280"/>
                <a:gd name="T33" fmla="*/ 203 h 228"/>
                <a:gd name="T34" fmla="*/ 0 w 280"/>
                <a:gd name="T35" fmla="*/ 202 h 228"/>
                <a:gd name="T36" fmla="*/ 88 w 280"/>
                <a:gd name="T37" fmla="*/ 228 h 228"/>
                <a:gd name="T38" fmla="*/ 251 w 280"/>
                <a:gd name="T39" fmla="*/ 65 h 228"/>
                <a:gd name="T40" fmla="*/ 251 w 280"/>
                <a:gd name="T41" fmla="*/ 57 h 228"/>
                <a:gd name="T42" fmla="*/ 280 w 280"/>
                <a:gd name="T43" fmla="*/ 27 h 2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280" h="228">
                  <a:moveTo>
                    <a:pt x="280" y="27"/>
                  </a:moveTo>
                  <a:cubicBezTo>
                    <a:pt x="270" y="32"/>
                    <a:pt x="259" y="35"/>
                    <a:pt x="247" y="36"/>
                  </a:cubicBezTo>
                  <a:cubicBezTo>
                    <a:pt x="259" y="29"/>
                    <a:pt x="268" y="18"/>
                    <a:pt x="272" y="5"/>
                  </a:cubicBezTo>
                  <a:cubicBezTo>
                    <a:pt x="261" y="11"/>
                    <a:pt x="249" y="16"/>
                    <a:pt x="236" y="19"/>
                  </a:cubicBezTo>
                  <a:cubicBezTo>
                    <a:pt x="225" y="7"/>
                    <a:pt x="210" y="0"/>
                    <a:pt x="194" y="0"/>
                  </a:cubicBezTo>
                  <a:cubicBezTo>
                    <a:pt x="162" y="0"/>
                    <a:pt x="136" y="26"/>
                    <a:pt x="136" y="58"/>
                  </a:cubicBezTo>
                  <a:cubicBezTo>
                    <a:pt x="136" y="62"/>
                    <a:pt x="137" y="67"/>
                    <a:pt x="138" y="71"/>
                  </a:cubicBezTo>
                  <a:cubicBezTo>
                    <a:pt x="90" y="69"/>
                    <a:pt x="48" y="46"/>
                    <a:pt x="19" y="11"/>
                  </a:cubicBezTo>
                  <a:cubicBezTo>
                    <a:pt x="14" y="19"/>
                    <a:pt x="12" y="29"/>
                    <a:pt x="12" y="40"/>
                  </a:cubicBezTo>
                  <a:cubicBezTo>
                    <a:pt x="12" y="60"/>
                    <a:pt x="22" y="77"/>
                    <a:pt x="37" y="88"/>
                  </a:cubicBezTo>
                  <a:cubicBezTo>
                    <a:pt x="28" y="87"/>
                    <a:pt x="19" y="85"/>
                    <a:pt x="11" y="80"/>
                  </a:cubicBezTo>
                  <a:cubicBezTo>
                    <a:pt x="11" y="81"/>
                    <a:pt x="11" y="81"/>
                    <a:pt x="11" y="81"/>
                  </a:cubicBezTo>
                  <a:cubicBezTo>
                    <a:pt x="11" y="109"/>
                    <a:pt x="31" y="132"/>
                    <a:pt x="57" y="138"/>
                  </a:cubicBezTo>
                  <a:cubicBezTo>
                    <a:pt x="52" y="139"/>
                    <a:pt x="47" y="140"/>
                    <a:pt x="42" y="140"/>
                  </a:cubicBezTo>
                  <a:cubicBezTo>
                    <a:pt x="38" y="140"/>
                    <a:pt x="35" y="139"/>
                    <a:pt x="31" y="139"/>
                  </a:cubicBezTo>
                  <a:cubicBezTo>
                    <a:pt x="39" y="161"/>
                    <a:pt x="60" y="178"/>
                    <a:pt x="85" y="178"/>
                  </a:cubicBezTo>
                  <a:cubicBezTo>
                    <a:pt x="65" y="194"/>
                    <a:pt x="40" y="203"/>
                    <a:pt x="14" y="203"/>
                  </a:cubicBezTo>
                  <a:cubicBezTo>
                    <a:pt x="9" y="203"/>
                    <a:pt x="4" y="203"/>
                    <a:pt x="0" y="202"/>
                  </a:cubicBezTo>
                  <a:cubicBezTo>
                    <a:pt x="25" y="219"/>
                    <a:pt x="55" y="228"/>
                    <a:pt x="88" y="228"/>
                  </a:cubicBezTo>
                  <a:cubicBezTo>
                    <a:pt x="194" y="228"/>
                    <a:pt x="251" y="140"/>
                    <a:pt x="251" y="65"/>
                  </a:cubicBezTo>
                  <a:cubicBezTo>
                    <a:pt x="251" y="62"/>
                    <a:pt x="251" y="60"/>
                    <a:pt x="251" y="57"/>
                  </a:cubicBezTo>
                  <a:cubicBezTo>
                    <a:pt x="263" y="49"/>
                    <a:pt x="272" y="39"/>
                    <a:pt x="280" y="27"/>
                  </a:cubicBezTo>
                  <a:close/>
                </a:path>
              </a:pathLst>
            </a:custGeom>
            <a:solidFill>
              <a:srgbClr val="CCF2EA"/>
            </a:solid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sp>
          <p:nvSpPr>
            <p:cNvPr id="27" name="Freeform 37">
              <a:extLst>
                <a:ext uri="{FF2B5EF4-FFF2-40B4-BE49-F238E27FC236}">
                  <a16:creationId xmlns:a16="http://schemas.microsoft.com/office/drawing/2014/main" id="{60AAEBEE-8B26-43B3-BFAD-4A8B81E8A16D}"/>
                </a:ext>
              </a:extLst>
            </p:cNvPr>
            <p:cNvSpPr/>
            <p:nvPr/>
          </p:nvSpPr>
          <p:spPr bwMode="auto">
            <a:xfrm>
              <a:off x="7906414" y="2797564"/>
              <a:ext cx="2363514" cy="4060436"/>
            </a:xfrm>
            <a:custGeom>
              <a:avLst/>
              <a:gdLst>
                <a:gd name="T0" fmla="*/ 470 w 588"/>
                <a:gd name="T1" fmla="*/ 274 h 1010"/>
                <a:gd name="T2" fmla="*/ 543 w 588"/>
                <a:gd name="T3" fmla="*/ 164 h 1010"/>
                <a:gd name="T4" fmla="*/ 588 w 588"/>
                <a:gd name="T5" fmla="*/ 13 h 1010"/>
                <a:gd name="T6" fmla="*/ 580 w 588"/>
                <a:gd name="T7" fmla="*/ 9 h 1010"/>
                <a:gd name="T8" fmla="*/ 531 w 588"/>
                <a:gd name="T9" fmla="*/ 143 h 1010"/>
                <a:gd name="T10" fmla="*/ 456 w 588"/>
                <a:gd name="T11" fmla="*/ 237 h 1010"/>
                <a:gd name="T12" fmla="*/ 454 w 588"/>
                <a:gd name="T13" fmla="*/ 238 h 1010"/>
                <a:gd name="T14" fmla="*/ 310 w 588"/>
                <a:gd name="T15" fmla="*/ 0 h 1010"/>
                <a:gd name="T16" fmla="*/ 272 w 588"/>
                <a:gd name="T17" fmla="*/ 25 h 1010"/>
                <a:gd name="T18" fmla="*/ 401 w 588"/>
                <a:gd name="T19" fmla="*/ 434 h 1010"/>
                <a:gd name="T20" fmla="*/ 234 w 588"/>
                <a:gd name="T21" fmla="*/ 365 h 1010"/>
                <a:gd name="T22" fmla="*/ 106 w 588"/>
                <a:gd name="T23" fmla="*/ 257 h 1010"/>
                <a:gd name="T24" fmla="*/ 12 w 588"/>
                <a:gd name="T25" fmla="*/ 95 h 1010"/>
                <a:gd name="T26" fmla="*/ 0 w 588"/>
                <a:gd name="T27" fmla="*/ 101 h 1010"/>
                <a:gd name="T28" fmla="*/ 90 w 588"/>
                <a:gd name="T29" fmla="*/ 284 h 1010"/>
                <a:gd name="T30" fmla="*/ 218 w 588"/>
                <a:gd name="T31" fmla="*/ 413 h 1010"/>
                <a:gd name="T32" fmla="*/ 406 w 588"/>
                <a:gd name="T33" fmla="*/ 511 h 1010"/>
                <a:gd name="T34" fmla="*/ 331 w 588"/>
                <a:gd name="T35" fmla="*/ 1010 h 1010"/>
                <a:gd name="T36" fmla="*/ 557 w 588"/>
                <a:gd name="T37" fmla="*/ 1010 h 1010"/>
                <a:gd name="T38" fmla="*/ 546 w 588"/>
                <a:gd name="T39" fmla="*/ 509 h 1010"/>
                <a:gd name="T40" fmla="*/ 470 w 588"/>
                <a:gd name="T41" fmla="*/ 274 h 10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588" h="1010">
                  <a:moveTo>
                    <a:pt x="470" y="274"/>
                  </a:moveTo>
                  <a:cubicBezTo>
                    <a:pt x="498" y="243"/>
                    <a:pt x="523" y="207"/>
                    <a:pt x="543" y="164"/>
                  </a:cubicBezTo>
                  <a:cubicBezTo>
                    <a:pt x="564" y="120"/>
                    <a:pt x="581" y="71"/>
                    <a:pt x="588" y="13"/>
                  </a:cubicBezTo>
                  <a:cubicBezTo>
                    <a:pt x="580" y="9"/>
                    <a:pt x="580" y="9"/>
                    <a:pt x="580" y="9"/>
                  </a:cubicBezTo>
                  <a:cubicBezTo>
                    <a:pt x="571" y="60"/>
                    <a:pt x="552" y="106"/>
                    <a:pt x="531" y="143"/>
                  </a:cubicBezTo>
                  <a:cubicBezTo>
                    <a:pt x="509" y="181"/>
                    <a:pt x="483" y="212"/>
                    <a:pt x="456" y="237"/>
                  </a:cubicBezTo>
                  <a:cubicBezTo>
                    <a:pt x="455" y="238"/>
                    <a:pt x="455" y="238"/>
                    <a:pt x="454" y="238"/>
                  </a:cubicBezTo>
                  <a:cubicBezTo>
                    <a:pt x="415" y="153"/>
                    <a:pt x="366" y="73"/>
                    <a:pt x="310" y="0"/>
                  </a:cubicBezTo>
                  <a:cubicBezTo>
                    <a:pt x="272" y="25"/>
                    <a:pt x="272" y="25"/>
                    <a:pt x="272" y="25"/>
                  </a:cubicBezTo>
                  <a:cubicBezTo>
                    <a:pt x="346" y="158"/>
                    <a:pt x="386" y="295"/>
                    <a:pt x="401" y="434"/>
                  </a:cubicBezTo>
                  <a:cubicBezTo>
                    <a:pt x="344" y="419"/>
                    <a:pt x="287" y="397"/>
                    <a:pt x="234" y="365"/>
                  </a:cubicBezTo>
                  <a:cubicBezTo>
                    <a:pt x="188" y="337"/>
                    <a:pt x="145" y="301"/>
                    <a:pt x="106" y="257"/>
                  </a:cubicBezTo>
                  <a:cubicBezTo>
                    <a:pt x="68" y="212"/>
                    <a:pt x="32" y="157"/>
                    <a:pt x="12" y="95"/>
                  </a:cubicBezTo>
                  <a:cubicBezTo>
                    <a:pt x="0" y="101"/>
                    <a:pt x="0" y="101"/>
                    <a:pt x="0" y="101"/>
                  </a:cubicBezTo>
                  <a:cubicBezTo>
                    <a:pt x="18" y="172"/>
                    <a:pt x="52" y="232"/>
                    <a:pt x="90" y="284"/>
                  </a:cubicBezTo>
                  <a:cubicBezTo>
                    <a:pt x="128" y="335"/>
                    <a:pt x="172" y="378"/>
                    <a:pt x="218" y="413"/>
                  </a:cubicBezTo>
                  <a:cubicBezTo>
                    <a:pt x="278" y="457"/>
                    <a:pt x="341" y="489"/>
                    <a:pt x="406" y="511"/>
                  </a:cubicBezTo>
                  <a:cubicBezTo>
                    <a:pt x="412" y="679"/>
                    <a:pt x="383" y="847"/>
                    <a:pt x="331" y="1010"/>
                  </a:cubicBezTo>
                  <a:cubicBezTo>
                    <a:pt x="557" y="1010"/>
                    <a:pt x="557" y="1010"/>
                    <a:pt x="557" y="1010"/>
                  </a:cubicBezTo>
                  <a:cubicBezTo>
                    <a:pt x="583" y="820"/>
                    <a:pt x="587" y="695"/>
                    <a:pt x="546" y="509"/>
                  </a:cubicBezTo>
                  <a:cubicBezTo>
                    <a:pt x="528" y="428"/>
                    <a:pt x="503" y="349"/>
                    <a:pt x="470" y="274"/>
                  </a:cubicBezTo>
                  <a:close/>
                </a:path>
              </a:pathLst>
            </a:custGeom>
            <a:solidFill>
              <a:srgbClr val="93B0C1"/>
            </a:solid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sp>
          <p:nvSpPr>
            <p:cNvPr id="28" name="Freeform 32">
              <a:extLst>
                <a:ext uri="{FF2B5EF4-FFF2-40B4-BE49-F238E27FC236}">
                  <a16:creationId xmlns:a16="http://schemas.microsoft.com/office/drawing/2014/main" id="{9496B110-D570-41F5-9406-43C52F8A345E}"/>
                </a:ext>
              </a:extLst>
            </p:cNvPr>
            <p:cNvSpPr>
              <a:spLocks noEditPoints="1"/>
            </p:cNvSpPr>
            <p:nvPr/>
          </p:nvSpPr>
          <p:spPr bwMode="auto">
            <a:xfrm>
              <a:off x="10346023" y="2207066"/>
              <a:ext cx="459615" cy="458092"/>
            </a:xfrm>
            <a:custGeom>
              <a:avLst/>
              <a:gdLst>
                <a:gd name="T0" fmla="*/ 106 w 114"/>
                <a:gd name="T1" fmla="*/ 0 h 114"/>
                <a:gd name="T2" fmla="*/ 8 w 114"/>
                <a:gd name="T3" fmla="*/ 0 h 114"/>
                <a:gd name="T4" fmla="*/ 0 w 114"/>
                <a:gd name="T5" fmla="*/ 8 h 114"/>
                <a:gd name="T6" fmla="*/ 0 w 114"/>
                <a:gd name="T7" fmla="*/ 106 h 114"/>
                <a:gd name="T8" fmla="*/ 8 w 114"/>
                <a:gd name="T9" fmla="*/ 114 h 114"/>
                <a:gd name="T10" fmla="*/ 106 w 114"/>
                <a:gd name="T11" fmla="*/ 114 h 114"/>
                <a:gd name="T12" fmla="*/ 114 w 114"/>
                <a:gd name="T13" fmla="*/ 106 h 114"/>
                <a:gd name="T14" fmla="*/ 114 w 114"/>
                <a:gd name="T15" fmla="*/ 8 h 114"/>
                <a:gd name="T16" fmla="*/ 106 w 114"/>
                <a:gd name="T17" fmla="*/ 0 h 114"/>
                <a:gd name="T18" fmla="*/ 35 w 114"/>
                <a:gd name="T19" fmla="*/ 96 h 114"/>
                <a:gd name="T20" fmla="*/ 17 w 114"/>
                <a:gd name="T21" fmla="*/ 96 h 114"/>
                <a:gd name="T22" fmla="*/ 17 w 114"/>
                <a:gd name="T23" fmla="*/ 44 h 114"/>
                <a:gd name="T24" fmla="*/ 35 w 114"/>
                <a:gd name="T25" fmla="*/ 44 h 114"/>
                <a:gd name="T26" fmla="*/ 35 w 114"/>
                <a:gd name="T27" fmla="*/ 96 h 114"/>
                <a:gd name="T28" fmla="*/ 26 w 114"/>
                <a:gd name="T29" fmla="*/ 37 h 114"/>
                <a:gd name="T30" fmla="*/ 26 w 114"/>
                <a:gd name="T31" fmla="*/ 37 h 114"/>
                <a:gd name="T32" fmla="*/ 16 w 114"/>
                <a:gd name="T33" fmla="*/ 28 h 114"/>
                <a:gd name="T34" fmla="*/ 26 w 114"/>
                <a:gd name="T35" fmla="*/ 19 h 114"/>
                <a:gd name="T36" fmla="*/ 36 w 114"/>
                <a:gd name="T37" fmla="*/ 28 h 114"/>
                <a:gd name="T38" fmla="*/ 26 w 114"/>
                <a:gd name="T39" fmla="*/ 37 h 114"/>
                <a:gd name="T40" fmla="*/ 97 w 114"/>
                <a:gd name="T41" fmla="*/ 96 h 114"/>
                <a:gd name="T42" fmla="*/ 80 w 114"/>
                <a:gd name="T43" fmla="*/ 96 h 114"/>
                <a:gd name="T44" fmla="*/ 80 w 114"/>
                <a:gd name="T45" fmla="*/ 68 h 114"/>
                <a:gd name="T46" fmla="*/ 71 w 114"/>
                <a:gd name="T47" fmla="*/ 56 h 114"/>
                <a:gd name="T48" fmla="*/ 62 w 114"/>
                <a:gd name="T49" fmla="*/ 63 h 114"/>
                <a:gd name="T50" fmla="*/ 61 w 114"/>
                <a:gd name="T51" fmla="*/ 67 h 114"/>
                <a:gd name="T52" fmla="*/ 61 w 114"/>
                <a:gd name="T53" fmla="*/ 96 h 114"/>
                <a:gd name="T54" fmla="*/ 44 w 114"/>
                <a:gd name="T55" fmla="*/ 96 h 114"/>
                <a:gd name="T56" fmla="*/ 44 w 114"/>
                <a:gd name="T57" fmla="*/ 44 h 114"/>
                <a:gd name="T58" fmla="*/ 61 w 114"/>
                <a:gd name="T59" fmla="*/ 44 h 114"/>
                <a:gd name="T60" fmla="*/ 61 w 114"/>
                <a:gd name="T61" fmla="*/ 51 h 114"/>
                <a:gd name="T62" fmla="*/ 77 w 114"/>
                <a:gd name="T63" fmla="*/ 43 h 114"/>
                <a:gd name="T64" fmla="*/ 97 w 114"/>
                <a:gd name="T65" fmla="*/ 66 h 114"/>
                <a:gd name="T66" fmla="*/ 97 w 114"/>
                <a:gd name="T67" fmla="*/ 96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14" h="114">
                  <a:moveTo>
                    <a:pt x="106" y="0"/>
                  </a:moveTo>
                  <a:cubicBezTo>
                    <a:pt x="8" y="0"/>
                    <a:pt x="8" y="0"/>
                    <a:pt x="8" y="0"/>
                  </a:cubicBezTo>
                  <a:cubicBezTo>
                    <a:pt x="4" y="0"/>
                    <a:pt x="0" y="3"/>
                    <a:pt x="0" y="8"/>
                  </a:cubicBezTo>
                  <a:cubicBezTo>
                    <a:pt x="0" y="106"/>
                    <a:pt x="0" y="106"/>
                    <a:pt x="0" y="106"/>
                  </a:cubicBezTo>
                  <a:cubicBezTo>
                    <a:pt x="0" y="111"/>
                    <a:pt x="4" y="114"/>
                    <a:pt x="8" y="114"/>
                  </a:cubicBezTo>
                  <a:cubicBezTo>
                    <a:pt x="106" y="114"/>
                    <a:pt x="106" y="114"/>
                    <a:pt x="106" y="114"/>
                  </a:cubicBezTo>
                  <a:cubicBezTo>
                    <a:pt x="110" y="114"/>
                    <a:pt x="114" y="111"/>
                    <a:pt x="114" y="106"/>
                  </a:cubicBezTo>
                  <a:cubicBezTo>
                    <a:pt x="114" y="8"/>
                    <a:pt x="114" y="8"/>
                    <a:pt x="114" y="8"/>
                  </a:cubicBezTo>
                  <a:cubicBezTo>
                    <a:pt x="114" y="3"/>
                    <a:pt x="110" y="0"/>
                    <a:pt x="106" y="0"/>
                  </a:cubicBezTo>
                  <a:close/>
                  <a:moveTo>
                    <a:pt x="35" y="96"/>
                  </a:moveTo>
                  <a:cubicBezTo>
                    <a:pt x="17" y="96"/>
                    <a:pt x="17" y="96"/>
                    <a:pt x="17" y="96"/>
                  </a:cubicBezTo>
                  <a:cubicBezTo>
                    <a:pt x="17" y="44"/>
                    <a:pt x="17" y="44"/>
                    <a:pt x="17" y="44"/>
                  </a:cubicBezTo>
                  <a:cubicBezTo>
                    <a:pt x="35" y="44"/>
                    <a:pt x="35" y="44"/>
                    <a:pt x="35" y="44"/>
                  </a:cubicBezTo>
                  <a:lnTo>
                    <a:pt x="35" y="96"/>
                  </a:lnTo>
                  <a:close/>
                  <a:moveTo>
                    <a:pt x="26" y="37"/>
                  </a:moveTo>
                  <a:cubicBezTo>
                    <a:pt x="26" y="37"/>
                    <a:pt x="26" y="37"/>
                    <a:pt x="26" y="37"/>
                  </a:cubicBezTo>
                  <a:cubicBezTo>
                    <a:pt x="20" y="37"/>
                    <a:pt x="16" y="33"/>
                    <a:pt x="16" y="28"/>
                  </a:cubicBezTo>
                  <a:cubicBezTo>
                    <a:pt x="16" y="23"/>
                    <a:pt x="20" y="19"/>
                    <a:pt x="26" y="19"/>
                  </a:cubicBezTo>
                  <a:cubicBezTo>
                    <a:pt x="32" y="19"/>
                    <a:pt x="36" y="23"/>
                    <a:pt x="36" y="28"/>
                  </a:cubicBezTo>
                  <a:cubicBezTo>
                    <a:pt x="36" y="33"/>
                    <a:pt x="32" y="37"/>
                    <a:pt x="26" y="37"/>
                  </a:cubicBezTo>
                  <a:close/>
                  <a:moveTo>
                    <a:pt x="97" y="96"/>
                  </a:moveTo>
                  <a:cubicBezTo>
                    <a:pt x="80" y="96"/>
                    <a:pt x="80" y="96"/>
                    <a:pt x="80" y="96"/>
                  </a:cubicBezTo>
                  <a:cubicBezTo>
                    <a:pt x="80" y="68"/>
                    <a:pt x="80" y="68"/>
                    <a:pt x="80" y="68"/>
                  </a:cubicBezTo>
                  <a:cubicBezTo>
                    <a:pt x="80" y="61"/>
                    <a:pt x="77" y="56"/>
                    <a:pt x="71" y="56"/>
                  </a:cubicBezTo>
                  <a:cubicBezTo>
                    <a:pt x="66" y="56"/>
                    <a:pt x="63" y="59"/>
                    <a:pt x="62" y="63"/>
                  </a:cubicBezTo>
                  <a:cubicBezTo>
                    <a:pt x="61" y="64"/>
                    <a:pt x="61" y="65"/>
                    <a:pt x="61" y="67"/>
                  </a:cubicBezTo>
                  <a:cubicBezTo>
                    <a:pt x="61" y="96"/>
                    <a:pt x="61" y="96"/>
                    <a:pt x="61" y="96"/>
                  </a:cubicBezTo>
                  <a:cubicBezTo>
                    <a:pt x="44" y="96"/>
                    <a:pt x="44" y="96"/>
                    <a:pt x="44" y="96"/>
                  </a:cubicBezTo>
                  <a:cubicBezTo>
                    <a:pt x="44" y="96"/>
                    <a:pt x="44" y="49"/>
                    <a:pt x="44" y="44"/>
                  </a:cubicBezTo>
                  <a:cubicBezTo>
                    <a:pt x="61" y="44"/>
                    <a:pt x="61" y="44"/>
                    <a:pt x="61" y="44"/>
                  </a:cubicBezTo>
                  <a:cubicBezTo>
                    <a:pt x="61" y="51"/>
                    <a:pt x="61" y="51"/>
                    <a:pt x="61" y="51"/>
                  </a:cubicBezTo>
                  <a:cubicBezTo>
                    <a:pt x="64" y="48"/>
                    <a:pt x="68" y="43"/>
                    <a:pt x="77" y="43"/>
                  </a:cubicBezTo>
                  <a:cubicBezTo>
                    <a:pt x="88" y="43"/>
                    <a:pt x="97" y="50"/>
                    <a:pt x="97" y="66"/>
                  </a:cubicBezTo>
                  <a:lnTo>
                    <a:pt x="97" y="96"/>
                  </a:lnTo>
                  <a:close/>
                </a:path>
              </a:pathLst>
            </a:custGeom>
            <a:solidFill>
              <a:srgbClr val="CCF2EA"/>
            </a:solid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grpSp>
          <p:nvGrpSpPr>
            <p:cNvPr id="29" name="Group 33">
              <a:extLst>
                <a:ext uri="{FF2B5EF4-FFF2-40B4-BE49-F238E27FC236}">
                  <a16:creationId xmlns:a16="http://schemas.microsoft.com/office/drawing/2014/main" id="{F8B3F6DB-2932-437C-BEAF-5AF19AF3D209}"/>
                </a:ext>
              </a:extLst>
            </p:cNvPr>
            <p:cNvGrpSpPr/>
            <p:nvPr/>
          </p:nvGrpSpPr>
          <p:grpSpPr>
            <a:xfrm>
              <a:off x="10254709" y="4173364"/>
              <a:ext cx="872050" cy="872049"/>
              <a:chOff x="4127501" y="4194175"/>
              <a:chExt cx="909638" cy="909637"/>
            </a:xfrm>
            <a:solidFill>
              <a:srgbClr val="CCF2EA"/>
            </a:solidFill>
          </p:grpSpPr>
          <p:sp>
            <p:nvSpPr>
              <p:cNvPr id="70" name="Freeform 11">
                <a:extLst>
                  <a:ext uri="{FF2B5EF4-FFF2-40B4-BE49-F238E27FC236}">
                    <a16:creationId xmlns:a16="http://schemas.microsoft.com/office/drawing/2014/main" id="{5BC2B4A5-6A60-4EBA-9FBC-6BF2D4B3AD6E}"/>
                  </a:ext>
                </a:extLst>
              </p:cNvPr>
              <p:cNvSpPr/>
              <p:nvPr/>
            </p:nvSpPr>
            <p:spPr bwMode="auto">
              <a:xfrm>
                <a:off x="4386263" y="4659313"/>
                <a:ext cx="96838" cy="192087"/>
              </a:xfrm>
              <a:custGeom>
                <a:avLst/>
                <a:gdLst>
                  <a:gd name="T0" fmla="*/ 0 w 61"/>
                  <a:gd name="T1" fmla="*/ 18 h 121"/>
                  <a:gd name="T2" fmla="*/ 22 w 61"/>
                  <a:gd name="T3" fmla="*/ 18 h 121"/>
                  <a:gd name="T4" fmla="*/ 22 w 61"/>
                  <a:gd name="T5" fmla="*/ 121 h 121"/>
                  <a:gd name="T6" fmla="*/ 40 w 61"/>
                  <a:gd name="T7" fmla="*/ 121 h 121"/>
                  <a:gd name="T8" fmla="*/ 40 w 61"/>
                  <a:gd name="T9" fmla="*/ 18 h 121"/>
                  <a:gd name="T10" fmla="*/ 61 w 61"/>
                  <a:gd name="T11" fmla="*/ 18 h 121"/>
                  <a:gd name="T12" fmla="*/ 61 w 61"/>
                  <a:gd name="T13" fmla="*/ 0 h 121"/>
                  <a:gd name="T14" fmla="*/ 0 w 61"/>
                  <a:gd name="T15" fmla="*/ 0 h 121"/>
                  <a:gd name="T16" fmla="*/ 0 w 61"/>
                  <a:gd name="T17" fmla="*/ 18 h 1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1" h="121">
                    <a:moveTo>
                      <a:pt x="0" y="18"/>
                    </a:moveTo>
                    <a:lnTo>
                      <a:pt x="22" y="18"/>
                    </a:lnTo>
                    <a:lnTo>
                      <a:pt x="22" y="121"/>
                    </a:lnTo>
                    <a:lnTo>
                      <a:pt x="40" y="121"/>
                    </a:lnTo>
                    <a:lnTo>
                      <a:pt x="40" y="18"/>
                    </a:lnTo>
                    <a:lnTo>
                      <a:pt x="61" y="18"/>
                    </a:lnTo>
                    <a:lnTo>
                      <a:pt x="61" y="0"/>
                    </a:lnTo>
                    <a:lnTo>
                      <a:pt x="0" y="0"/>
                    </a:lnTo>
                    <a:lnTo>
                      <a:pt x="0" y="18"/>
                    </a:lnTo>
                    <a:close/>
                  </a:path>
                </a:pathLst>
              </a:custGeom>
              <a:grp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sp>
            <p:nvSpPr>
              <p:cNvPr id="71" name="Freeform 12">
                <a:extLst>
                  <a:ext uri="{FF2B5EF4-FFF2-40B4-BE49-F238E27FC236}">
                    <a16:creationId xmlns:a16="http://schemas.microsoft.com/office/drawing/2014/main" id="{AD2E2BC1-78F7-456C-9AF6-0946E6CFDF11}"/>
                  </a:ext>
                </a:extLst>
              </p:cNvPr>
              <p:cNvSpPr/>
              <p:nvPr/>
            </p:nvSpPr>
            <p:spPr bwMode="auto">
              <a:xfrm>
                <a:off x="4572001" y="4440238"/>
                <a:ext cx="25400" cy="109537"/>
              </a:xfrm>
              <a:custGeom>
                <a:avLst/>
                <a:gdLst>
                  <a:gd name="T0" fmla="*/ 3 w 6"/>
                  <a:gd name="T1" fmla="*/ 26 h 26"/>
                  <a:gd name="T2" fmla="*/ 5 w 6"/>
                  <a:gd name="T3" fmla="*/ 25 h 26"/>
                  <a:gd name="T4" fmla="*/ 6 w 6"/>
                  <a:gd name="T5" fmla="*/ 23 h 26"/>
                  <a:gd name="T6" fmla="*/ 6 w 6"/>
                  <a:gd name="T7" fmla="*/ 3 h 26"/>
                  <a:gd name="T8" fmla="*/ 5 w 6"/>
                  <a:gd name="T9" fmla="*/ 1 h 26"/>
                  <a:gd name="T10" fmla="*/ 3 w 6"/>
                  <a:gd name="T11" fmla="*/ 0 h 26"/>
                  <a:gd name="T12" fmla="*/ 0 w 6"/>
                  <a:gd name="T13" fmla="*/ 1 h 26"/>
                  <a:gd name="T14" fmla="*/ 0 w 6"/>
                  <a:gd name="T15" fmla="*/ 3 h 26"/>
                  <a:gd name="T16" fmla="*/ 0 w 6"/>
                  <a:gd name="T17" fmla="*/ 23 h 26"/>
                  <a:gd name="T18" fmla="*/ 0 w 6"/>
                  <a:gd name="T19" fmla="*/ 25 h 26"/>
                  <a:gd name="T20" fmla="*/ 3 w 6"/>
                  <a:gd name="T21" fmla="*/ 26 h 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6" h="26">
                    <a:moveTo>
                      <a:pt x="3" y="26"/>
                    </a:moveTo>
                    <a:cubicBezTo>
                      <a:pt x="4" y="26"/>
                      <a:pt x="5" y="26"/>
                      <a:pt x="5" y="25"/>
                    </a:cubicBezTo>
                    <a:cubicBezTo>
                      <a:pt x="6" y="25"/>
                      <a:pt x="6" y="24"/>
                      <a:pt x="6" y="23"/>
                    </a:cubicBezTo>
                    <a:cubicBezTo>
                      <a:pt x="6" y="3"/>
                      <a:pt x="6" y="3"/>
                      <a:pt x="6" y="3"/>
                    </a:cubicBezTo>
                    <a:cubicBezTo>
                      <a:pt x="6" y="2"/>
                      <a:pt x="6" y="1"/>
                      <a:pt x="5" y="1"/>
                    </a:cubicBezTo>
                    <a:cubicBezTo>
                      <a:pt x="5" y="0"/>
                      <a:pt x="4" y="0"/>
                      <a:pt x="3" y="0"/>
                    </a:cubicBezTo>
                    <a:cubicBezTo>
                      <a:pt x="2" y="0"/>
                      <a:pt x="1" y="0"/>
                      <a:pt x="0" y="1"/>
                    </a:cubicBezTo>
                    <a:cubicBezTo>
                      <a:pt x="0" y="1"/>
                      <a:pt x="0" y="2"/>
                      <a:pt x="0" y="3"/>
                    </a:cubicBezTo>
                    <a:cubicBezTo>
                      <a:pt x="0" y="23"/>
                      <a:pt x="0" y="23"/>
                      <a:pt x="0" y="23"/>
                    </a:cubicBezTo>
                    <a:cubicBezTo>
                      <a:pt x="0" y="24"/>
                      <a:pt x="0" y="25"/>
                      <a:pt x="0" y="25"/>
                    </a:cubicBezTo>
                    <a:cubicBezTo>
                      <a:pt x="1" y="26"/>
                      <a:pt x="2" y="26"/>
                      <a:pt x="3" y="26"/>
                    </a:cubicBezTo>
                    <a:close/>
                  </a:path>
                </a:pathLst>
              </a:custGeom>
              <a:grp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sp>
            <p:nvSpPr>
              <p:cNvPr id="72" name="Freeform 13">
                <a:extLst>
                  <a:ext uri="{FF2B5EF4-FFF2-40B4-BE49-F238E27FC236}">
                    <a16:creationId xmlns:a16="http://schemas.microsoft.com/office/drawing/2014/main" id="{3B9ADF94-FCDA-484D-81CE-B2F5BB9A2C5F}"/>
                  </a:ext>
                </a:extLst>
              </p:cNvPr>
              <p:cNvSpPr>
                <a:spLocks noEditPoints="1"/>
              </p:cNvSpPr>
              <p:nvPr/>
            </p:nvSpPr>
            <p:spPr bwMode="auto">
              <a:xfrm>
                <a:off x="4600576" y="4659313"/>
                <a:ext cx="79375" cy="192087"/>
              </a:xfrm>
              <a:custGeom>
                <a:avLst/>
                <a:gdLst>
                  <a:gd name="T0" fmla="*/ 13 w 19"/>
                  <a:gd name="T1" fmla="*/ 12 h 46"/>
                  <a:gd name="T2" fmla="*/ 9 w 19"/>
                  <a:gd name="T3" fmla="*/ 12 h 46"/>
                  <a:gd name="T4" fmla="*/ 6 w 19"/>
                  <a:gd name="T5" fmla="*/ 15 h 46"/>
                  <a:gd name="T6" fmla="*/ 6 w 19"/>
                  <a:gd name="T7" fmla="*/ 0 h 46"/>
                  <a:gd name="T8" fmla="*/ 0 w 19"/>
                  <a:gd name="T9" fmla="*/ 0 h 46"/>
                  <a:gd name="T10" fmla="*/ 0 w 19"/>
                  <a:gd name="T11" fmla="*/ 46 h 46"/>
                  <a:gd name="T12" fmla="*/ 6 w 19"/>
                  <a:gd name="T13" fmla="*/ 46 h 46"/>
                  <a:gd name="T14" fmla="*/ 6 w 19"/>
                  <a:gd name="T15" fmla="*/ 43 h 46"/>
                  <a:gd name="T16" fmla="*/ 9 w 19"/>
                  <a:gd name="T17" fmla="*/ 45 h 46"/>
                  <a:gd name="T18" fmla="*/ 13 w 19"/>
                  <a:gd name="T19" fmla="*/ 46 h 46"/>
                  <a:gd name="T20" fmla="*/ 18 w 19"/>
                  <a:gd name="T21" fmla="*/ 44 h 46"/>
                  <a:gd name="T22" fmla="*/ 19 w 19"/>
                  <a:gd name="T23" fmla="*/ 39 h 46"/>
                  <a:gd name="T24" fmla="*/ 19 w 19"/>
                  <a:gd name="T25" fmla="*/ 20 h 46"/>
                  <a:gd name="T26" fmla="*/ 17 w 19"/>
                  <a:gd name="T27" fmla="*/ 14 h 46"/>
                  <a:gd name="T28" fmla="*/ 13 w 19"/>
                  <a:gd name="T29" fmla="*/ 12 h 46"/>
                  <a:gd name="T30" fmla="*/ 12 w 19"/>
                  <a:gd name="T31" fmla="*/ 38 h 46"/>
                  <a:gd name="T32" fmla="*/ 12 w 19"/>
                  <a:gd name="T33" fmla="*/ 40 h 46"/>
                  <a:gd name="T34" fmla="*/ 10 w 19"/>
                  <a:gd name="T35" fmla="*/ 41 h 46"/>
                  <a:gd name="T36" fmla="*/ 8 w 19"/>
                  <a:gd name="T37" fmla="*/ 41 h 46"/>
                  <a:gd name="T38" fmla="*/ 6 w 19"/>
                  <a:gd name="T39" fmla="*/ 39 h 46"/>
                  <a:gd name="T40" fmla="*/ 6 w 19"/>
                  <a:gd name="T41" fmla="*/ 18 h 46"/>
                  <a:gd name="T42" fmla="*/ 8 w 19"/>
                  <a:gd name="T43" fmla="*/ 17 h 46"/>
                  <a:gd name="T44" fmla="*/ 9 w 19"/>
                  <a:gd name="T45" fmla="*/ 17 h 46"/>
                  <a:gd name="T46" fmla="*/ 11 w 19"/>
                  <a:gd name="T47" fmla="*/ 18 h 46"/>
                  <a:gd name="T48" fmla="*/ 12 w 19"/>
                  <a:gd name="T49" fmla="*/ 20 h 46"/>
                  <a:gd name="T50" fmla="*/ 12 w 19"/>
                  <a:gd name="T51" fmla="*/ 38 h 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9" h="46">
                    <a:moveTo>
                      <a:pt x="13" y="12"/>
                    </a:moveTo>
                    <a:cubicBezTo>
                      <a:pt x="11" y="12"/>
                      <a:pt x="10" y="12"/>
                      <a:pt x="9" y="12"/>
                    </a:cubicBezTo>
                    <a:cubicBezTo>
                      <a:pt x="8" y="13"/>
                      <a:pt x="7" y="14"/>
                      <a:pt x="6" y="15"/>
                    </a:cubicBezTo>
                    <a:cubicBezTo>
                      <a:pt x="6" y="0"/>
                      <a:pt x="6" y="0"/>
                      <a:pt x="6" y="0"/>
                    </a:cubicBezTo>
                    <a:cubicBezTo>
                      <a:pt x="0" y="0"/>
                      <a:pt x="0" y="0"/>
                      <a:pt x="0" y="0"/>
                    </a:cubicBezTo>
                    <a:cubicBezTo>
                      <a:pt x="0" y="46"/>
                      <a:pt x="0" y="46"/>
                      <a:pt x="0" y="46"/>
                    </a:cubicBezTo>
                    <a:cubicBezTo>
                      <a:pt x="6" y="46"/>
                      <a:pt x="6" y="46"/>
                      <a:pt x="6" y="46"/>
                    </a:cubicBezTo>
                    <a:cubicBezTo>
                      <a:pt x="6" y="43"/>
                      <a:pt x="6" y="43"/>
                      <a:pt x="6" y="43"/>
                    </a:cubicBezTo>
                    <a:cubicBezTo>
                      <a:pt x="7" y="44"/>
                      <a:pt x="8" y="45"/>
                      <a:pt x="9" y="45"/>
                    </a:cubicBezTo>
                    <a:cubicBezTo>
                      <a:pt x="10" y="46"/>
                      <a:pt x="12" y="46"/>
                      <a:pt x="13" y="46"/>
                    </a:cubicBezTo>
                    <a:cubicBezTo>
                      <a:pt x="15" y="46"/>
                      <a:pt x="16" y="46"/>
                      <a:pt x="18" y="44"/>
                    </a:cubicBezTo>
                    <a:cubicBezTo>
                      <a:pt x="19" y="43"/>
                      <a:pt x="19" y="41"/>
                      <a:pt x="19" y="39"/>
                    </a:cubicBezTo>
                    <a:cubicBezTo>
                      <a:pt x="19" y="20"/>
                      <a:pt x="19" y="20"/>
                      <a:pt x="19" y="20"/>
                    </a:cubicBezTo>
                    <a:cubicBezTo>
                      <a:pt x="19" y="17"/>
                      <a:pt x="19" y="15"/>
                      <a:pt x="17" y="14"/>
                    </a:cubicBezTo>
                    <a:cubicBezTo>
                      <a:pt x="16" y="12"/>
                      <a:pt x="15" y="12"/>
                      <a:pt x="13" y="12"/>
                    </a:cubicBezTo>
                    <a:close/>
                    <a:moveTo>
                      <a:pt x="12" y="38"/>
                    </a:moveTo>
                    <a:cubicBezTo>
                      <a:pt x="12" y="39"/>
                      <a:pt x="12" y="40"/>
                      <a:pt x="12" y="40"/>
                    </a:cubicBezTo>
                    <a:cubicBezTo>
                      <a:pt x="11" y="41"/>
                      <a:pt x="11" y="41"/>
                      <a:pt x="10" y="41"/>
                    </a:cubicBezTo>
                    <a:cubicBezTo>
                      <a:pt x="9" y="41"/>
                      <a:pt x="9" y="41"/>
                      <a:pt x="8" y="41"/>
                    </a:cubicBezTo>
                    <a:cubicBezTo>
                      <a:pt x="8" y="40"/>
                      <a:pt x="7" y="40"/>
                      <a:pt x="6" y="39"/>
                    </a:cubicBezTo>
                    <a:cubicBezTo>
                      <a:pt x="6" y="18"/>
                      <a:pt x="6" y="18"/>
                      <a:pt x="6" y="18"/>
                    </a:cubicBezTo>
                    <a:cubicBezTo>
                      <a:pt x="7" y="18"/>
                      <a:pt x="7" y="17"/>
                      <a:pt x="8" y="17"/>
                    </a:cubicBezTo>
                    <a:cubicBezTo>
                      <a:pt x="8" y="17"/>
                      <a:pt x="9" y="17"/>
                      <a:pt x="9" y="17"/>
                    </a:cubicBezTo>
                    <a:cubicBezTo>
                      <a:pt x="10" y="17"/>
                      <a:pt x="11" y="17"/>
                      <a:pt x="11" y="18"/>
                    </a:cubicBezTo>
                    <a:cubicBezTo>
                      <a:pt x="12" y="18"/>
                      <a:pt x="12" y="19"/>
                      <a:pt x="12" y="20"/>
                    </a:cubicBezTo>
                    <a:lnTo>
                      <a:pt x="12" y="38"/>
                    </a:lnTo>
                    <a:close/>
                  </a:path>
                </a:pathLst>
              </a:custGeom>
              <a:grp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sp>
            <p:nvSpPr>
              <p:cNvPr id="73" name="Freeform 14">
                <a:extLst>
                  <a:ext uri="{FF2B5EF4-FFF2-40B4-BE49-F238E27FC236}">
                    <a16:creationId xmlns:a16="http://schemas.microsoft.com/office/drawing/2014/main" id="{EBF30752-919B-473A-AEF2-FB331C38014B}"/>
                  </a:ext>
                </a:extLst>
              </p:cNvPr>
              <p:cNvSpPr/>
              <p:nvPr/>
            </p:nvSpPr>
            <p:spPr bwMode="auto">
              <a:xfrm>
                <a:off x="4495801" y="4710113"/>
                <a:ext cx="84138" cy="141287"/>
              </a:xfrm>
              <a:custGeom>
                <a:avLst/>
                <a:gdLst>
                  <a:gd name="T0" fmla="*/ 13 w 20"/>
                  <a:gd name="T1" fmla="*/ 26 h 34"/>
                  <a:gd name="T2" fmla="*/ 11 w 20"/>
                  <a:gd name="T3" fmla="*/ 27 h 34"/>
                  <a:gd name="T4" fmla="*/ 9 w 20"/>
                  <a:gd name="T5" fmla="*/ 28 h 34"/>
                  <a:gd name="T6" fmla="*/ 7 w 20"/>
                  <a:gd name="T7" fmla="*/ 28 h 34"/>
                  <a:gd name="T8" fmla="*/ 7 w 20"/>
                  <a:gd name="T9" fmla="*/ 26 h 34"/>
                  <a:gd name="T10" fmla="*/ 7 w 20"/>
                  <a:gd name="T11" fmla="*/ 0 h 34"/>
                  <a:gd name="T12" fmla="*/ 0 w 20"/>
                  <a:gd name="T13" fmla="*/ 0 h 34"/>
                  <a:gd name="T14" fmla="*/ 0 w 20"/>
                  <a:gd name="T15" fmla="*/ 28 h 34"/>
                  <a:gd name="T16" fmla="*/ 1 w 20"/>
                  <a:gd name="T17" fmla="*/ 33 h 34"/>
                  <a:gd name="T18" fmla="*/ 5 w 20"/>
                  <a:gd name="T19" fmla="*/ 34 h 34"/>
                  <a:gd name="T20" fmla="*/ 9 w 20"/>
                  <a:gd name="T21" fmla="*/ 33 h 34"/>
                  <a:gd name="T22" fmla="*/ 13 w 20"/>
                  <a:gd name="T23" fmla="*/ 30 h 34"/>
                  <a:gd name="T24" fmla="*/ 13 w 20"/>
                  <a:gd name="T25" fmla="*/ 34 h 34"/>
                  <a:gd name="T26" fmla="*/ 20 w 20"/>
                  <a:gd name="T27" fmla="*/ 34 h 34"/>
                  <a:gd name="T28" fmla="*/ 20 w 20"/>
                  <a:gd name="T29" fmla="*/ 0 h 34"/>
                  <a:gd name="T30" fmla="*/ 13 w 20"/>
                  <a:gd name="T31" fmla="*/ 0 h 34"/>
                  <a:gd name="T32" fmla="*/ 13 w 20"/>
                  <a:gd name="T33" fmla="*/ 26 h 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20" h="34">
                    <a:moveTo>
                      <a:pt x="13" y="26"/>
                    </a:moveTo>
                    <a:cubicBezTo>
                      <a:pt x="12" y="26"/>
                      <a:pt x="11" y="27"/>
                      <a:pt x="11" y="27"/>
                    </a:cubicBezTo>
                    <a:cubicBezTo>
                      <a:pt x="10" y="28"/>
                      <a:pt x="9" y="28"/>
                      <a:pt x="9" y="28"/>
                    </a:cubicBezTo>
                    <a:cubicBezTo>
                      <a:pt x="8" y="28"/>
                      <a:pt x="8" y="28"/>
                      <a:pt x="7" y="28"/>
                    </a:cubicBezTo>
                    <a:cubicBezTo>
                      <a:pt x="7" y="27"/>
                      <a:pt x="7" y="27"/>
                      <a:pt x="7" y="26"/>
                    </a:cubicBezTo>
                    <a:cubicBezTo>
                      <a:pt x="7" y="0"/>
                      <a:pt x="7" y="0"/>
                      <a:pt x="7" y="0"/>
                    </a:cubicBezTo>
                    <a:cubicBezTo>
                      <a:pt x="0" y="0"/>
                      <a:pt x="0" y="0"/>
                      <a:pt x="0" y="0"/>
                    </a:cubicBezTo>
                    <a:cubicBezTo>
                      <a:pt x="0" y="28"/>
                      <a:pt x="0" y="28"/>
                      <a:pt x="0" y="28"/>
                    </a:cubicBezTo>
                    <a:cubicBezTo>
                      <a:pt x="0" y="30"/>
                      <a:pt x="1" y="32"/>
                      <a:pt x="1" y="33"/>
                    </a:cubicBezTo>
                    <a:cubicBezTo>
                      <a:pt x="2" y="34"/>
                      <a:pt x="3" y="34"/>
                      <a:pt x="5" y="34"/>
                    </a:cubicBezTo>
                    <a:cubicBezTo>
                      <a:pt x="6" y="34"/>
                      <a:pt x="8" y="34"/>
                      <a:pt x="9" y="33"/>
                    </a:cubicBezTo>
                    <a:cubicBezTo>
                      <a:pt x="10" y="32"/>
                      <a:pt x="12" y="31"/>
                      <a:pt x="13" y="30"/>
                    </a:cubicBezTo>
                    <a:cubicBezTo>
                      <a:pt x="13" y="34"/>
                      <a:pt x="13" y="34"/>
                      <a:pt x="13" y="34"/>
                    </a:cubicBezTo>
                    <a:cubicBezTo>
                      <a:pt x="20" y="34"/>
                      <a:pt x="20" y="34"/>
                      <a:pt x="20" y="34"/>
                    </a:cubicBezTo>
                    <a:cubicBezTo>
                      <a:pt x="20" y="0"/>
                      <a:pt x="20" y="0"/>
                      <a:pt x="20" y="0"/>
                    </a:cubicBezTo>
                    <a:cubicBezTo>
                      <a:pt x="13" y="0"/>
                      <a:pt x="13" y="0"/>
                      <a:pt x="13" y="0"/>
                    </a:cubicBezTo>
                    <a:lnTo>
                      <a:pt x="13" y="26"/>
                    </a:lnTo>
                    <a:close/>
                  </a:path>
                </a:pathLst>
              </a:custGeom>
              <a:grp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sp>
            <p:nvSpPr>
              <p:cNvPr id="74" name="Freeform 15">
                <a:extLst>
                  <a:ext uri="{FF2B5EF4-FFF2-40B4-BE49-F238E27FC236}">
                    <a16:creationId xmlns:a16="http://schemas.microsoft.com/office/drawing/2014/main" id="{7ACDE126-3EB6-45A6-B0F9-94E65BDA335D}"/>
                  </a:ext>
                </a:extLst>
              </p:cNvPr>
              <p:cNvSpPr>
                <a:spLocks noEditPoints="1"/>
              </p:cNvSpPr>
              <p:nvPr/>
            </p:nvSpPr>
            <p:spPr bwMode="auto">
              <a:xfrm>
                <a:off x="4127501" y="4194175"/>
                <a:ext cx="909638" cy="909637"/>
              </a:xfrm>
              <a:custGeom>
                <a:avLst/>
                <a:gdLst>
                  <a:gd name="T0" fmla="*/ 108 w 217"/>
                  <a:gd name="T1" fmla="*/ 0 h 217"/>
                  <a:gd name="T2" fmla="*/ 0 w 217"/>
                  <a:gd name="T3" fmla="*/ 108 h 217"/>
                  <a:gd name="T4" fmla="*/ 108 w 217"/>
                  <a:gd name="T5" fmla="*/ 217 h 217"/>
                  <a:gd name="T6" fmla="*/ 217 w 217"/>
                  <a:gd name="T7" fmla="*/ 108 h 217"/>
                  <a:gd name="T8" fmla="*/ 108 w 217"/>
                  <a:gd name="T9" fmla="*/ 0 h 217"/>
                  <a:gd name="T10" fmla="*/ 126 w 217"/>
                  <a:gd name="T11" fmla="*/ 53 h 217"/>
                  <a:gd name="T12" fmla="*/ 134 w 217"/>
                  <a:gd name="T13" fmla="*/ 53 h 217"/>
                  <a:gd name="T14" fmla="*/ 134 w 217"/>
                  <a:gd name="T15" fmla="*/ 82 h 217"/>
                  <a:gd name="T16" fmla="*/ 134 w 217"/>
                  <a:gd name="T17" fmla="*/ 84 h 217"/>
                  <a:gd name="T18" fmla="*/ 136 w 217"/>
                  <a:gd name="T19" fmla="*/ 84 h 217"/>
                  <a:gd name="T20" fmla="*/ 138 w 217"/>
                  <a:gd name="T21" fmla="*/ 84 h 217"/>
                  <a:gd name="T22" fmla="*/ 140 w 217"/>
                  <a:gd name="T23" fmla="*/ 82 h 217"/>
                  <a:gd name="T24" fmla="*/ 140 w 217"/>
                  <a:gd name="T25" fmla="*/ 53 h 217"/>
                  <a:gd name="T26" fmla="*/ 148 w 217"/>
                  <a:gd name="T27" fmla="*/ 53 h 217"/>
                  <a:gd name="T28" fmla="*/ 148 w 217"/>
                  <a:gd name="T29" fmla="*/ 91 h 217"/>
                  <a:gd name="T30" fmla="*/ 140 w 217"/>
                  <a:gd name="T31" fmla="*/ 91 h 217"/>
                  <a:gd name="T32" fmla="*/ 140 w 217"/>
                  <a:gd name="T33" fmla="*/ 86 h 217"/>
                  <a:gd name="T34" fmla="*/ 136 w 217"/>
                  <a:gd name="T35" fmla="*/ 90 h 217"/>
                  <a:gd name="T36" fmla="*/ 131 w 217"/>
                  <a:gd name="T37" fmla="*/ 91 h 217"/>
                  <a:gd name="T38" fmla="*/ 127 w 217"/>
                  <a:gd name="T39" fmla="*/ 89 h 217"/>
                  <a:gd name="T40" fmla="*/ 126 w 217"/>
                  <a:gd name="T41" fmla="*/ 84 h 217"/>
                  <a:gd name="T42" fmla="*/ 126 w 217"/>
                  <a:gd name="T43" fmla="*/ 53 h 217"/>
                  <a:gd name="T44" fmla="*/ 98 w 217"/>
                  <a:gd name="T45" fmla="*/ 62 h 217"/>
                  <a:gd name="T46" fmla="*/ 101 w 217"/>
                  <a:gd name="T47" fmla="*/ 55 h 217"/>
                  <a:gd name="T48" fmla="*/ 109 w 217"/>
                  <a:gd name="T49" fmla="*/ 52 h 217"/>
                  <a:gd name="T50" fmla="*/ 117 w 217"/>
                  <a:gd name="T51" fmla="*/ 55 h 217"/>
                  <a:gd name="T52" fmla="*/ 120 w 217"/>
                  <a:gd name="T53" fmla="*/ 62 h 217"/>
                  <a:gd name="T54" fmla="*/ 120 w 217"/>
                  <a:gd name="T55" fmla="*/ 81 h 217"/>
                  <a:gd name="T56" fmla="*/ 117 w 217"/>
                  <a:gd name="T57" fmla="*/ 89 h 217"/>
                  <a:gd name="T58" fmla="*/ 109 w 217"/>
                  <a:gd name="T59" fmla="*/ 91 h 217"/>
                  <a:gd name="T60" fmla="*/ 101 w 217"/>
                  <a:gd name="T61" fmla="*/ 89 h 217"/>
                  <a:gd name="T62" fmla="*/ 98 w 217"/>
                  <a:gd name="T63" fmla="*/ 81 h 217"/>
                  <a:gd name="T64" fmla="*/ 98 w 217"/>
                  <a:gd name="T65" fmla="*/ 62 h 217"/>
                  <a:gd name="T66" fmla="*/ 77 w 217"/>
                  <a:gd name="T67" fmla="*/ 40 h 217"/>
                  <a:gd name="T68" fmla="*/ 83 w 217"/>
                  <a:gd name="T69" fmla="*/ 60 h 217"/>
                  <a:gd name="T70" fmla="*/ 83 w 217"/>
                  <a:gd name="T71" fmla="*/ 60 h 217"/>
                  <a:gd name="T72" fmla="*/ 88 w 217"/>
                  <a:gd name="T73" fmla="*/ 40 h 217"/>
                  <a:gd name="T74" fmla="*/ 97 w 217"/>
                  <a:gd name="T75" fmla="*/ 40 h 217"/>
                  <a:gd name="T76" fmla="*/ 87 w 217"/>
                  <a:gd name="T77" fmla="*/ 70 h 217"/>
                  <a:gd name="T78" fmla="*/ 87 w 217"/>
                  <a:gd name="T79" fmla="*/ 91 h 217"/>
                  <a:gd name="T80" fmla="*/ 79 w 217"/>
                  <a:gd name="T81" fmla="*/ 91 h 217"/>
                  <a:gd name="T82" fmla="*/ 79 w 217"/>
                  <a:gd name="T83" fmla="*/ 71 h 217"/>
                  <a:gd name="T84" fmla="*/ 68 w 217"/>
                  <a:gd name="T85" fmla="*/ 40 h 217"/>
                  <a:gd name="T86" fmla="*/ 77 w 217"/>
                  <a:gd name="T87" fmla="*/ 40 h 217"/>
                  <a:gd name="T88" fmla="*/ 177 w 217"/>
                  <a:gd name="T89" fmla="*/ 146 h 217"/>
                  <a:gd name="T90" fmla="*/ 152 w 217"/>
                  <a:gd name="T91" fmla="*/ 171 h 217"/>
                  <a:gd name="T92" fmla="*/ 68 w 217"/>
                  <a:gd name="T93" fmla="*/ 171 h 217"/>
                  <a:gd name="T94" fmla="*/ 43 w 217"/>
                  <a:gd name="T95" fmla="*/ 146 h 217"/>
                  <a:gd name="T96" fmla="*/ 43 w 217"/>
                  <a:gd name="T97" fmla="*/ 127 h 217"/>
                  <a:gd name="T98" fmla="*/ 68 w 217"/>
                  <a:gd name="T99" fmla="*/ 102 h 217"/>
                  <a:gd name="T100" fmla="*/ 152 w 217"/>
                  <a:gd name="T101" fmla="*/ 102 h 217"/>
                  <a:gd name="T102" fmla="*/ 177 w 217"/>
                  <a:gd name="T103" fmla="*/ 127 h 217"/>
                  <a:gd name="T104" fmla="*/ 177 w 217"/>
                  <a:gd name="T105" fmla="*/ 146 h 2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217" h="217">
                    <a:moveTo>
                      <a:pt x="108" y="0"/>
                    </a:moveTo>
                    <a:cubicBezTo>
                      <a:pt x="48" y="0"/>
                      <a:pt x="0" y="48"/>
                      <a:pt x="0" y="108"/>
                    </a:cubicBezTo>
                    <a:cubicBezTo>
                      <a:pt x="0" y="169"/>
                      <a:pt x="48" y="217"/>
                      <a:pt x="108" y="217"/>
                    </a:cubicBezTo>
                    <a:cubicBezTo>
                      <a:pt x="169" y="217"/>
                      <a:pt x="217" y="169"/>
                      <a:pt x="217" y="108"/>
                    </a:cubicBezTo>
                    <a:cubicBezTo>
                      <a:pt x="217" y="48"/>
                      <a:pt x="169" y="0"/>
                      <a:pt x="108" y="0"/>
                    </a:cubicBezTo>
                    <a:close/>
                    <a:moveTo>
                      <a:pt x="126" y="53"/>
                    </a:moveTo>
                    <a:cubicBezTo>
                      <a:pt x="134" y="53"/>
                      <a:pt x="134" y="53"/>
                      <a:pt x="134" y="53"/>
                    </a:cubicBezTo>
                    <a:cubicBezTo>
                      <a:pt x="134" y="82"/>
                      <a:pt x="134" y="82"/>
                      <a:pt x="134" y="82"/>
                    </a:cubicBezTo>
                    <a:cubicBezTo>
                      <a:pt x="134" y="83"/>
                      <a:pt x="134" y="83"/>
                      <a:pt x="134" y="84"/>
                    </a:cubicBezTo>
                    <a:cubicBezTo>
                      <a:pt x="134" y="84"/>
                      <a:pt x="135" y="84"/>
                      <a:pt x="136" y="84"/>
                    </a:cubicBezTo>
                    <a:cubicBezTo>
                      <a:pt x="136" y="84"/>
                      <a:pt x="137" y="84"/>
                      <a:pt x="138" y="84"/>
                    </a:cubicBezTo>
                    <a:cubicBezTo>
                      <a:pt x="139" y="83"/>
                      <a:pt x="139" y="82"/>
                      <a:pt x="140" y="82"/>
                    </a:cubicBezTo>
                    <a:cubicBezTo>
                      <a:pt x="140" y="53"/>
                      <a:pt x="140" y="53"/>
                      <a:pt x="140" y="53"/>
                    </a:cubicBezTo>
                    <a:cubicBezTo>
                      <a:pt x="148" y="53"/>
                      <a:pt x="148" y="53"/>
                      <a:pt x="148" y="53"/>
                    </a:cubicBezTo>
                    <a:cubicBezTo>
                      <a:pt x="148" y="91"/>
                      <a:pt x="148" y="91"/>
                      <a:pt x="148" y="91"/>
                    </a:cubicBezTo>
                    <a:cubicBezTo>
                      <a:pt x="140" y="91"/>
                      <a:pt x="140" y="91"/>
                      <a:pt x="140" y="91"/>
                    </a:cubicBezTo>
                    <a:cubicBezTo>
                      <a:pt x="140" y="86"/>
                      <a:pt x="140" y="86"/>
                      <a:pt x="140" y="86"/>
                    </a:cubicBezTo>
                    <a:cubicBezTo>
                      <a:pt x="139" y="88"/>
                      <a:pt x="137" y="89"/>
                      <a:pt x="136" y="90"/>
                    </a:cubicBezTo>
                    <a:cubicBezTo>
                      <a:pt x="134" y="91"/>
                      <a:pt x="133" y="91"/>
                      <a:pt x="131" y="91"/>
                    </a:cubicBezTo>
                    <a:cubicBezTo>
                      <a:pt x="130" y="91"/>
                      <a:pt x="128" y="91"/>
                      <a:pt x="127" y="89"/>
                    </a:cubicBezTo>
                    <a:cubicBezTo>
                      <a:pt x="126" y="88"/>
                      <a:pt x="126" y="87"/>
                      <a:pt x="126" y="84"/>
                    </a:cubicBezTo>
                    <a:lnTo>
                      <a:pt x="126" y="53"/>
                    </a:lnTo>
                    <a:close/>
                    <a:moveTo>
                      <a:pt x="98" y="62"/>
                    </a:moveTo>
                    <a:cubicBezTo>
                      <a:pt x="98" y="59"/>
                      <a:pt x="99" y="57"/>
                      <a:pt x="101" y="55"/>
                    </a:cubicBezTo>
                    <a:cubicBezTo>
                      <a:pt x="103" y="53"/>
                      <a:pt x="106" y="52"/>
                      <a:pt x="109" y="52"/>
                    </a:cubicBezTo>
                    <a:cubicBezTo>
                      <a:pt x="112" y="52"/>
                      <a:pt x="115" y="53"/>
                      <a:pt x="117" y="55"/>
                    </a:cubicBezTo>
                    <a:cubicBezTo>
                      <a:pt x="119" y="57"/>
                      <a:pt x="120" y="59"/>
                      <a:pt x="120" y="62"/>
                    </a:cubicBezTo>
                    <a:cubicBezTo>
                      <a:pt x="120" y="81"/>
                      <a:pt x="120" y="81"/>
                      <a:pt x="120" y="81"/>
                    </a:cubicBezTo>
                    <a:cubicBezTo>
                      <a:pt x="120" y="84"/>
                      <a:pt x="119" y="87"/>
                      <a:pt x="117" y="89"/>
                    </a:cubicBezTo>
                    <a:cubicBezTo>
                      <a:pt x="115" y="91"/>
                      <a:pt x="112" y="91"/>
                      <a:pt x="109" y="91"/>
                    </a:cubicBezTo>
                    <a:cubicBezTo>
                      <a:pt x="105" y="91"/>
                      <a:pt x="103" y="91"/>
                      <a:pt x="101" y="89"/>
                    </a:cubicBezTo>
                    <a:cubicBezTo>
                      <a:pt x="99" y="87"/>
                      <a:pt x="98" y="84"/>
                      <a:pt x="98" y="81"/>
                    </a:cubicBezTo>
                    <a:lnTo>
                      <a:pt x="98" y="62"/>
                    </a:lnTo>
                    <a:close/>
                    <a:moveTo>
                      <a:pt x="77" y="40"/>
                    </a:moveTo>
                    <a:cubicBezTo>
                      <a:pt x="83" y="60"/>
                      <a:pt x="83" y="60"/>
                      <a:pt x="83" y="60"/>
                    </a:cubicBezTo>
                    <a:cubicBezTo>
                      <a:pt x="83" y="60"/>
                      <a:pt x="83" y="60"/>
                      <a:pt x="83" y="60"/>
                    </a:cubicBezTo>
                    <a:cubicBezTo>
                      <a:pt x="88" y="40"/>
                      <a:pt x="88" y="40"/>
                      <a:pt x="88" y="40"/>
                    </a:cubicBezTo>
                    <a:cubicBezTo>
                      <a:pt x="97" y="40"/>
                      <a:pt x="97" y="40"/>
                      <a:pt x="97" y="40"/>
                    </a:cubicBezTo>
                    <a:cubicBezTo>
                      <a:pt x="87" y="70"/>
                      <a:pt x="87" y="70"/>
                      <a:pt x="87" y="70"/>
                    </a:cubicBezTo>
                    <a:cubicBezTo>
                      <a:pt x="87" y="91"/>
                      <a:pt x="87" y="91"/>
                      <a:pt x="87" y="91"/>
                    </a:cubicBezTo>
                    <a:cubicBezTo>
                      <a:pt x="79" y="91"/>
                      <a:pt x="79" y="91"/>
                      <a:pt x="79" y="91"/>
                    </a:cubicBezTo>
                    <a:cubicBezTo>
                      <a:pt x="79" y="71"/>
                      <a:pt x="79" y="71"/>
                      <a:pt x="79" y="71"/>
                    </a:cubicBezTo>
                    <a:cubicBezTo>
                      <a:pt x="68" y="40"/>
                      <a:pt x="68" y="40"/>
                      <a:pt x="68" y="40"/>
                    </a:cubicBezTo>
                    <a:lnTo>
                      <a:pt x="77" y="40"/>
                    </a:lnTo>
                    <a:close/>
                    <a:moveTo>
                      <a:pt x="177" y="146"/>
                    </a:moveTo>
                    <a:cubicBezTo>
                      <a:pt x="177" y="160"/>
                      <a:pt x="166" y="171"/>
                      <a:pt x="152" y="171"/>
                    </a:cubicBezTo>
                    <a:cubicBezTo>
                      <a:pt x="68" y="171"/>
                      <a:pt x="68" y="171"/>
                      <a:pt x="68" y="171"/>
                    </a:cubicBezTo>
                    <a:cubicBezTo>
                      <a:pt x="54" y="171"/>
                      <a:pt x="43" y="160"/>
                      <a:pt x="43" y="146"/>
                    </a:cubicBezTo>
                    <a:cubicBezTo>
                      <a:pt x="43" y="127"/>
                      <a:pt x="43" y="127"/>
                      <a:pt x="43" y="127"/>
                    </a:cubicBezTo>
                    <a:cubicBezTo>
                      <a:pt x="43" y="113"/>
                      <a:pt x="54" y="102"/>
                      <a:pt x="68" y="102"/>
                    </a:cubicBezTo>
                    <a:cubicBezTo>
                      <a:pt x="152" y="102"/>
                      <a:pt x="152" y="102"/>
                      <a:pt x="152" y="102"/>
                    </a:cubicBezTo>
                    <a:cubicBezTo>
                      <a:pt x="166" y="102"/>
                      <a:pt x="177" y="113"/>
                      <a:pt x="177" y="127"/>
                    </a:cubicBezTo>
                    <a:lnTo>
                      <a:pt x="177" y="146"/>
                    </a:lnTo>
                    <a:close/>
                  </a:path>
                </a:pathLst>
              </a:custGeom>
              <a:grp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sp>
            <p:nvSpPr>
              <p:cNvPr id="75" name="Freeform 16">
                <a:extLst>
                  <a:ext uri="{FF2B5EF4-FFF2-40B4-BE49-F238E27FC236}">
                    <a16:creationId xmlns:a16="http://schemas.microsoft.com/office/drawing/2014/main" id="{2FE53383-50A0-4734-8A25-DAAE8A368E46}"/>
                  </a:ext>
                </a:extLst>
              </p:cNvPr>
              <p:cNvSpPr>
                <a:spLocks noEditPoints="1"/>
              </p:cNvSpPr>
              <p:nvPr/>
            </p:nvSpPr>
            <p:spPr bwMode="auto">
              <a:xfrm>
                <a:off x="4697413" y="4705350"/>
                <a:ext cx="84138" cy="150812"/>
              </a:xfrm>
              <a:custGeom>
                <a:avLst/>
                <a:gdLst>
                  <a:gd name="T0" fmla="*/ 10 w 20"/>
                  <a:gd name="T1" fmla="*/ 0 h 36"/>
                  <a:gd name="T2" fmla="*/ 3 w 20"/>
                  <a:gd name="T3" fmla="*/ 3 h 36"/>
                  <a:gd name="T4" fmla="*/ 0 w 20"/>
                  <a:gd name="T5" fmla="*/ 10 h 36"/>
                  <a:gd name="T6" fmla="*/ 0 w 20"/>
                  <a:gd name="T7" fmla="*/ 25 h 36"/>
                  <a:gd name="T8" fmla="*/ 2 w 20"/>
                  <a:gd name="T9" fmla="*/ 33 h 36"/>
                  <a:gd name="T10" fmla="*/ 9 w 20"/>
                  <a:gd name="T11" fmla="*/ 36 h 36"/>
                  <a:gd name="T12" fmla="*/ 17 w 20"/>
                  <a:gd name="T13" fmla="*/ 33 h 36"/>
                  <a:gd name="T14" fmla="*/ 20 w 20"/>
                  <a:gd name="T15" fmla="*/ 25 h 36"/>
                  <a:gd name="T16" fmla="*/ 20 w 20"/>
                  <a:gd name="T17" fmla="*/ 23 h 36"/>
                  <a:gd name="T18" fmla="*/ 13 w 20"/>
                  <a:gd name="T19" fmla="*/ 23 h 36"/>
                  <a:gd name="T20" fmla="*/ 13 w 20"/>
                  <a:gd name="T21" fmla="*/ 25 h 36"/>
                  <a:gd name="T22" fmla="*/ 12 w 20"/>
                  <a:gd name="T23" fmla="*/ 29 h 36"/>
                  <a:gd name="T24" fmla="*/ 10 w 20"/>
                  <a:gd name="T25" fmla="*/ 30 h 36"/>
                  <a:gd name="T26" fmla="*/ 7 w 20"/>
                  <a:gd name="T27" fmla="*/ 29 h 36"/>
                  <a:gd name="T28" fmla="*/ 7 w 20"/>
                  <a:gd name="T29" fmla="*/ 25 h 36"/>
                  <a:gd name="T30" fmla="*/ 7 w 20"/>
                  <a:gd name="T31" fmla="*/ 19 h 36"/>
                  <a:gd name="T32" fmla="*/ 20 w 20"/>
                  <a:gd name="T33" fmla="*/ 19 h 36"/>
                  <a:gd name="T34" fmla="*/ 20 w 20"/>
                  <a:gd name="T35" fmla="*/ 10 h 36"/>
                  <a:gd name="T36" fmla="*/ 17 w 20"/>
                  <a:gd name="T37" fmla="*/ 3 h 36"/>
                  <a:gd name="T38" fmla="*/ 10 w 20"/>
                  <a:gd name="T39" fmla="*/ 0 h 36"/>
                  <a:gd name="T40" fmla="*/ 13 w 20"/>
                  <a:gd name="T41" fmla="*/ 13 h 36"/>
                  <a:gd name="T42" fmla="*/ 7 w 20"/>
                  <a:gd name="T43" fmla="*/ 13 h 36"/>
                  <a:gd name="T44" fmla="*/ 7 w 20"/>
                  <a:gd name="T45" fmla="*/ 10 h 36"/>
                  <a:gd name="T46" fmla="*/ 7 w 20"/>
                  <a:gd name="T47" fmla="*/ 7 h 36"/>
                  <a:gd name="T48" fmla="*/ 10 w 20"/>
                  <a:gd name="T49" fmla="*/ 6 h 36"/>
                  <a:gd name="T50" fmla="*/ 12 w 20"/>
                  <a:gd name="T51" fmla="*/ 7 h 36"/>
                  <a:gd name="T52" fmla="*/ 13 w 20"/>
                  <a:gd name="T53" fmla="*/ 10 h 36"/>
                  <a:gd name="T54" fmla="*/ 13 w 20"/>
                  <a:gd name="T55" fmla="*/ 13 h 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20" h="36">
                    <a:moveTo>
                      <a:pt x="10" y="0"/>
                    </a:moveTo>
                    <a:cubicBezTo>
                      <a:pt x="7" y="0"/>
                      <a:pt x="4" y="1"/>
                      <a:pt x="3" y="3"/>
                    </a:cubicBezTo>
                    <a:cubicBezTo>
                      <a:pt x="1" y="5"/>
                      <a:pt x="0" y="7"/>
                      <a:pt x="0" y="10"/>
                    </a:cubicBezTo>
                    <a:cubicBezTo>
                      <a:pt x="0" y="25"/>
                      <a:pt x="0" y="25"/>
                      <a:pt x="0" y="25"/>
                    </a:cubicBezTo>
                    <a:cubicBezTo>
                      <a:pt x="0" y="28"/>
                      <a:pt x="1" y="31"/>
                      <a:pt x="2" y="33"/>
                    </a:cubicBezTo>
                    <a:cubicBezTo>
                      <a:pt x="4" y="35"/>
                      <a:pt x="6" y="36"/>
                      <a:pt x="9" y="36"/>
                    </a:cubicBezTo>
                    <a:cubicBezTo>
                      <a:pt x="13" y="36"/>
                      <a:pt x="15" y="35"/>
                      <a:pt x="17" y="33"/>
                    </a:cubicBezTo>
                    <a:cubicBezTo>
                      <a:pt x="19" y="31"/>
                      <a:pt x="20" y="29"/>
                      <a:pt x="20" y="25"/>
                    </a:cubicBezTo>
                    <a:cubicBezTo>
                      <a:pt x="20" y="23"/>
                      <a:pt x="20" y="23"/>
                      <a:pt x="20" y="23"/>
                    </a:cubicBezTo>
                    <a:cubicBezTo>
                      <a:pt x="13" y="23"/>
                      <a:pt x="13" y="23"/>
                      <a:pt x="13" y="23"/>
                    </a:cubicBezTo>
                    <a:cubicBezTo>
                      <a:pt x="13" y="25"/>
                      <a:pt x="13" y="25"/>
                      <a:pt x="13" y="25"/>
                    </a:cubicBezTo>
                    <a:cubicBezTo>
                      <a:pt x="13" y="27"/>
                      <a:pt x="12" y="28"/>
                      <a:pt x="12" y="29"/>
                    </a:cubicBezTo>
                    <a:cubicBezTo>
                      <a:pt x="11" y="29"/>
                      <a:pt x="11" y="30"/>
                      <a:pt x="10" y="30"/>
                    </a:cubicBezTo>
                    <a:cubicBezTo>
                      <a:pt x="8" y="30"/>
                      <a:pt x="8" y="29"/>
                      <a:pt x="7" y="29"/>
                    </a:cubicBezTo>
                    <a:cubicBezTo>
                      <a:pt x="7" y="28"/>
                      <a:pt x="7" y="27"/>
                      <a:pt x="7" y="25"/>
                    </a:cubicBezTo>
                    <a:cubicBezTo>
                      <a:pt x="7" y="19"/>
                      <a:pt x="7" y="19"/>
                      <a:pt x="7" y="19"/>
                    </a:cubicBezTo>
                    <a:cubicBezTo>
                      <a:pt x="20" y="19"/>
                      <a:pt x="20" y="19"/>
                      <a:pt x="20" y="19"/>
                    </a:cubicBezTo>
                    <a:cubicBezTo>
                      <a:pt x="20" y="10"/>
                      <a:pt x="20" y="10"/>
                      <a:pt x="20" y="10"/>
                    </a:cubicBezTo>
                    <a:cubicBezTo>
                      <a:pt x="20" y="7"/>
                      <a:pt x="19" y="4"/>
                      <a:pt x="17" y="3"/>
                    </a:cubicBezTo>
                    <a:cubicBezTo>
                      <a:pt x="15" y="1"/>
                      <a:pt x="13" y="0"/>
                      <a:pt x="10" y="0"/>
                    </a:cubicBezTo>
                    <a:close/>
                    <a:moveTo>
                      <a:pt x="13" y="13"/>
                    </a:moveTo>
                    <a:cubicBezTo>
                      <a:pt x="7" y="13"/>
                      <a:pt x="7" y="13"/>
                      <a:pt x="7" y="13"/>
                    </a:cubicBezTo>
                    <a:cubicBezTo>
                      <a:pt x="7" y="10"/>
                      <a:pt x="7" y="10"/>
                      <a:pt x="7" y="10"/>
                    </a:cubicBezTo>
                    <a:cubicBezTo>
                      <a:pt x="7" y="9"/>
                      <a:pt x="7" y="8"/>
                      <a:pt x="7" y="7"/>
                    </a:cubicBezTo>
                    <a:cubicBezTo>
                      <a:pt x="8" y="6"/>
                      <a:pt x="9" y="6"/>
                      <a:pt x="10" y="6"/>
                    </a:cubicBezTo>
                    <a:cubicBezTo>
                      <a:pt x="11" y="6"/>
                      <a:pt x="11" y="6"/>
                      <a:pt x="12" y="7"/>
                    </a:cubicBezTo>
                    <a:cubicBezTo>
                      <a:pt x="12" y="8"/>
                      <a:pt x="13" y="9"/>
                      <a:pt x="13" y="10"/>
                    </a:cubicBezTo>
                    <a:lnTo>
                      <a:pt x="13" y="13"/>
                    </a:lnTo>
                    <a:close/>
                  </a:path>
                </a:pathLst>
              </a:custGeom>
              <a:grp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grpSp>
        <p:grpSp>
          <p:nvGrpSpPr>
            <p:cNvPr id="30" name="Group 34">
              <a:extLst>
                <a:ext uri="{FF2B5EF4-FFF2-40B4-BE49-F238E27FC236}">
                  <a16:creationId xmlns:a16="http://schemas.microsoft.com/office/drawing/2014/main" id="{3C1EE800-CA1F-4128-A4F0-16808D97FECB}"/>
                </a:ext>
              </a:extLst>
            </p:cNvPr>
            <p:cNvGrpSpPr/>
            <p:nvPr/>
          </p:nvGrpSpPr>
          <p:grpSpPr>
            <a:xfrm>
              <a:off x="10861947" y="1773325"/>
              <a:ext cx="534188" cy="534188"/>
              <a:chOff x="11395868" y="1690688"/>
              <a:chExt cx="557213" cy="557212"/>
            </a:xfrm>
            <a:solidFill>
              <a:srgbClr val="CCF2EA"/>
            </a:solidFill>
          </p:grpSpPr>
          <p:sp>
            <p:nvSpPr>
              <p:cNvPr id="67" name="Freeform 17">
                <a:extLst>
                  <a:ext uri="{FF2B5EF4-FFF2-40B4-BE49-F238E27FC236}">
                    <a16:creationId xmlns:a16="http://schemas.microsoft.com/office/drawing/2014/main" id="{6B266CFE-429E-499D-9E72-0BC3C4DFB53C}"/>
                  </a:ext>
                </a:extLst>
              </p:cNvPr>
              <p:cNvSpPr/>
              <p:nvPr/>
            </p:nvSpPr>
            <p:spPr bwMode="auto">
              <a:xfrm>
                <a:off x="11580018" y="1857375"/>
                <a:ext cx="71438" cy="93662"/>
              </a:xfrm>
              <a:custGeom>
                <a:avLst/>
                <a:gdLst>
                  <a:gd name="T0" fmla="*/ 10 w 17"/>
                  <a:gd name="T1" fmla="*/ 22 h 22"/>
                  <a:gd name="T2" fmla="*/ 14 w 17"/>
                  <a:gd name="T3" fmla="*/ 20 h 22"/>
                  <a:gd name="T4" fmla="*/ 16 w 17"/>
                  <a:gd name="T5" fmla="*/ 11 h 22"/>
                  <a:gd name="T6" fmla="*/ 6 w 17"/>
                  <a:gd name="T7" fmla="*/ 0 h 22"/>
                  <a:gd name="T8" fmla="*/ 6 w 17"/>
                  <a:gd name="T9" fmla="*/ 0 h 22"/>
                  <a:gd name="T10" fmla="*/ 2 w 17"/>
                  <a:gd name="T11" fmla="*/ 2 h 22"/>
                  <a:gd name="T12" fmla="*/ 0 w 17"/>
                  <a:gd name="T13" fmla="*/ 10 h 22"/>
                  <a:gd name="T14" fmla="*/ 10 w 17"/>
                  <a:gd name="T15" fmla="*/ 22 h 2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7" h="22">
                    <a:moveTo>
                      <a:pt x="10" y="22"/>
                    </a:moveTo>
                    <a:cubicBezTo>
                      <a:pt x="12" y="22"/>
                      <a:pt x="13" y="21"/>
                      <a:pt x="14" y="20"/>
                    </a:cubicBezTo>
                    <a:cubicBezTo>
                      <a:pt x="16" y="18"/>
                      <a:pt x="17" y="15"/>
                      <a:pt x="16" y="11"/>
                    </a:cubicBezTo>
                    <a:cubicBezTo>
                      <a:pt x="15" y="5"/>
                      <a:pt x="11" y="0"/>
                      <a:pt x="6" y="0"/>
                    </a:cubicBezTo>
                    <a:cubicBezTo>
                      <a:pt x="6" y="0"/>
                      <a:pt x="6" y="0"/>
                      <a:pt x="6" y="0"/>
                    </a:cubicBezTo>
                    <a:cubicBezTo>
                      <a:pt x="5" y="0"/>
                      <a:pt x="3" y="0"/>
                      <a:pt x="2" y="2"/>
                    </a:cubicBezTo>
                    <a:cubicBezTo>
                      <a:pt x="0" y="4"/>
                      <a:pt x="0" y="7"/>
                      <a:pt x="0" y="10"/>
                    </a:cubicBezTo>
                    <a:cubicBezTo>
                      <a:pt x="1" y="16"/>
                      <a:pt x="5" y="22"/>
                      <a:pt x="10" y="22"/>
                    </a:cubicBezTo>
                    <a:close/>
                  </a:path>
                </a:pathLst>
              </a:custGeom>
              <a:grp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sp>
            <p:nvSpPr>
              <p:cNvPr id="68" name="Freeform 18">
                <a:extLst>
                  <a:ext uri="{FF2B5EF4-FFF2-40B4-BE49-F238E27FC236}">
                    <a16:creationId xmlns:a16="http://schemas.microsoft.com/office/drawing/2014/main" id="{98FEDE61-025A-444A-8A31-EB74B4D33F5C}"/>
                  </a:ext>
                </a:extLst>
              </p:cNvPr>
              <p:cNvSpPr/>
              <p:nvPr/>
            </p:nvSpPr>
            <p:spPr bwMode="auto">
              <a:xfrm>
                <a:off x="11559381" y="2020888"/>
                <a:ext cx="107950" cy="76200"/>
              </a:xfrm>
              <a:custGeom>
                <a:avLst/>
                <a:gdLst>
                  <a:gd name="T0" fmla="*/ 20 w 26"/>
                  <a:gd name="T1" fmla="*/ 1 h 18"/>
                  <a:gd name="T2" fmla="*/ 19 w 26"/>
                  <a:gd name="T3" fmla="*/ 0 h 18"/>
                  <a:gd name="T4" fmla="*/ 14 w 26"/>
                  <a:gd name="T5" fmla="*/ 0 h 18"/>
                  <a:gd name="T6" fmla="*/ 14 w 26"/>
                  <a:gd name="T7" fmla="*/ 0 h 18"/>
                  <a:gd name="T8" fmla="*/ 0 w 26"/>
                  <a:gd name="T9" fmla="*/ 9 h 18"/>
                  <a:gd name="T10" fmla="*/ 13 w 26"/>
                  <a:gd name="T11" fmla="*/ 18 h 18"/>
                  <a:gd name="T12" fmla="*/ 26 w 26"/>
                  <a:gd name="T13" fmla="*/ 9 h 18"/>
                  <a:gd name="T14" fmla="*/ 26 w 26"/>
                  <a:gd name="T15" fmla="*/ 7 h 18"/>
                  <a:gd name="T16" fmla="*/ 20 w 26"/>
                  <a:gd name="T17" fmla="*/ 1 h 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6" h="18">
                    <a:moveTo>
                      <a:pt x="20" y="1"/>
                    </a:moveTo>
                    <a:cubicBezTo>
                      <a:pt x="19" y="1"/>
                      <a:pt x="19" y="1"/>
                      <a:pt x="19" y="0"/>
                    </a:cubicBezTo>
                    <a:cubicBezTo>
                      <a:pt x="17" y="0"/>
                      <a:pt x="16" y="0"/>
                      <a:pt x="14" y="0"/>
                    </a:cubicBezTo>
                    <a:cubicBezTo>
                      <a:pt x="14" y="0"/>
                      <a:pt x="14" y="0"/>
                      <a:pt x="14" y="0"/>
                    </a:cubicBezTo>
                    <a:cubicBezTo>
                      <a:pt x="7" y="0"/>
                      <a:pt x="0" y="4"/>
                      <a:pt x="0" y="9"/>
                    </a:cubicBezTo>
                    <a:cubicBezTo>
                      <a:pt x="0" y="14"/>
                      <a:pt x="6" y="18"/>
                      <a:pt x="13" y="18"/>
                    </a:cubicBezTo>
                    <a:cubicBezTo>
                      <a:pt x="22" y="18"/>
                      <a:pt x="26" y="15"/>
                      <a:pt x="26" y="9"/>
                    </a:cubicBezTo>
                    <a:cubicBezTo>
                      <a:pt x="26" y="9"/>
                      <a:pt x="26" y="8"/>
                      <a:pt x="26" y="7"/>
                    </a:cubicBezTo>
                    <a:cubicBezTo>
                      <a:pt x="25" y="5"/>
                      <a:pt x="23" y="4"/>
                      <a:pt x="20" y="1"/>
                    </a:cubicBezTo>
                    <a:close/>
                  </a:path>
                </a:pathLst>
              </a:custGeom>
              <a:grp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sp>
            <p:nvSpPr>
              <p:cNvPr id="69" name="Freeform 19">
                <a:extLst>
                  <a:ext uri="{FF2B5EF4-FFF2-40B4-BE49-F238E27FC236}">
                    <a16:creationId xmlns:a16="http://schemas.microsoft.com/office/drawing/2014/main" id="{51E92BB1-43EA-4A4A-BFDC-D981A8A9ECB7}"/>
                  </a:ext>
                </a:extLst>
              </p:cNvPr>
              <p:cNvSpPr>
                <a:spLocks noEditPoints="1"/>
              </p:cNvSpPr>
              <p:nvPr/>
            </p:nvSpPr>
            <p:spPr bwMode="auto">
              <a:xfrm>
                <a:off x="11395868" y="1690688"/>
                <a:ext cx="557213" cy="557212"/>
              </a:xfrm>
              <a:custGeom>
                <a:avLst/>
                <a:gdLst>
                  <a:gd name="T0" fmla="*/ 66 w 133"/>
                  <a:gd name="T1" fmla="*/ 0 h 133"/>
                  <a:gd name="T2" fmla="*/ 0 w 133"/>
                  <a:gd name="T3" fmla="*/ 67 h 133"/>
                  <a:gd name="T4" fmla="*/ 66 w 133"/>
                  <a:gd name="T5" fmla="*/ 133 h 133"/>
                  <a:gd name="T6" fmla="*/ 133 w 133"/>
                  <a:gd name="T7" fmla="*/ 67 h 133"/>
                  <a:gd name="T8" fmla="*/ 66 w 133"/>
                  <a:gd name="T9" fmla="*/ 0 h 133"/>
                  <a:gd name="T10" fmla="*/ 60 w 133"/>
                  <a:gd name="T11" fmla="*/ 103 h 133"/>
                  <a:gd name="T12" fmla="*/ 52 w 133"/>
                  <a:gd name="T13" fmla="*/ 104 h 133"/>
                  <a:gd name="T14" fmla="*/ 42 w 133"/>
                  <a:gd name="T15" fmla="*/ 103 h 133"/>
                  <a:gd name="T16" fmla="*/ 30 w 133"/>
                  <a:gd name="T17" fmla="*/ 95 h 133"/>
                  <a:gd name="T18" fmla="*/ 29 w 133"/>
                  <a:gd name="T19" fmla="*/ 90 h 133"/>
                  <a:gd name="T20" fmla="*/ 30 w 133"/>
                  <a:gd name="T21" fmla="*/ 85 h 133"/>
                  <a:gd name="T22" fmla="*/ 51 w 133"/>
                  <a:gd name="T23" fmla="*/ 74 h 133"/>
                  <a:gd name="T24" fmla="*/ 51 w 133"/>
                  <a:gd name="T25" fmla="*/ 74 h 133"/>
                  <a:gd name="T26" fmla="*/ 50 w 133"/>
                  <a:gd name="T27" fmla="*/ 69 h 133"/>
                  <a:gd name="T28" fmla="*/ 50 w 133"/>
                  <a:gd name="T29" fmla="*/ 67 h 133"/>
                  <a:gd name="T30" fmla="*/ 33 w 133"/>
                  <a:gd name="T31" fmla="*/ 50 h 133"/>
                  <a:gd name="T32" fmla="*/ 46 w 133"/>
                  <a:gd name="T33" fmla="*/ 35 h 133"/>
                  <a:gd name="T34" fmla="*/ 53 w 133"/>
                  <a:gd name="T35" fmla="*/ 33 h 133"/>
                  <a:gd name="T36" fmla="*/ 74 w 133"/>
                  <a:gd name="T37" fmla="*/ 33 h 133"/>
                  <a:gd name="T38" fmla="*/ 75 w 133"/>
                  <a:gd name="T39" fmla="*/ 35 h 133"/>
                  <a:gd name="T40" fmla="*/ 75 w 133"/>
                  <a:gd name="T41" fmla="*/ 36 h 133"/>
                  <a:gd name="T42" fmla="*/ 70 w 133"/>
                  <a:gd name="T43" fmla="*/ 40 h 133"/>
                  <a:gd name="T44" fmla="*/ 69 w 133"/>
                  <a:gd name="T45" fmla="*/ 40 h 133"/>
                  <a:gd name="T46" fmla="*/ 68 w 133"/>
                  <a:gd name="T47" fmla="*/ 40 h 133"/>
                  <a:gd name="T48" fmla="*/ 71 w 133"/>
                  <a:gd name="T49" fmla="*/ 50 h 133"/>
                  <a:gd name="T50" fmla="*/ 64 w 133"/>
                  <a:gd name="T51" fmla="*/ 63 h 133"/>
                  <a:gd name="T52" fmla="*/ 61 w 133"/>
                  <a:gd name="T53" fmla="*/ 67 h 133"/>
                  <a:gd name="T54" fmla="*/ 66 w 133"/>
                  <a:gd name="T55" fmla="*/ 73 h 133"/>
                  <a:gd name="T56" fmla="*/ 74 w 133"/>
                  <a:gd name="T57" fmla="*/ 87 h 133"/>
                  <a:gd name="T58" fmla="*/ 60 w 133"/>
                  <a:gd name="T59" fmla="*/ 103 h 133"/>
                  <a:gd name="T60" fmla="*/ 107 w 133"/>
                  <a:gd name="T61" fmla="*/ 67 h 133"/>
                  <a:gd name="T62" fmla="*/ 106 w 133"/>
                  <a:gd name="T63" fmla="*/ 69 h 133"/>
                  <a:gd name="T64" fmla="*/ 94 w 133"/>
                  <a:gd name="T65" fmla="*/ 69 h 133"/>
                  <a:gd name="T66" fmla="*/ 94 w 133"/>
                  <a:gd name="T67" fmla="*/ 81 h 133"/>
                  <a:gd name="T68" fmla="*/ 92 w 133"/>
                  <a:gd name="T69" fmla="*/ 82 h 133"/>
                  <a:gd name="T70" fmla="*/ 89 w 133"/>
                  <a:gd name="T71" fmla="*/ 82 h 133"/>
                  <a:gd name="T72" fmla="*/ 87 w 133"/>
                  <a:gd name="T73" fmla="*/ 81 h 133"/>
                  <a:gd name="T74" fmla="*/ 87 w 133"/>
                  <a:gd name="T75" fmla="*/ 69 h 133"/>
                  <a:gd name="T76" fmla="*/ 75 w 133"/>
                  <a:gd name="T77" fmla="*/ 69 h 133"/>
                  <a:gd name="T78" fmla="*/ 74 w 133"/>
                  <a:gd name="T79" fmla="*/ 67 h 133"/>
                  <a:gd name="T80" fmla="*/ 74 w 133"/>
                  <a:gd name="T81" fmla="*/ 64 h 133"/>
                  <a:gd name="T82" fmla="*/ 75 w 133"/>
                  <a:gd name="T83" fmla="*/ 62 h 133"/>
                  <a:gd name="T84" fmla="*/ 87 w 133"/>
                  <a:gd name="T85" fmla="*/ 62 h 133"/>
                  <a:gd name="T86" fmla="*/ 87 w 133"/>
                  <a:gd name="T87" fmla="*/ 50 h 133"/>
                  <a:gd name="T88" fmla="*/ 89 w 133"/>
                  <a:gd name="T89" fmla="*/ 49 h 133"/>
                  <a:gd name="T90" fmla="*/ 92 w 133"/>
                  <a:gd name="T91" fmla="*/ 49 h 133"/>
                  <a:gd name="T92" fmla="*/ 94 w 133"/>
                  <a:gd name="T93" fmla="*/ 50 h 133"/>
                  <a:gd name="T94" fmla="*/ 94 w 133"/>
                  <a:gd name="T95" fmla="*/ 62 h 133"/>
                  <a:gd name="T96" fmla="*/ 106 w 133"/>
                  <a:gd name="T97" fmla="*/ 62 h 133"/>
                  <a:gd name="T98" fmla="*/ 107 w 133"/>
                  <a:gd name="T99" fmla="*/ 64 h 133"/>
                  <a:gd name="T100" fmla="*/ 107 w 133"/>
                  <a:gd name="T101" fmla="*/ 67 h 1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133" h="133">
                    <a:moveTo>
                      <a:pt x="66" y="0"/>
                    </a:moveTo>
                    <a:cubicBezTo>
                      <a:pt x="29" y="0"/>
                      <a:pt x="0" y="30"/>
                      <a:pt x="0" y="67"/>
                    </a:cubicBezTo>
                    <a:cubicBezTo>
                      <a:pt x="0" y="103"/>
                      <a:pt x="29" y="133"/>
                      <a:pt x="66" y="133"/>
                    </a:cubicBezTo>
                    <a:cubicBezTo>
                      <a:pt x="103" y="133"/>
                      <a:pt x="133" y="103"/>
                      <a:pt x="133" y="67"/>
                    </a:cubicBezTo>
                    <a:cubicBezTo>
                      <a:pt x="133" y="30"/>
                      <a:pt x="103" y="0"/>
                      <a:pt x="66" y="0"/>
                    </a:cubicBezTo>
                    <a:close/>
                    <a:moveTo>
                      <a:pt x="60" y="103"/>
                    </a:moveTo>
                    <a:cubicBezTo>
                      <a:pt x="58" y="104"/>
                      <a:pt x="55" y="104"/>
                      <a:pt x="52" y="104"/>
                    </a:cubicBezTo>
                    <a:cubicBezTo>
                      <a:pt x="48" y="104"/>
                      <a:pt x="45" y="104"/>
                      <a:pt x="42" y="103"/>
                    </a:cubicBezTo>
                    <a:cubicBezTo>
                      <a:pt x="36" y="101"/>
                      <a:pt x="32" y="99"/>
                      <a:pt x="30" y="95"/>
                    </a:cubicBezTo>
                    <a:cubicBezTo>
                      <a:pt x="29" y="94"/>
                      <a:pt x="29" y="92"/>
                      <a:pt x="29" y="90"/>
                    </a:cubicBezTo>
                    <a:cubicBezTo>
                      <a:pt x="29" y="88"/>
                      <a:pt x="29" y="87"/>
                      <a:pt x="30" y="85"/>
                    </a:cubicBezTo>
                    <a:cubicBezTo>
                      <a:pt x="33" y="78"/>
                      <a:pt x="42" y="74"/>
                      <a:pt x="51" y="74"/>
                    </a:cubicBezTo>
                    <a:cubicBezTo>
                      <a:pt x="51" y="74"/>
                      <a:pt x="51" y="74"/>
                      <a:pt x="51" y="74"/>
                    </a:cubicBezTo>
                    <a:cubicBezTo>
                      <a:pt x="50" y="72"/>
                      <a:pt x="50" y="71"/>
                      <a:pt x="50" y="69"/>
                    </a:cubicBezTo>
                    <a:cubicBezTo>
                      <a:pt x="50" y="69"/>
                      <a:pt x="50" y="68"/>
                      <a:pt x="50" y="67"/>
                    </a:cubicBezTo>
                    <a:cubicBezTo>
                      <a:pt x="40" y="67"/>
                      <a:pt x="33" y="60"/>
                      <a:pt x="33" y="50"/>
                    </a:cubicBezTo>
                    <a:cubicBezTo>
                      <a:pt x="33" y="44"/>
                      <a:pt x="39" y="37"/>
                      <a:pt x="46" y="35"/>
                    </a:cubicBezTo>
                    <a:cubicBezTo>
                      <a:pt x="48" y="34"/>
                      <a:pt x="51" y="33"/>
                      <a:pt x="53" y="33"/>
                    </a:cubicBezTo>
                    <a:cubicBezTo>
                      <a:pt x="74" y="33"/>
                      <a:pt x="74" y="33"/>
                      <a:pt x="74" y="33"/>
                    </a:cubicBezTo>
                    <a:cubicBezTo>
                      <a:pt x="75" y="33"/>
                      <a:pt x="75" y="34"/>
                      <a:pt x="75" y="35"/>
                    </a:cubicBezTo>
                    <a:cubicBezTo>
                      <a:pt x="76" y="35"/>
                      <a:pt x="75" y="36"/>
                      <a:pt x="75" y="36"/>
                    </a:cubicBezTo>
                    <a:cubicBezTo>
                      <a:pt x="70" y="40"/>
                      <a:pt x="70" y="40"/>
                      <a:pt x="70" y="40"/>
                    </a:cubicBezTo>
                    <a:cubicBezTo>
                      <a:pt x="70" y="40"/>
                      <a:pt x="70" y="40"/>
                      <a:pt x="69" y="40"/>
                    </a:cubicBezTo>
                    <a:cubicBezTo>
                      <a:pt x="68" y="40"/>
                      <a:pt x="68" y="40"/>
                      <a:pt x="68" y="40"/>
                    </a:cubicBezTo>
                    <a:cubicBezTo>
                      <a:pt x="70" y="43"/>
                      <a:pt x="71" y="46"/>
                      <a:pt x="71" y="50"/>
                    </a:cubicBezTo>
                    <a:cubicBezTo>
                      <a:pt x="71" y="55"/>
                      <a:pt x="69" y="59"/>
                      <a:pt x="64" y="63"/>
                    </a:cubicBezTo>
                    <a:cubicBezTo>
                      <a:pt x="61" y="65"/>
                      <a:pt x="61" y="66"/>
                      <a:pt x="61" y="67"/>
                    </a:cubicBezTo>
                    <a:cubicBezTo>
                      <a:pt x="61" y="68"/>
                      <a:pt x="63" y="71"/>
                      <a:pt x="66" y="73"/>
                    </a:cubicBezTo>
                    <a:cubicBezTo>
                      <a:pt x="72" y="77"/>
                      <a:pt x="74" y="81"/>
                      <a:pt x="74" y="87"/>
                    </a:cubicBezTo>
                    <a:cubicBezTo>
                      <a:pt x="74" y="94"/>
                      <a:pt x="69" y="101"/>
                      <a:pt x="60" y="103"/>
                    </a:cubicBezTo>
                    <a:close/>
                    <a:moveTo>
                      <a:pt x="107" y="67"/>
                    </a:moveTo>
                    <a:cubicBezTo>
                      <a:pt x="107" y="68"/>
                      <a:pt x="107" y="69"/>
                      <a:pt x="106" y="69"/>
                    </a:cubicBezTo>
                    <a:cubicBezTo>
                      <a:pt x="94" y="69"/>
                      <a:pt x="94" y="69"/>
                      <a:pt x="94" y="69"/>
                    </a:cubicBezTo>
                    <a:cubicBezTo>
                      <a:pt x="94" y="81"/>
                      <a:pt x="94" y="81"/>
                      <a:pt x="94" y="81"/>
                    </a:cubicBezTo>
                    <a:cubicBezTo>
                      <a:pt x="94" y="82"/>
                      <a:pt x="93" y="82"/>
                      <a:pt x="92" y="82"/>
                    </a:cubicBezTo>
                    <a:cubicBezTo>
                      <a:pt x="89" y="82"/>
                      <a:pt x="89" y="82"/>
                      <a:pt x="89" y="82"/>
                    </a:cubicBezTo>
                    <a:cubicBezTo>
                      <a:pt x="88" y="82"/>
                      <a:pt x="87" y="82"/>
                      <a:pt x="87" y="81"/>
                    </a:cubicBezTo>
                    <a:cubicBezTo>
                      <a:pt x="87" y="69"/>
                      <a:pt x="87" y="69"/>
                      <a:pt x="87" y="69"/>
                    </a:cubicBezTo>
                    <a:cubicBezTo>
                      <a:pt x="75" y="69"/>
                      <a:pt x="75" y="69"/>
                      <a:pt x="75" y="69"/>
                    </a:cubicBezTo>
                    <a:cubicBezTo>
                      <a:pt x="74" y="69"/>
                      <a:pt x="74" y="68"/>
                      <a:pt x="74" y="67"/>
                    </a:cubicBezTo>
                    <a:cubicBezTo>
                      <a:pt x="74" y="64"/>
                      <a:pt x="74" y="64"/>
                      <a:pt x="74" y="64"/>
                    </a:cubicBezTo>
                    <a:cubicBezTo>
                      <a:pt x="74" y="63"/>
                      <a:pt x="74" y="62"/>
                      <a:pt x="75" y="62"/>
                    </a:cubicBezTo>
                    <a:cubicBezTo>
                      <a:pt x="87" y="62"/>
                      <a:pt x="87" y="62"/>
                      <a:pt x="87" y="62"/>
                    </a:cubicBezTo>
                    <a:cubicBezTo>
                      <a:pt x="87" y="50"/>
                      <a:pt x="87" y="50"/>
                      <a:pt x="87" y="50"/>
                    </a:cubicBezTo>
                    <a:cubicBezTo>
                      <a:pt x="87" y="49"/>
                      <a:pt x="88" y="49"/>
                      <a:pt x="89" y="49"/>
                    </a:cubicBezTo>
                    <a:cubicBezTo>
                      <a:pt x="92" y="49"/>
                      <a:pt x="92" y="49"/>
                      <a:pt x="92" y="49"/>
                    </a:cubicBezTo>
                    <a:cubicBezTo>
                      <a:pt x="93" y="49"/>
                      <a:pt x="94" y="49"/>
                      <a:pt x="94" y="50"/>
                    </a:cubicBezTo>
                    <a:cubicBezTo>
                      <a:pt x="94" y="62"/>
                      <a:pt x="94" y="62"/>
                      <a:pt x="94" y="62"/>
                    </a:cubicBezTo>
                    <a:cubicBezTo>
                      <a:pt x="106" y="62"/>
                      <a:pt x="106" y="62"/>
                      <a:pt x="106" y="62"/>
                    </a:cubicBezTo>
                    <a:cubicBezTo>
                      <a:pt x="107" y="62"/>
                      <a:pt x="107" y="63"/>
                      <a:pt x="107" y="64"/>
                    </a:cubicBezTo>
                    <a:lnTo>
                      <a:pt x="107" y="67"/>
                    </a:lnTo>
                    <a:close/>
                  </a:path>
                </a:pathLst>
              </a:custGeom>
              <a:grp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grpSp>
        <p:sp>
          <p:nvSpPr>
            <p:cNvPr id="31" name="Freeform 32">
              <a:extLst>
                <a:ext uri="{FF2B5EF4-FFF2-40B4-BE49-F238E27FC236}">
                  <a16:creationId xmlns:a16="http://schemas.microsoft.com/office/drawing/2014/main" id="{C251E28B-45D8-4387-8F9E-A6445F82F786}"/>
                </a:ext>
              </a:extLst>
            </p:cNvPr>
            <p:cNvSpPr>
              <a:spLocks noEditPoints="1"/>
            </p:cNvSpPr>
            <p:nvPr/>
          </p:nvSpPr>
          <p:spPr bwMode="auto">
            <a:xfrm>
              <a:off x="8002294" y="2797565"/>
              <a:ext cx="957277" cy="479399"/>
            </a:xfrm>
            <a:custGeom>
              <a:avLst/>
              <a:gdLst>
                <a:gd name="T0" fmla="*/ 101 w 238"/>
                <a:gd name="T1" fmla="*/ 35 h 119"/>
                <a:gd name="T2" fmla="*/ 190 w 238"/>
                <a:gd name="T3" fmla="*/ 50 h 119"/>
                <a:gd name="T4" fmla="*/ 157 w 238"/>
                <a:gd name="T5" fmla="*/ 59 h 119"/>
                <a:gd name="T6" fmla="*/ 147 w 238"/>
                <a:gd name="T7" fmla="*/ 41 h 119"/>
                <a:gd name="T8" fmla="*/ 116 w 238"/>
                <a:gd name="T9" fmla="*/ 41 h 119"/>
                <a:gd name="T10" fmla="*/ 139 w 238"/>
                <a:gd name="T11" fmla="*/ 87 h 119"/>
                <a:gd name="T12" fmla="*/ 238 w 238"/>
                <a:gd name="T13" fmla="*/ 59 h 119"/>
                <a:gd name="T14" fmla="*/ 95 w 238"/>
                <a:gd name="T15" fmla="*/ 21 h 119"/>
                <a:gd name="T16" fmla="*/ 93 w 238"/>
                <a:gd name="T17" fmla="*/ 21 h 119"/>
                <a:gd name="T18" fmla="*/ 83 w 238"/>
                <a:gd name="T19" fmla="*/ 0 h 119"/>
                <a:gd name="T20" fmla="*/ 52 w 238"/>
                <a:gd name="T21" fmla="*/ 4 h 119"/>
                <a:gd name="T22" fmla="*/ 65 w 238"/>
                <a:gd name="T23" fmla="*/ 29 h 119"/>
                <a:gd name="T24" fmla="*/ 29 w 238"/>
                <a:gd name="T25" fmla="*/ 119 h 119"/>
                <a:gd name="T26" fmla="*/ 128 w 238"/>
                <a:gd name="T27" fmla="*/ 91 h 119"/>
                <a:gd name="T28" fmla="*/ 101 w 238"/>
                <a:gd name="T29" fmla="*/ 35 h 119"/>
                <a:gd name="T30" fmla="*/ 56 w 238"/>
                <a:gd name="T31" fmla="*/ 86 h 119"/>
                <a:gd name="T32" fmla="*/ 74 w 238"/>
                <a:gd name="T33" fmla="*/ 47 h 119"/>
                <a:gd name="T34" fmla="*/ 89 w 238"/>
                <a:gd name="T35" fmla="*/ 78 h 119"/>
                <a:gd name="T36" fmla="*/ 56 w 238"/>
                <a:gd name="T37" fmla="*/ 86 h 1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38" h="119">
                  <a:moveTo>
                    <a:pt x="101" y="35"/>
                  </a:moveTo>
                  <a:cubicBezTo>
                    <a:pt x="149" y="21"/>
                    <a:pt x="190" y="50"/>
                    <a:pt x="190" y="50"/>
                  </a:cubicBezTo>
                  <a:cubicBezTo>
                    <a:pt x="157" y="59"/>
                    <a:pt x="157" y="59"/>
                    <a:pt x="157" y="59"/>
                  </a:cubicBezTo>
                  <a:cubicBezTo>
                    <a:pt x="147" y="41"/>
                    <a:pt x="147" y="41"/>
                    <a:pt x="147" y="41"/>
                  </a:cubicBezTo>
                  <a:cubicBezTo>
                    <a:pt x="138" y="40"/>
                    <a:pt x="127" y="39"/>
                    <a:pt x="116" y="41"/>
                  </a:cubicBezTo>
                  <a:cubicBezTo>
                    <a:pt x="139" y="87"/>
                    <a:pt x="139" y="87"/>
                    <a:pt x="139" y="87"/>
                  </a:cubicBezTo>
                  <a:cubicBezTo>
                    <a:pt x="238" y="59"/>
                    <a:pt x="238" y="59"/>
                    <a:pt x="238" y="59"/>
                  </a:cubicBezTo>
                  <a:cubicBezTo>
                    <a:pt x="238" y="59"/>
                    <a:pt x="202" y="3"/>
                    <a:pt x="95" y="21"/>
                  </a:cubicBezTo>
                  <a:cubicBezTo>
                    <a:pt x="95" y="21"/>
                    <a:pt x="94" y="21"/>
                    <a:pt x="93" y="21"/>
                  </a:cubicBezTo>
                  <a:cubicBezTo>
                    <a:pt x="83" y="0"/>
                    <a:pt x="83" y="0"/>
                    <a:pt x="83" y="0"/>
                  </a:cubicBezTo>
                  <a:cubicBezTo>
                    <a:pt x="52" y="4"/>
                    <a:pt x="52" y="4"/>
                    <a:pt x="52" y="4"/>
                  </a:cubicBezTo>
                  <a:cubicBezTo>
                    <a:pt x="65" y="29"/>
                    <a:pt x="65" y="29"/>
                    <a:pt x="65" y="29"/>
                  </a:cubicBezTo>
                  <a:cubicBezTo>
                    <a:pt x="0" y="56"/>
                    <a:pt x="29" y="119"/>
                    <a:pt x="29" y="119"/>
                  </a:cubicBezTo>
                  <a:cubicBezTo>
                    <a:pt x="128" y="91"/>
                    <a:pt x="128" y="91"/>
                    <a:pt x="128" y="91"/>
                  </a:cubicBezTo>
                  <a:lnTo>
                    <a:pt x="101" y="35"/>
                  </a:lnTo>
                  <a:close/>
                  <a:moveTo>
                    <a:pt x="56" y="86"/>
                  </a:moveTo>
                  <a:cubicBezTo>
                    <a:pt x="56" y="86"/>
                    <a:pt x="46" y="65"/>
                    <a:pt x="74" y="47"/>
                  </a:cubicBezTo>
                  <a:cubicBezTo>
                    <a:pt x="89" y="78"/>
                    <a:pt x="89" y="78"/>
                    <a:pt x="89" y="78"/>
                  </a:cubicBezTo>
                  <a:lnTo>
                    <a:pt x="56" y="86"/>
                  </a:lnTo>
                  <a:close/>
                </a:path>
              </a:pathLst>
            </a:custGeom>
            <a:solidFill>
              <a:srgbClr val="CCF2EA"/>
            </a:solid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grpSp>
          <p:nvGrpSpPr>
            <p:cNvPr id="32" name="Group 36">
              <a:extLst>
                <a:ext uri="{FF2B5EF4-FFF2-40B4-BE49-F238E27FC236}">
                  <a16:creationId xmlns:a16="http://schemas.microsoft.com/office/drawing/2014/main" id="{5EDB9935-B954-4351-BB8A-50349F49A7C8}"/>
                </a:ext>
              </a:extLst>
            </p:cNvPr>
            <p:cNvGrpSpPr/>
            <p:nvPr/>
          </p:nvGrpSpPr>
          <p:grpSpPr>
            <a:xfrm>
              <a:off x="10049252" y="3710706"/>
              <a:ext cx="590498" cy="369823"/>
              <a:chOff x="3913188" y="3711575"/>
              <a:chExt cx="615950" cy="385763"/>
            </a:xfrm>
            <a:solidFill>
              <a:srgbClr val="CCF2EA"/>
            </a:solidFill>
          </p:grpSpPr>
          <p:sp>
            <p:nvSpPr>
              <p:cNvPr id="64" name="Freeform 33">
                <a:extLst>
                  <a:ext uri="{FF2B5EF4-FFF2-40B4-BE49-F238E27FC236}">
                    <a16:creationId xmlns:a16="http://schemas.microsoft.com/office/drawing/2014/main" id="{03CDCAB7-C938-4616-9AC5-A4A0B77FD76F}"/>
                  </a:ext>
                </a:extLst>
              </p:cNvPr>
              <p:cNvSpPr>
                <a:spLocks noEditPoints="1"/>
              </p:cNvSpPr>
              <p:nvPr/>
            </p:nvSpPr>
            <p:spPr bwMode="auto">
              <a:xfrm>
                <a:off x="3913188" y="3711575"/>
                <a:ext cx="314325" cy="377825"/>
              </a:xfrm>
              <a:custGeom>
                <a:avLst/>
                <a:gdLst>
                  <a:gd name="T0" fmla="*/ 57 w 75"/>
                  <a:gd name="T1" fmla="*/ 41 h 90"/>
                  <a:gd name="T2" fmla="*/ 71 w 75"/>
                  <a:gd name="T3" fmla="*/ 24 h 90"/>
                  <a:gd name="T4" fmla="*/ 46 w 75"/>
                  <a:gd name="T5" fmla="*/ 0 h 90"/>
                  <a:gd name="T6" fmla="*/ 20 w 75"/>
                  <a:gd name="T7" fmla="*/ 0 h 90"/>
                  <a:gd name="T8" fmla="*/ 19 w 75"/>
                  <a:gd name="T9" fmla="*/ 0 h 90"/>
                  <a:gd name="T10" fmla="*/ 0 w 75"/>
                  <a:gd name="T11" fmla="*/ 0 h 90"/>
                  <a:gd name="T12" fmla="*/ 0 w 75"/>
                  <a:gd name="T13" fmla="*/ 89 h 90"/>
                  <a:gd name="T14" fmla="*/ 19 w 75"/>
                  <a:gd name="T15" fmla="*/ 89 h 90"/>
                  <a:gd name="T16" fmla="*/ 20 w 75"/>
                  <a:gd name="T17" fmla="*/ 89 h 90"/>
                  <a:gd name="T18" fmla="*/ 46 w 75"/>
                  <a:gd name="T19" fmla="*/ 89 h 90"/>
                  <a:gd name="T20" fmla="*/ 74 w 75"/>
                  <a:gd name="T21" fmla="*/ 63 h 90"/>
                  <a:gd name="T22" fmla="*/ 57 w 75"/>
                  <a:gd name="T23" fmla="*/ 41 h 90"/>
                  <a:gd name="T24" fmla="*/ 20 w 75"/>
                  <a:gd name="T25" fmla="*/ 16 h 90"/>
                  <a:gd name="T26" fmla="*/ 42 w 75"/>
                  <a:gd name="T27" fmla="*/ 16 h 90"/>
                  <a:gd name="T28" fmla="*/ 46 w 75"/>
                  <a:gd name="T29" fmla="*/ 16 h 90"/>
                  <a:gd name="T30" fmla="*/ 52 w 75"/>
                  <a:gd name="T31" fmla="*/ 25 h 90"/>
                  <a:gd name="T32" fmla="*/ 44 w 75"/>
                  <a:gd name="T33" fmla="*/ 36 h 90"/>
                  <a:gd name="T34" fmla="*/ 20 w 75"/>
                  <a:gd name="T35" fmla="*/ 36 h 90"/>
                  <a:gd name="T36" fmla="*/ 20 w 75"/>
                  <a:gd name="T37" fmla="*/ 16 h 90"/>
                  <a:gd name="T38" fmla="*/ 44 w 75"/>
                  <a:gd name="T39" fmla="*/ 73 h 90"/>
                  <a:gd name="T40" fmla="*/ 43 w 75"/>
                  <a:gd name="T41" fmla="*/ 73 h 90"/>
                  <a:gd name="T42" fmla="*/ 20 w 75"/>
                  <a:gd name="T43" fmla="*/ 73 h 90"/>
                  <a:gd name="T44" fmla="*/ 20 w 75"/>
                  <a:gd name="T45" fmla="*/ 49 h 90"/>
                  <a:gd name="T46" fmla="*/ 46 w 75"/>
                  <a:gd name="T47" fmla="*/ 49 h 90"/>
                  <a:gd name="T48" fmla="*/ 55 w 75"/>
                  <a:gd name="T49" fmla="*/ 62 h 90"/>
                  <a:gd name="T50" fmla="*/ 44 w 75"/>
                  <a:gd name="T51" fmla="*/ 73 h 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75" h="90">
                    <a:moveTo>
                      <a:pt x="57" y="41"/>
                    </a:moveTo>
                    <a:cubicBezTo>
                      <a:pt x="57" y="41"/>
                      <a:pt x="71" y="40"/>
                      <a:pt x="71" y="24"/>
                    </a:cubicBezTo>
                    <a:cubicBezTo>
                      <a:pt x="71" y="8"/>
                      <a:pt x="60" y="0"/>
                      <a:pt x="46" y="0"/>
                    </a:cubicBezTo>
                    <a:cubicBezTo>
                      <a:pt x="20" y="0"/>
                      <a:pt x="20" y="0"/>
                      <a:pt x="20" y="0"/>
                    </a:cubicBezTo>
                    <a:cubicBezTo>
                      <a:pt x="19" y="0"/>
                      <a:pt x="19" y="0"/>
                      <a:pt x="19" y="0"/>
                    </a:cubicBezTo>
                    <a:cubicBezTo>
                      <a:pt x="0" y="0"/>
                      <a:pt x="0" y="0"/>
                      <a:pt x="0" y="0"/>
                    </a:cubicBezTo>
                    <a:cubicBezTo>
                      <a:pt x="0" y="89"/>
                      <a:pt x="0" y="89"/>
                      <a:pt x="0" y="89"/>
                    </a:cubicBezTo>
                    <a:cubicBezTo>
                      <a:pt x="19" y="89"/>
                      <a:pt x="19" y="89"/>
                      <a:pt x="19" y="89"/>
                    </a:cubicBezTo>
                    <a:cubicBezTo>
                      <a:pt x="20" y="89"/>
                      <a:pt x="20" y="89"/>
                      <a:pt x="20" y="89"/>
                    </a:cubicBezTo>
                    <a:cubicBezTo>
                      <a:pt x="46" y="89"/>
                      <a:pt x="46" y="89"/>
                      <a:pt x="46" y="89"/>
                    </a:cubicBezTo>
                    <a:cubicBezTo>
                      <a:pt x="46" y="89"/>
                      <a:pt x="74" y="90"/>
                      <a:pt x="74" y="63"/>
                    </a:cubicBezTo>
                    <a:cubicBezTo>
                      <a:pt x="74" y="63"/>
                      <a:pt x="75" y="41"/>
                      <a:pt x="57" y="41"/>
                    </a:cubicBezTo>
                    <a:close/>
                    <a:moveTo>
                      <a:pt x="20" y="16"/>
                    </a:moveTo>
                    <a:cubicBezTo>
                      <a:pt x="42" y="16"/>
                      <a:pt x="42" y="16"/>
                      <a:pt x="42" y="16"/>
                    </a:cubicBezTo>
                    <a:cubicBezTo>
                      <a:pt x="46" y="16"/>
                      <a:pt x="46" y="16"/>
                      <a:pt x="46" y="16"/>
                    </a:cubicBezTo>
                    <a:cubicBezTo>
                      <a:pt x="46" y="16"/>
                      <a:pt x="52" y="16"/>
                      <a:pt x="52" y="25"/>
                    </a:cubicBezTo>
                    <a:cubicBezTo>
                      <a:pt x="52" y="34"/>
                      <a:pt x="48" y="36"/>
                      <a:pt x="44" y="36"/>
                    </a:cubicBezTo>
                    <a:cubicBezTo>
                      <a:pt x="20" y="36"/>
                      <a:pt x="20" y="36"/>
                      <a:pt x="20" y="36"/>
                    </a:cubicBezTo>
                    <a:lnTo>
                      <a:pt x="20" y="16"/>
                    </a:lnTo>
                    <a:close/>
                    <a:moveTo>
                      <a:pt x="44" y="73"/>
                    </a:moveTo>
                    <a:cubicBezTo>
                      <a:pt x="44" y="73"/>
                      <a:pt x="43" y="73"/>
                      <a:pt x="43" y="73"/>
                    </a:cubicBezTo>
                    <a:cubicBezTo>
                      <a:pt x="20" y="73"/>
                      <a:pt x="20" y="73"/>
                      <a:pt x="20" y="73"/>
                    </a:cubicBezTo>
                    <a:cubicBezTo>
                      <a:pt x="20" y="49"/>
                      <a:pt x="20" y="49"/>
                      <a:pt x="20" y="49"/>
                    </a:cubicBezTo>
                    <a:cubicBezTo>
                      <a:pt x="46" y="49"/>
                      <a:pt x="46" y="49"/>
                      <a:pt x="46" y="49"/>
                    </a:cubicBezTo>
                    <a:cubicBezTo>
                      <a:pt x="46" y="49"/>
                      <a:pt x="55" y="49"/>
                      <a:pt x="55" y="62"/>
                    </a:cubicBezTo>
                    <a:cubicBezTo>
                      <a:pt x="55" y="72"/>
                      <a:pt x="48" y="73"/>
                      <a:pt x="44" y="73"/>
                    </a:cubicBezTo>
                    <a:close/>
                  </a:path>
                </a:pathLst>
              </a:custGeom>
              <a:grp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sp>
            <p:nvSpPr>
              <p:cNvPr id="65" name="Freeform 34">
                <a:extLst>
                  <a:ext uri="{FF2B5EF4-FFF2-40B4-BE49-F238E27FC236}">
                    <a16:creationId xmlns:a16="http://schemas.microsoft.com/office/drawing/2014/main" id="{91791835-8F2B-41E4-9878-D632E932024E}"/>
                  </a:ext>
                </a:extLst>
              </p:cNvPr>
              <p:cNvSpPr>
                <a:spLocks noEditPoints="1"/>
              </p:cNvSpPr>
              <p:nvPr/>
            </p:nvSpPr>
            <p:spPr bwMode="auto">
              <a:xfrm>
                <a:off x="4227513" y="3808413"/>
                <a:ext cx="301625" cy="288925"/>
              </a:xfrm>
              <a:custGeom>
                <a:avLst/>
                <a:gdLst>
                  <a:gd name="T0" fmla="*/ 36 w 72"/>
                  <a:gd name="T1" fmla="*/ 0 h 69"/>
                  <a:gd name="T2" fmla="*/ 2 w 72"/>
                  <a:gd name="T3" fmla="*/ 34 h 69"/>
                  <a:gd name="T4" fmla="*/ 36 w 72"/>
                  <a:gd name="T5" fmla="*/ 68 h 69"/>
                  <a:gd name="T6" fmla="*/ 66 w 72"/>
                  <a:gd name="T7" fmla="*/ 44 h 69"/>
                  <a:gd name="T8" fmla="*/ 51 w 72"/>
                  <a:gd name="T9" fmla="*/ 44 h 69"/>
                  <a:gd name="T10" fmla="*/ 37 w 72"/>
                  <a:gd name="T11" fmla="*/ 54 h 69"/>
                  <a:gd name="T12" fmla="*/ 21 w 72"/>
                  <a:gd name="T13" fmla="*/ 38 h 69"/>
                  <a:gd name="T14" fmla="*/ 67 w 72"/>
                  <a:gd name="T15" fmla="*/ 38 h 69"/>
                  <a:gd name="T16" fmla="*/ 36 w 72"/>
                  <a:gd name="T17" fmla="*/ 0 h 69"/>
                  <a:gd name="T18" fmla="*/ 21 w 72"/>
                  <a:gd name="T19" fmla="*/ 26 h 69"/>
                  <a:gd name="T20" fmla="*/ 37 w 72"/>
                  <a:gd name="T21" fmla="*/ 13 h 69"/>
                  <a:gd name="T22" fmla="*/ 50 w 72"/>
                  <a:gd name="T23" fmla="*/ 26 h 69"/>
                  <a:gd name="T24" fmla="*/ 21 w 72"/>
                  <a:gd name="T25" fmla="*/ 26 h 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72" h="69">
                    <a:moveTo>
                      <a:pt x="36" y="0"/>
                    </a:moveTo>
                    <a:cubicBezTo>
                      <a:pt x="2" y="0"/>
                      <a:pt x="2" y="34"/>
                      <a:pt x="2" y="34"/>
                    </a:cubicBezTo>
                    <a:cubicBezTo>
                      <a:pt x="2" y="34"/>
                      <a:pt x="0" y="68"/>
                      <a:pt x="36" y="68"/>
                    </a:cubicBezTo>
                    <a:cubicBezTo>
                      <a:pt x="36" y="68"/>
                      <a:pt x="66" y="69"/>
                      <a:pt x="66" y="44"/>
                    </a:cubicBezTo>
                    <a:cubicBezTo>
                      <a:pt x="51" y="44"/>
                      <a:pt x="51" y="44"/>
                      <a:pt x="51" y="44"/>
                    </a:cubicBezTo>
                    <a:cubicBezTo>
                      <a:pt x="51" y="44"/>
                      <a:pt x="51" y="54"/>
                      <a:pt x="37" y="54"/>
                    </a:cubicBezTo>
                    <a:cubicBezTo>
                      <a:pt x="37" y="54"/>
                      <a:pt x="21" y="55"/>
                      <a:pt x="21" y="38"/>
                    </a:cubicBezTo>
                    <a:cubicBezTo>
                      <a:pt x="67" y="38"/>
                      <a:pt x="67" y="38"/>
                      <a:pt x="67" y="38"/>
                    </a:cubicBezTo>
                    <a:cubicBezTo>
                      <a:pt x="67" y="38"/>
                      <a:pt x="72" y="0"/>
                      <a:pt x="36" y="0"/>
                    </a:cubicBezTo>
                    <a:close/>
                    <a:moveTo>
                      <a:pt x="21" y="26"/>
                    </a:moveTo>
                    <a:cubicBezTo>
                      <a:pt x="21" y="26"/>
                      <a:pt x="23" y="13"/>
                      <a:pt x="37" y="13"/>
                    </a:cubicBezTo>
                    <a:cubicBezTo>
                      <a:pt x="50" y="13"/>
                      <a:pt x="50" y="26"/>
                      <a:pt x="50" y="26"/>
                    </a:cubicBezTo>
                    <a:lnTo>
                      <a:pt x="21" y="26"/>
                    </a:lnTo>
                    <a:close/>
                  </a:path>
                </a:pathLst>
              </a:custGeom>
              <a:grp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sp>
            <p:nvSpPr>
              <p:cNvPr id="66" name="Rectangle 35">
                <a:extLst>
                  <a:ext uri="{FF2B5EF4-FFF2-40B4-BE49-F238E27FC236}">
                    <a16:creationId xmlns:a16="http://schemas.microsoft.com/office/drawing/2014/main" id="{2CD16083-61A8-48F4-BAEF-4D6A8A8BA50F}"/>
                  </a:ext>
                </a:extLst>
              </p:cNvPr>
              <p:cNvSpPr>
                <a:spLocks noChangeArrowheads="1"/>
              </p:cNvSpPr>
              <p:nvPr/>
            </p:nvSpPr>
            <p:spPr bwMode="auto">
              <a:xfrm>
                <a:off x="4298951" y="3736975"/>
                <a:ext cx="155575" cy="41275"/>
              </a:xfrm>
              <a:prstGeom prst="rect">
                <a:avLst/>
              </a:prstGeom>
              <a:grp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grpSp>
        <p:sp>
          <p:nvSpPr>
            <p:cNvPr id="33" name="Freeform 37">
              <a:extLst>
                <a:ext uri="{FF2B5EF4-FFF2-40B4-BE49-F238E27FC236}">
                  <a16:creationId xmlns:a16="http://schemas.microsoft.com/office/drawing/2014/main" id="{DAB4224B-B180-41A9-85FC-EDFDAFDC8354}"/>
                </a:ext>
              </a:extLst>
            </p:cNvPr>
            <p:cNvSpPr/>
            <p:nvPr/>
          </p:nvSpPr>
          <p:spPr bwMode="auto">
            <a:xfrm>
              <a:off x="9329393" y="2449050"/>
              <a:ext cx="837046" cy="806608"/>
            </a:xfrm>
            <a:custGeom>
              <a:avLst/>
              <a:gdLst>
                <a:gd name="T0" fmla="*/ 0 w 208"/>
                <a:gd name="T1" fmla="*/ 68 h 201"/>
                <a:gd name="T2" fmla="*/ 8 w 208"/>
                <a:gd name="T3" fmla="*/ 78 h 201"/>
                <a:gd name="T4" fmla="*/ 31 w 208"/>
                <a:gd name="T5" fmla="*/ 72 h 201"/>
                <a:gd name="T6" fmla="*/ 64 w 208"/>
                <a:gd name="T7" fmla="*/ 172 h 201"/>
                <a:gd name="T8" fmla="*/ 106 w 208"/>
                <a:gd name="T9" fmla="*/ 189 h 201"/>
                <a:gd name="T10" fmla="*/ 197 w 208"/>
                <a:gd name="T11" fmla="*/ 62 h 201"/>
                <a:gd name="T12" fmla="*/ 114 w 208"/>
                <a:gd name="T13" fmla="*/ 67 h 201"/>
                <a:gd name="T14" fmla="*/ 137 w 208"/>
                <a:gd name="T15" fmla="*/ 94 h 201"/>
                <a:gd name="T16" fmla="*/ 109 w 208"/>
                <a:gd name="T17" fmla="*/ 130 h 201"/>
                <a:gd name="T18" fmla="*/ 93 w 208"/>
                <a:gd name="T19" fmla="*/ 90 h 201"/>
                <a:gd name="T20" fmla="*/ 60 w 208"/>
                <a:gd name="T21" fmla="*/ 22 h 201"/>
                <a:gd name="T22" fmla="*/ 0 w 208"/>
                <a:gd name="T23" fmla="*/ 68 h 2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08" h="201">
                  <a:moveTo>
                    <a:pt x="0" y="68"/>
                  </a:moveTo>
                  <a:cubicBezTo>
                    <a:pt x="8" y="78"/>
                    <a:pt x="8" y="78"/>
                    <a:pt x="8" y="78"/>
                  </a:cubicBezTo>
                  <a:cubicBezTo>
                    <a:pt x="8" y="78"/>
                    <a:pt x="25" y="65"/>
                    <a:pt x="31" y="72"/>
                  </a:cubicBezTo>
                  <a:cubicBezTo>
                    <a:pt x="36" y="78"/>
                    <a:pt x="57" y="157"/>
                    <a:pt x="64" y="172"/>
                  </a:cubicBezTo>
                  <a:cubicBezTo>
                    <a:pt x="70" y="184"/>
                    <a:pt x="87" y="201"/>
                    <a:pt x="106" y="189"/>
                  </a:cubicBezTo>
                  <a:cubicBezTo>
                    <a:pt x="125" y="177"/>
                    <a:pt x="186" y="124"/>
                    <a:pt x="197" y="62"/>
                  </a:cubicBezTo>
                  <a:cubicBezTo>
                    <a:pt x="208" y="0"/>
                    <a:pt x="123" y="13"/>
                    <a:pt x="114" y="67"/>
                  </a:cubicBezTo>
                  <a:cubicBezTo>
                    <a:pt x="137" y="54"/>
                    <a:pt x="149" y="73"/>
                    <a:pt x="137" y="94"/>
                  </a:cubicBezTo>
                  <a:cubicBezTo>
                    <a:pt x="126" y="116"/>
                    <a:pt x="115" y="130"/>
                    <a:pt x="109" y="130"/>
                  </a:cubicBezTo>
                  <a:cubicBezTo>
                    <a:pt x="104" y="130"/>
                    <a:pt x="100" y="116"/>
                    <a:pt x="93" y="90"/>
                  </a:cubicBezTo>
                  <a:cubicBezTo>
                    <a:pt x="87" y="64"/>
                    <a:pt x="87" y="17"/>
                    <a:pt x="60" y="22"/>
                  </a:cubicBezTo>
                  <a:cubicBezTo>
                    <a:pt x="34" y="27"/>
                    <a:pt x="0" y="68"/>
                    <a:pt x="0" y="68"/>
                  </a:cubicBezTo>
                  <a:close/>
                </a:path>
              </a:pathLst>
            </a:custGeom>
            <a:solidFill>
              <a:srgbClr val="CCF2EA"/>
            </a:solid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grpSp>
          <p:nvGrpSpPr>
            <p:cNvPr id="34" name="Group 38">
              <a:extLst>
                <a:ext uri="{FF2B5EF4-FFF2-40B4-BE49-F238E27FC236}">
                  <a16:creationId xmlns:a16="http://schemas.microsoft.com/office/drawing/2014/main" id="{4F736BC4-E57F-4F6F-BC2F-EA937DEBD3A6}"/>
                </a:ext>
              </a:extLst>
            </p:cNvPr>
            <p:cNvGrpSpPr/>
            <p:nvPr/>
          </p:nvGrpSpPr>
          <p:grpSpPr>
            <a:xfrm>
              <a:off x="7407230" y="1217830"/>
              <a:ext cx="905533" cy="905531"/>
              <a:chOff x="1157288" y="1111250"/>
              <a:chExt cx="944563" cy="944562"/>
            </a:xfrm>
            <a:solidFill>
              <a:srgbClr val="CCF2EA"/>
            </a:solidFill>
          </p:grpSpPr>
          <p:sp>
            <p:nvSpPr>
              <p:cNvPr id="59" name="Freeform 45">
                <a:extLst>
                  <a:ext uri="{FF2B5EF4-FFF2-40B4-BE49-F238E27FC236}">
                    <a16:creationId xmlns:a16="http://schemas.microsoft.com/office/drawing/2014/main" id="{569B488D-99A4-4E41-BA70-F5E345931E56}"/>
                  </a:ext>
                </a:extLst>
              </p:cNvPr>
              <p:cNvSpPr/>
              <p:nvPr/>
            </p:nvSpPr>
            <p:spPr bwMode="auto">
              <a:xfrm>
                <a:off x="1463676" y="1111250"/>
                <a:ext cx="360363" cy="357187"/>
              </a:xfrm>
              <a:custGeom>
                <a:avLst/>
                <a:gdLst>
                  <a:gd name="T0" fmla="*/ 86 w 86"/>
                  <a:gd name="T1" fmla="*/ 10 h 85"/>
                  <a:gd name="T2" fmla="*/ 40 w 86"/>
                  <a:gd name="T3" fmla="*/ 0 h 85"/>
                  <a:gd name="T4" fmla="*/ 0 w 86"/>
                  <a:gd name="T5" fmla="*/ 8 h 85"/>
                  <a:gd name="T6" fmla="*/ 86 w 86"/>
                  <a:gd name="T7" fmla="*/ 85 h 85"/>
                  <a:gd name="T8" fmla="*/ 86 w 86"/>
                  <a:gd name="T9" fmla="*/ 10 h 85"/>
                </a:gdLst>
                <a:ahLst/>
                <a:cxnLst>
                  <a:cxn ang="0">
                    <a:pos x="T0" y="T1"/>
                  </a:cxn>
                  <a:cxn ang="0">
                    <a:pos x="T2" y="T3"/>
                  </a:cxn>
                  <a:cxn ang="0">
                    <a:pos x="T4" y="T5"/>
                  </a:cxn>
                  <a:cxn ang="0">
                    <a:pos x="T6" y="T7"/>
                  </a:cxn>
                  <a:cxn ang="0">
                    <a:pos x="T8" y="T9"/>
                  </a:cxn>
                </a:cxnLst>
                <a:rect l="0" t="0" r="r" b="b"/>
                <a:pathLst>
                  <a:path w="86" h="85">
                    <a:moveTo>
                      <a:pt x="86" y="10"/>
                    </a:moveTo>
                    <a:cubicBezTo>
                      <a:pt x="71" y="4"/>
                      <a:pt x="56" y="0"/>
                      <a:pt x="40" y="0"/>
                    </a:cubicBezTo>
                    <a:cubicBezTo>
                      <a:pt x="26" y="0"/>
                      <a:pt x="13" y="3"/>
                      <a:pt x="0" y="8"/>
                    </a:cubicBezTo>
                    <a:cubicBezTo>
                      <a:pt x="3" y="10"/>
                      <a:pt x="82" y="82"/>
                      <a:pt x="86" y="85"/>
                    </a:cubicBezTo>
                    <a:cubicBezTo>
                      <a:pt x="86" y="80"/>
                      <a:pt x="86" y="12"/>
                      <a:pt x="86" y="10"/>
                    </a:cubicBezTo>
                    <a:close/>
                  </a:path>
                </a:pathLst>
              </a:custGeom>
              <a:grp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sp>
            <p:nvSpPr>
              <p:cNvPr id="60" name="Freeform 46">
                <a:extLst>
                  <a:ext uri="{FF2B5EF4-FFF2-40B4-BE49-F238E27FC236}">
                    <a16:creationId xmlns:a16="http://schemas.microsoft.com/office/drawing/2014/main" id="{6253874B-4D10-4977-B139-1FAAF7F39A30}"/>
                  </a:ext>
                </a:extLst>
              </p:cNvPr>
              <p:cNvSpPr/>
              <p:nvPr/>
            </p:nvSpPr>
            <p:spPr bwMode="auto">
              <a:xfrm>
                <a:off x="1190626" y="1581150"/>
                <a:ext cx="196850" cy="406400"/>
              </a:xfrm>
              <a:custGeom>
                <a:avLst/>
                <a:gdLst>
                  <a:gd name="T0" fmla="*/ 47 w 47"/>
                  <a:gd name="T1" fmla="*/ 97 h 97"/>
                  <a:gd name="T2" fmla="*/ 47 w 47"/>
                  <a:gd name="T3" fmla="*/ 0 h 97"/>
                  <a:gd name="T4" fmla="*/ 0 w 47"/>
                  <a:gd name="T5" fmla="*/ 42 h 97"/>
                  <a:gd name="T6" fmla="*/ 47 w 47"/>
                  <a:gd name="T7" fmla="*/ 97 h 97"/>
                </a:gdLst>
                <a:ahLst/>
                <a:cxnLst>
                  <a:cxn ang="0">
                    <a:pos x="T0" y="T1"/>
                  </a:cxn>
                  <a:cxn ang="0">
                    <a:pos x="T2" y="T3"/>
                  </a:cxn>
                  <a:cxn ang="0">
                    <a:pos x="T4" y="T5"/>
                  </a:cxn>
                  <a:cxn ang="0">
                    <a:pos x="T6" y="T7"/>
                  </a:cxn>
                </a:cxnLst>
                <a:rect l="0" t="0" r="r" b="b"/>
                <a:pathLst>
                  <a:path w="47" h="97">
                    <a:moveTo>
                      <a:pt x="47" y="97"/>
                    </a:moveTo>
                    <a:cubicBezTo>
                      <a:pt x="47" y="92"/>
                      <a:pt x="47" y="5"/>
                      <a:pt x="47" y="0"/>
                    </a:cubicBezTo>
                    <a:cubicBezTo>
                      <a:pt x="43" y="3"/>
                      <a:pt x="2" y="41"/>
                      <a:pt x="0" y="42"/>
                    </a:cubicBezTo>
                    <a:cubicBezTo>
                      <a:pt x="9" y="65"/>
                      <a:pt x="26" y="84"/>
                      <a:pt x="47" y="97"/>
                    </a:cubicBezTo>
                    <a:close/>
                  </a:path>
                </a:pathLst>
              </a:custGeom>
              <a:grp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sp>
            <p:nvSpPr>
              <p:cNvPr id="61" name="Freeform 47">
                <a:extLst>
                  <a:ext uri="{FF2B5EF4-FFF2-40B4-BE49-F238E27FC236}">
                    <a16:creationId xmlns:a16="http://schemas.microsoft.com/office/drawing/2014/main" id="{550A1336-9A15-4948-8313-B67AD67AC8E3}"/>
                  </a:ext>
                </a:extLst>
              </p:cNvPr>
              <p:cNvSpPr/>
              <p:nvPr/>
            </p:nvSpPr>
            <p:spPr bwMode="auto">
              <a:xfrm>
                <a:off x="1157288" y="1166813"/>
                <a:ext cx="436563" cy="539750"/>
              </a:xfrm>
              <a:custGeom>
                <a:avLst/>
                <a:gdLst>
                  <a:gd name="T0" fmla="*/ 0 w 104"/>
                  <a:gd name="T1" fmla="*/ 100 h 129"/>
                  <a:gd name="T2" fmla="*/ 4 w 104"/>
                  <a:gd name="T3" fmla="*/ 129 h 129"/>
                  <a:gd name="T4" fmla="*/ 104 w 104"/>
                  <a:gd name="T5" fmla="*/ 38 h 129"/>
                  <a:gd name="T6" fmla="*/ 61 w 104"/>
                  <a:gd name="T7" fmla="*/ 0 h 129"/>
                  <a:gd name="T8" fmla="*/ 0 w 104"/>
                  <a:gd name="T9" fmla="*/ 100 h 129"/>
                </a:gdLst>
                <a:ahLst/>
                <a:cxnLst>
                  <a:cxn ang="0">
                    <a:pos x="T0" y="T1"/>
                  </a:cxn>
                  <a:cxn ang="0">
                    <a:pos x="T2" y="T3"/>
                  </a:cxn>
                  <a:cxn ang="0">
                    <a:pos x="T4" y="T5"/>
                  </a:cxn>
                  <a:cxn ang="0">
                    <a:pos x="T6" y="T7"/>
                  </a:cxn>
                  <a:cxn ang="0">
                    <a:pos x="T8" y="T9"/>
                  </a:cxn>
                </a:cxnLst>
                <a:rect l="0" t="0" r="r" b="b"/>
                <a:pathLst>
                  <a:path w="104" h="129">
                    <a:moveTo>
                      <a:pt x="0" y="100"/>
                    </a:moveTo>
                    <a:cubicBezTo>
                      <a:pt x="0" y="109"/>
                      <a:pt x="2" y="119"/>
                      <a:pt x="4" y="129"/>
                    </a:cubicBezTo>
                    <a:cubicBezTo>
                      <a:pt x="7" y="126"/>
                      <a:pt x="102" y="40"/>
                      <a:pt x="104" y="38"/>
                    </a:cubicBezTo>
                    <a:cubicBezTo>
                      <a:pt x="102" y="37"/>
                      <a:pt x="63" y="1"/>
                      <a:pt x="61" y="0"/>
                    </a:cubicBezTo>
                    <a:cubicBezTo>
                      <a:pt x="24" y="19"/>
                      <a:pt x="0" y="57"/>
                      <a:pt x="0" y="100"/>
                    </a:cubicBezTo>
                    <a:close/>
                  </a:path>
                </a:pathLst>
              </a:custGeom>
              <a:grp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sp>
            <p:nvSpPr>
              <p:cNvPr id="62" name="Freeform 48">
                <a:extLst>
                  <a:ext uri="{FF2B5EF4-FFF2-40B4-BE49-F238E27FC236}">
                    <a16:creationId xmlns:a16="http://schemas.microsoft.com/office/drawing/2014/main" id="{053F7A51-1DF1-4C40-A2E4-7B3E4F328ED5}"/>
                  </a:ext>
                </a:extLst>
              </p:cNvPr>
              <p:cNvSpPr/>
              <p:nvPr/>
            </p:nvSpPr>
            <p:spPr bwMode="auto">
              <a:xfrm>
                <a:off x="1438276" y="1790700"/>
                <a:ext cx="615950" cy="265112"/>
              </a:xfrm>
              <a:custGeom>
                <a:avLst/>
                <a:gdLst>
                  <a:gd name="T0" fmla="*/ 0 w 147"/>
                  <a:gd name="T1" fmla="*/ 0 h 63"/>
                  <a:gd name="T2" fmla="*/ 0 w 147"/>
                  <a:gd name="T3" fmla="*/ 53 h 63"/>
                  <a:gd name="T4" fmla="*/ 35 w 147"/>
                  <a:gd name="T5" fmla="*/ 63 h 63"/>
                  <a:gd name="T6" fmla="*/ 56 w 147"/>
                  <a:gd name="T7" fmla="*/ 63 h 63"/>
                  <a:gd name="T8" fmla="*/ 147 w 147"/>
                  <a:gd name="T9" fmla="*/ 0 h 63"/>
                  <a:gd name="T10" fmla="*/ 0 w 147"/>
                  <a:gd name="T11" fmla="*/ 0 h 63"/>
                </a:gdLst>
                <a:ahLst/>
                <a:cxnLst>
                  <a:cxn ang="0">
                    <a:pos x="T0" y="T1"/>
                  </a:cxn>
                  <a:cxn ang="0">
                    <a:pos x="T2" y="T3"/>
                  </a:cxn>
                  <a:cxn ang="0">
                    <a:pos x="T4" y="T5"/>
                  </a:cxn>
                  <a:cxn ang="0">
                    <a:pos x="T6" y="T7"/>
                  </a:cxn>
                  <a:cxn ang="0">
                    <a:pos x="T8" y="T9"/>
                  </a:cxn>
                  <a:cxn ang="0">
                    <a:pos x="T10" y="T11"/>
                  </a:cxn>
                </a:cxnLst>
                <a:rect l="0" t="0" r="r" b="b"/>
                <a:pathLst>
                  <a:path w="147" h="63">
                    <a:moveTo>
                      <a:pt x="0" y="0"/>
                    </a:moveTo>
                    <a:cubicBezTo>
                      <a:pt x="0" y="2"/>
                      <a:pt x="0" y="52"/>
                      <a:pt x="0" y="53"/>
                    </a:cubicBezTo>
                    <a:cubicBezTo>
                      <a:pt x="11" y="58"/>
                      <a:pt x="23" y="62"/>
                      <a:pt x="35" y="63"/>
                    </a:cubicBezTo>
                    <a:cubicBezTo>
                      <a:pt x="56" y="63"/>
                      <a:pt x="56" y="63"/>
                      <a:pt x="56" y="63"/>
                    </a:cubicBezTo>
                    <a:cubicBezTo>
                      <a:pt x="95" y="59"/>
                      <a:pt x="129" y="35"/>
                      <a:pt x="147" y="0"/>
                    </a:cubicBezTo>
                    <a:cubicBezTo>
                      <a:pt x="143" y="0"/>
                      <a:pt x="2" y="0"/>
                      <a:pt x="0" y="0"/>
                    </a:cubicBezTo>
                    <a:close/>
                  </a:path>
                </a:pathLst>
              </a:custGeom>
              <a:grp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sp>
            <p:nvSpPr>
              <p:cNvPr id="63" name="Freeform 49">
                <a:extLst>
                  <a:ext uri="{FF2B5EF4-FFF2-40B4-BE49-F238E27FC236}">
                    <a16:creationId xmlns:a16="http://schemas.microsoft.com/office/drawing/2014/main" id="{68A756A1-EF50-4009-846A-9C0BCA4C73F4}"/>
                  </a:ext>
                </a:extLst>
              </p:cNvPr>
              <p:cNvSpPr/>
              <p:nvPr/>
            </p:nvSpPr>
            <p:spPr bwMode="auto">
              <a:xfrm>
                <a:off x="1874838" y="1182688"/>
                <a:ext cx="227013" cy="558800"/>
              </a:xfrm>
              <a:custGeom>
                <a:avLst/>
                <a:gdLst>
                  <a:gd name="T0" fmla="*/ 0 w 54"/>
                  <a:gd name="T1" fmla="*/ 0 h 133"/>
                  <a:gd name="T2" fmla="*/ 0 w 54"/>
                  <a:gd name="T3" fmla="*/ 133 h 133"/>
                  <a:gd name="T4" fmla="*/ 48 w 54"/>
                  <a:gd name="T5" fmla="*/ 133 h 133"/>
                  <a:gd name="T6" fmla="*/ 54 w 54"/>
                  <a:gd name="T7" fmla="*/ 96 h 133"/>
                  <a:gd name="T8" fmla="*/ 0 w 54"/>
                  <a:gd name="T9" fmla="*/ 0 h 133"/>
                </a:gdLst>
                <a:ahLst/>
                <a:cxnLst>
                  <a:cxn ang="0">
                    <a:pos x="T0" y="T1"/>
                  </a:cxn>
                  <a:cxn ang="0">
                    <a:pos x="T2" y="T3"/>
                  </a:cxn>
                  <a:cxn ang="0">
                    <a:pos x="T4" y="T5"/>
                  </a:cxn>
                  <a:cxn ang="0">
                    <a:pos x="T6" y="T7"/>
                  </a:cxn>
                  <a:cxn ang="0">
                    <a:pos x="T8" y="T9"/>
                  </a:cxn>
                </a:cxnLst>
                <a:rect l="0" t="0" r="r" b="b"/>
                <a:pathLst>
                  <a:path w="54" h="133">
                    <a:moveTo>
                      <a:pt x="0" y="0"/>
                    </a:moveTo>
                    <a:cubicBezTo>
                      <a:pt x="0" y="4"/>
                      <a:pt x="0" y="130"/>
                      <a:pt x="0" y="133"/>
                    </a:cubicBezTo>
                    <a:cubicBezTo>
                      <a:pt x="2" y="133"/>
                      <a:pt x="46" y="133"/>
                      <a:pt x="48" y="133"/>
                    </a:cubicBezTo>
                    <a:cubicBezTo>
                      <a:pt x="52" y="121"/>
                      <a:pt x="54" y="108"/>
                      <a:pt x="54" y="96"/>
                    </a:cubicBezTo>
                    <a:cubicBezTo>
                      <a:pt x="54" y="57"/>
                      <a:pt x="33" y="20"/>
                      <a:pt x="0" y="0"/>
                    </a:cubicBezTo>
                    <a:close/>
                  </a:path>
                </a:pathLst>
              </a:custGeom>
              <a:grp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grpSp>
        <p:sp>
          <p:nvSpPr>
            <p:cNvPr id="35" name="Freeform 5">
              <a:extLst>
                <a:ext uri="{FF2B5EF4-FFF2-40B4-BE49-F238E27FC236}">
                  <a16:creationId xmlns:a16="http://schemas.microsoft.com/office/drawing/2014/main" id="{F180195A-23B9-4933-84A8-893AFF650DBB}"/>
                </a:ext>
              </a:extLst>
            </p:cNvPr>
            <p:cNvSpPr>
              <a:spLocks noEditPoints="1"/>
            </p:cNvSpPr>
            <p:nvPr/>
          </p:nvSpPr>
          <p:spPr bwMode="auto">
            <a:xfrm>
              <a:off x="10881732" y="2427743"/>
              <a:ext cx="703118" cy="700075"/>
            </a:xfrm>
            <a:custGeom>
              <a:avLst/>
              <a:gdLst>
                <a:gd name="T0" fmla="*/ 168 w 175"/>
                <a:gd name="T1" fmla="*/ 53 h 174"/>
                <a:gd name="T2" fmla="*/ 149 w 175"/>
                <a:gd name="T3" fmla="*/ 25 h 174"/>
                <a:gd name="T4" fmla="*/ 121 w 175"/>
                <a:gd name="T5" fmla="*/ 6 h 174"/>
                <a:gd name="T6" fmla="*/ 87 w 175"/>
                <a:gd name="T7" fmla="*/ 0 h 174"/>
                <a:gd name="T8" fmla="*/ 53 w 175"/>
                <a:gd name="T9" fmla="*/ 6 h 174"/>
                <a:gd name="T10" fmla="*/ 26 w 175"/>
                <a:gd name="T11" fmla="*/ 25 h 174"/>
                <a:gd name="T12" fmla="*/ 7 w 175"/>
                <a:gd name="T13" fmla="*/ 53 h 174"/>
                <a:gd name="T14" fmla="*/ 0 w 175"/>
                <a:gd name="T15" fmla="*/ 87 h 174"/>
                <a:gd name="T16" fmla="*/ 7 w 175"/>
                <a:gd name="T17" fmla="*/ 121 h 174"/>
                <a:gd name="T18" fmla="*/ 26 w 175"/>
                <a:gd name="T19" fmla="*/ 149 h 174"/>
                <a:gd name="T20" fmla="*/ 53 w 175"/>
                <a:gd name="T21" fmla="*/ 167 h 174"/>
                <a:gd name="T22" fmla="*/ 87 w 175"/>
                <a:gd name="T23" fmla="*/ 174 h 174"/>
                <a:gd name="T24" fmla="*/ 121 w 175"/>
                <a:gd name="T25" fmla="*/ 167 h 174"/>
                <a:gd name="T26" fmla="*/ 149 w 175"/>
                <a:gd name="T27" fmla="*/ 149 h 174"/>
                <a:gd name="T28" fmla="*/ 168 w 175"/>
                <a:gd name="T29" fmla="*/ 121 h 174"/>
                <a:gd name="T30" fmla="*/ 175 w 175"/>
                <a:gd name="T31" fmla="*/ 87 h 174"/>
                <a:gd name="T32" fmla="*/ 162 w 175"/>
                <a:gd name="T33" fmla="*/ 86 h 174"/>
                <a:gd name="T34" fmla="*/ 108 w 175"/>
                <a:gd name="T35" fmla="*/ 80 h 174"/>
                <a:gd name="T36" fmla="*/ 145 w 175"/>
                <a:gd name="T37" fmla="*/ 40 h 174"/>
                <a:gd name="T38" fmla="*/ 137 w 175"/>
                <a:gd name="T39" fmla="*/ 31 h 174"/>
                <a:gd name="T40" fmla="*/ 70 w 175"/>
                <a:gd name="T41" fmla="*/ 14 h 174"/>
                <a:gd name="T42" fmla="*/ 137 w 175"/>
                <a:gd name="T43" fmla="*/ 31 h 174"/>
                <a:gd name="T44" fmla="*/ 70 w 175"/>
                <a:gd name="T45" fmla="*/ 14 h 174"/>
                <a:gd name="T46" fmla="*/ 70 w 175"/>
                <a:gd name="T47" fmla="*/ 14 h 174"/>
                <a:gd name="T48" fmla="*/ 83 w 175"/>
                <a:gd name="T49" fmla="*/ 62 h 174"/>
                <a:gd name="T50" fmla="*/ 56 w 175"/>
                <a:gd name="T51" fmla="*/ 19 h 174"/>
                <a:gd name="T52" fmla="*/ 13 w 175"/>
                <a:gd name="T53" fmla="*/ 85 h 174"/>
                <a:gd name="T54" fmla="*/ 96 w 175"/>
                <a:gd name="T55" fmla="*/ 87 h 174"/>
                <a:gd name="T56" fmla="*/ 32 w 175"/>
                <a:gd name="T57" fmla="*/ 137 h 174"/>
                <a:gd name="T58" fmla="*/ 13 w 175"/>
                <a:gd name="T59" fmla="*/ 87 h 174"/>
                <a:gd name="T60" fmla="*/ 40 w 175"/>
                <a:gd name="T61" fmla="*/ 144 h 174"/>
                <a:gd name="T62" fmla="*/ 100 w 175"/>
                <a:gd name="T63" fmla="*/ 99 h 174"/>
                <a:gd name="T64" fmla="*/ 117 w 175"/>
                <a:gd name="T65" fmla="*/ 156 h 174"/>
                <a:gd name="T66" fmla="*/ 129 w 175"/>
                <a:gd name="T67" fmla="*/ 149 h 174"/>
                <a:gd name="T68" fmla="*/ 161 w 175"/>
                <a:gd name="T69" fmla="*/ 99 h 1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75" h="174">
                  <a:moveTo>
                    <a:pt x="173" y="69"/>
                  </a:moveTo>
                  <a:cubicBezTo>
                    <a:pt x="172" y="64"/>
                    <a:pt x="170" y="58"/>
                    <a:pt x="168" y="53"/>
                  </a:cubicBezTo>
                  <a:cubicBezTo>
                    <a:pt x="166" y="48"/>
                    <a:pt x="163" y="43"/>
                    <a:pt x="160" y="38"/>
                  </a:cubicBezTo>
                  <a:cubicBezTo>
                    <a:pt x="157" y="33"/>
                    <a:pt x="153" y="29"/>
                    <a:pt x="149" y="25"/>
                  </a:cubicBezTo>
                  <a:cubicBezTo>
                    <a:pt x="145" y="21"/>
                    <a:pt x="141" y="18"/>
                    <a:pt x="136" y="14"/>
                  </a:cubicBezTo>
                  <a:cubicBezTo>
                    <a:pt x="132" y="11"/>
                    <a:pt x="127" y="9"/>
                    <a:pt x="121" y="6"/>
                  </a:cubicBezTo>
                  <a:cubicBezTo>
                    <a:pt x="116" y="4"/>
                    <a:pt x="111" y="2"/>
                    <a:pt x="105" y="1"/>
                  </a:cubicBezTo>
                  <a:cubicBezTo>
                    <a:pt x="99" y="0"/>
                    <a:pt x="93" y="0"/>
                    <a:pt x="87" y="0"/>
                  </a:cubicBezTo>
                  <a:cubicBezTo>
                    <a:pt x="82" y="0"/>
                    <a:pt x="76" y="0"/>
                    <a:pt x="70" y="1"/>
                  </a:cubicBezTo>
                  <a:cubicBezTo>
                    <a:pt x="64" y="2"/>
                    <a:pt x="59" y="4"/>
                    <a:pt x="53" y="6"/>
                  </a:cubicBezTo>
                  <a:cubicBezTo>
                    <a:pt x="48" y="9"/>
                    <a:pt x="43" y="11"/>
                    <a:pt x="39" y="14"/>
                  </a:cubicBezTo>
                  <a:cubicBezTo>
                    <a:pt x="34" y="18"/>
                    <a:pt x="30" y="21"/>
                    <a:pt x="26" y="25"/>
                  </a:cubicBezTo>
                  <a:cubicBezTo>
                    <a:pt x="22" y="29"/>
                    <a:pt x="18" y="33"/>
                    <a:pt x="15" y="38"/>
                  </a:cubicBezTo>
                  <a:cubicBezTo>
                    <a:pt x="12" y="43"/>
                    <a:pt x="9" y="48"/>
                    <a:pt x="7" y="53"/>
                  </a:cubicBezTo>
                  <a:cubicBezTo>
                    <a:pt x="5" y="58"/>
                    <a:pt x="3" y="64"/>
                    <a:pt x="2" y="69"/>
                  </a:cubicBezTo>
                  <a:cubicBezTo>
                    <a:pt x="1" y="75"/>
                    <a:pt x="0" y="81"/>
                    <a:pt x="0" y="87"/>
                  </a:cubicBezTo>
                  <a:cubicBezTo>
                    <a:pt x="0" y="93"/>
                    <a:pt x="1" y="99"/>
                    <a:pt x="2" y="105"/>
                  </a:cubicBezTo>
                  <a:cubicBezTo>
                    <a:pt x="3" y="110"/>
                    <a:pt x="5" y="116"/>
                    <a:pt x="7" y="121"/>
                  </a:cubicBezTo>
                  <a:cubicBezTo>
                    <a:pt x="9" y="126"/>
                    <a:pt x="12" y="131"/>
                    <a:pt x="15" y="136"/>
                  </a:cubicBezTo>
                  <a:cubicBezTo>
                    <a:pt x="18" y="140"/>
                    <a:pt x="22" y="145"/>
                    <a:pt x="26" y="149"/>
                  </a:cubicBezTo>
                  <a:cubicBezTo>
                    <a:pt x="30" y="153"/>
                    <a:pt x="34" y="156"/>
                    <a:pt x="39" y="159"/>
                  </a:cubicBezTo>
                  <a:cubicBezTo>
                    <a:pt x="43" y="163"/>
                    <a:pt x="48" y="165"/>
                    <a:pt x="53" y="167"/>
                  </a:cubicBezTo>
                  <a:cubicBezTo>
                    <a:pt x="59" y="170"/>
                    <a:pt x="64" y="171"/>
                    <a:pt x="70" y="173"/>
                  </a:cubicBezTo>
                  <a:cubicBezTo>
                    <a:pt x="76" y="174"/>
                    <a:pt x="82" y="174"/>
                    <a:pt x="87" y="174"/>
                  </a:cubicBezTo>
                  <a:cubicBezTo>
                    <a:pt x="93" y="174"/>
                    <a:pt x="99" y="174"/>
                    <a:pt x="105" y="173"/>
                  </a:cubicBezTo>
                  <a:cubicBezTo>
                    <a:pt x="111" y="171"/>
                    <a:pt x="116" y="170"/>
                    <a:pt x="121" y="167"/>
                  </a:cubicBezTo>
                  <a:cubicBezTo>
                    <a:pt x="127" y="165"/>
                    <a:pt x="132" y="163"/>
                    <a:pt x="136" y="159"/>
                  </a:cubicBezTo>
                  <a:cubicBezTo>
                    <a:pt x="141" y="156"/>
                    <a:pt x="145" y="153"/>
                    <a:pt x="149" y="149"/>
                  </a:cubicBezTo>
                  <a:cubicBezTo>
                    <a:pt x="153" y="145"/>
                    <a:pt x="157" y="140"/>
                    <a:pt x="160" y="136"/>
                  </a:cubicBezTo>
                  <a:cubicBezTo>
                    <a:pt x="163" y="131"/>
                    <a:pt x="166" y="126"/>
                    <a:pt x="168" y="121"/>
                  </a:cubicBezTo>
                  <a:cubicBezTo>
                    <a:pt x="170" y="116"/>
                    <a:pt x="172" y="110"/>
                    <a:pt x="173" y="105"/>
                  </a:cubicBezTo>
                  <a:cubicBezTo>
                    <a:pt x="174" y="99"/>
                    <a:pt x="175" y="93"/>
                    <a:pt x="175" y="87"/>
                  </a:cubicBezTo>
                  <a:cubicBezTo>
                    <a:pt x="175" y="81"/>
                    <a:pt x="174" y="75"/>
                    <a:pt x="173" y="69"/>
                  </a:cubicBezTo>
                  <a:close/>
                  <a:moveTo>
                    <a:pt x="162" y="86"/>
                  </a:moveTo>
                  <a:cubicBezTo>
                    <a:pt x="161" y="86"/>
                    <a:pt x="136" y="81"/>
                    <a:pt x="110" y="84"/>
                  </a:cubicBezTo>
                  <a:cubicBezTo>
                    <a:pt x="110" y="82"/>
                    <a:pt x="109" y="81"/>
                    <a:pt x="108" y="80"/>
                  </a:cubicBezTo>
                  <a:cubicBezTo>
                    <a:pt x="107" y="76"/>
                    <a:pt x="105" y="73"/>
                    <a:pt x="104" y="69"/>
                  </a:cubicBezTo>
                  <a:cubicBezTo>
                    <a:pt x="133" y="57"/>
                    <a:pt x="145" y="40"/>
                    <a:pt x="145" y="40"/>
                  </a:cubicBezTo>
                  <a:cubicBezTo>
                    <a:pt x="156" y="52"/>
                    <a:pt x="162" y="68"/>
                    <a:pt x="162" y="86"/>
                  </a:cubicBezTo>
                  <a:close/>
                  <a:moveTo>
                    <a:pt x="137" y="31"/>
                  </a:moveTo>
                  <a:cubicBezTo>
                    <a:pt x="137" y="31"/>
                    <a:pt x="126" y="47"/>
                    <a:pt x="98" y="58"/>
                  </a:cubicBezTo>
                  <a:cubicBezTo>
                    <a:pt x="85" y="35"/>
                    <a:pt x="71" y="16"/>
                    <a:pt x="70" y="14"/>
                  </a:cubicBezTo>
                  <a:cubicBezTo>
                    <a:pt x="76" y="13"/>
                    <a:pt x="81" y="12"/>
                    <a:pt x="87" y="12"/>
                  </a:cubicBezTo>
                  <a:cubicBezTo>
                    <a:pt x="106" y="12"/>
                    <a:pt x="124" y="19"/>
                    <a:pt x="137" y="31"/>
                  </a:cubicBezTo>
                  <a:close/>
                  <a:moveTo>
                    <a:pt x="70" y="14"/>
                  </a:moveTo>
                  <a:cubicBezTo>
                    <a:pt x="70" y="14"/>
                    <a:pt x="70" y="14"/>
                    <a:pt x="70" y="14"/>
                  </a:cubicBezTo>
                  <a:cubicBezTo>
                    <a:pt x="70" y="14"/>
                    <a:pt x="69" y="15"/>
                    <a:pt x="69" y="15"/>
                  </a:cubicBezTo>
                  <a:cubicBezTo>
                    <a:pt x="69" y="15"/>
                    <a:pt x="70" y="15"/>
                    <a:pt x="70" y="14"/>
                  </a:cubicBezTo>
                  <a:close/>
                  <a:moveTo>
                    <a:pt x="56" y="19"/>
                  </a:moveTo>
                  <a:cubicBezTo>
                    <a:pt x="57" y="21"/>
                    <a:pt x="70" y="39"/>
                    <a:pt x="83" y="62"/>
                  </a:cubicBezTo>
                  <a:cubicBezTo>
                    <a:pt x="47" y="72"/>
                    <a:pt x="16" y="72"/>
                    <a:pt x="14" y="72"/>
                  </a:cubicBezTo>
                  <a:cubicBezTo>
                    <a:pt x="19" y="48"/>
                    <a:pt x="35" y="29"/>
                    <a:pt x="56" y="19"/>
                  </a:cubicBezTo>
                  <a:close/>
                  <a:moveTo>
                    <a:pt x="13" y="87"/>
                  </a:moveTo>
                  <a:cubicBezTo>
                    <a:pt x="13" y="86"/>
                    <a:pt x="13" y="85"/>
                    <a:pt x="13" y="85"/>
                  </a:cubicBezTo>
                  <a:cubicBezTo>
                    <a:pt x="14" y="85"/>
                    <a:pt x="51" y="85"/>
                    <a:pt x="90" y="74"/>
                  </a:cubicBezTo>
                  <a:cubicBezTo>
                    <a:pt x="92" y="78"/>
                    <a:pt x="94" y="82"/>
                    <a:pt x="96" y="87"/>
                  </a:cubicBezTo>
                  <a:cubicBezTo>
                    <a:pt x="95" y="87"/>
                    <a:pt x="94" y="87"/>
                    <a:pt x="93" y="88"/>
                  </a:cubicBezTo>
                  <a:cubicBezTo>
                    <a:pt x="52" y="101"/>
                    <a:pt x="32" y="137"/>
                    <a:pt x="32" y="137"/>
                  </a:cubicBezTo>
                  <a:cubicBezTo>
                    <a:pt x="32" y="137"/>
                    <a:pt x="32" y="137"/>
                    <a:pt x="32" y="137"/>
                  </a:cubicBezTo>
                  <a:cubicBezTo>
                    <a:pt x="20" y="124"/>
                    <a:pt x="13" y="106"/>
                    <a:pt x="13" y="87"/>
                  </a:cubicBezTo>
                  <a:close/>
                  <a:moveTo>
                    <a:pt x="87" y="162"/>
                  </a:moveTo>
                  <a:cubicBezTo>
                    <a:pt x="69" y="162"/>
                    <a:pt x="53" y="155"/>
                    <a:pt x="40" y="144"/>
                  </a:cubicBezTo>
                  <a:cubicBezTo>
                    <a:pt x="41" y="145"/>
                    <a:pt x="42" y="146"/>
                    <a:pt x="42" y="146"/>
                  </a:cubicBezTo>
                  <a:cubicBezTo>
                    <a:pt x="42" y="146"/>
                    <a:pt x="56" y="115"/>
                    <a:pt x="100" y="99"/>
                  </a:cubicBezTo>
                  <a:cubicBezTo>
                    <a:pt x="100" y="99"/>
                    <a:pt x="100" y="99"/>
                    <a:pt x="101" y="99"/>
                  </a:cubicBezTo>
                  <a:cubicBezTo>
                    <a:pt x="111" y="126"/>
                    <a:pt x="115" y="149"/>
                    <a:pt x="117" y="156"/>
                  </a:cubicBezTo>
                  <a:cubicBezTo>
                    <a:pt x="108" y="159"/>
                    <a:pt x="98" y="162"/>
                    <a:pt x="87" y="162"/>
                  </a:cubicBezTo>
                  <a:close/>
                  <a:moveTo>
                    <a:pt x="129" y="149"/>
                  </a:moveTo>
                  <a:cubicBezTo>
                    <a:pt x="128" y="144"/>
                    <a:pt x="124" y="122"/>
                    <a:pt x="115" y="96"/>
                  </a:cubicBezTo>
                  <a:cubicBezTo>
                    <a:pt x="139" y="92"/>
                    <a:pt x="160" y="98"/>
                    <a:pt x="161" y="99"/>
                  </a:cubicBezTo>
                  <a:cubicBezTo>
                    <a:pt x="158" y="120"/>
                    <a:pt x="146" y="138"/>
                    <a:pt x="129" y="149"/>
                  </a:cubicBezTo>
                  <a:close/>
                </a:path>
              </a:pathLst>
            </a:custGeom>
            <a:solidFill>
              <a:srgbClr val="CCF2EA"/>
            </a:solid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sp>
          <p:nvSpPr>
            <p:cNvPr id="36" name="Freeform 21">
              <a:extLst>
                <a:ext uri="{FF2B5EF4-FFF2-40B4-BE49-F238E27FC236}">
                  <a16:creationId xmlns:a16="http://schemas.microsoft.com/office/drawing/2014/main" id="{8BE1582E-3D50-4CF8-BB41-5C5A262971DE}"/>
                </a:ext>
              </a:extLst>
            </p:cNvPr>
            <p:cNvSpPr/>
            <p:nvPr/>
          </p:nvSpPr>
          <p:spPr bwMode="auto">
            <a:xfrm>
              <a:off x="10708235" y="3228263"/>
              <a:ext cx="917708" cy="913141"/>
            </a:xfrm>
            <a:custGeom>
              <a:avLst/>
              <a:gdLst>
                <a:gd name="T0" fmla="*/ 114 w 228"/>
                <a:gd name="T1" fmla="*/ 0 h 227"/>
                <a:gd name="T2" fmla="*/ 0 w 228"/>
                <a:gd name="T3" fmla="*/ 114 h 227"/>
                <a:gd name="T4" fmla="*/ 68 w 228"/>
                <a:gd name="T5" fmla="*/ 218 h 227"/>
                <a:gd name="T6" fmla="*/ 70 w 228"/>
                <a:gd name="T7" fmla="*/ 192 h 227"/>
                <a:gd name="T8" fmla="*/ 85 w 228"/>
                <a:gd name="T9" fmla="*/ 130 h 227"/>
                <a:gd name="T10" fmla="*/ 81 w 228"/>
                <a:gd name="T11" fmla="*/ 112 h 227"/>
                <a:gd name="T12" fmla="*/ 103 w 228"/>
                <a:gd name="T13" fmla="*/ 82 h 227"/>
                <a:gd name="T14" fmla="*/ 119 w 228"/>
                <a:gd name="T15" fmla="*/ 99 h 227"/>
                <a:gd name="T16" fmla="*/ 109 w 228"/>
                <a:gd name="T17" fmla="*/ 140 h 227"/>
                <a:gd name="T18" fmla="*/ 127 w 228"/>
                <a:gd name="T19" fmla="*/ 162 h 227"/>
                <a:gd name="T20" fmla="*/ 163 w 228"/>
                <a:gd name="T21" fmla="*/ 101 h 227"/>
                <a:gd name="T22" fmla="*/ 115 w 228"/>
                <a:gd name="T23" fmla="*/ 57 h 227"/>
                <a:gd name="T24" fmla="*/ 59 w 228"/>
                <a:gd name="T25" fmla="*/ 112 h 227"/>
                <a:gd name="T26" fmla="*/ 67 w 228"/>
                <a:gd name="T27" fmla="*/ 134 h 227"/>
                <a:gd name="T28" fmla="*/ 68 w 228"/>
                <a:gd name="T29" fmla="*/ 141 h 227"/>
                <a:gd name="T30" fmla="*/ 66 w 228"/>
                <a:gd name="T31" fmla="*/ 150 h 227"/>
                <a:gd name="T32" fmla="*/ 60 w 228"/>
                <a:gd name="T33" fmla="*/ 153 h 227"/>
                <a:gd name="T34" fmla="*/ 37 w 228"/>
                <a:gd name="T35" fmla="*/ 109 h 227"/>
                <a:gd name="T36" fmla="*/ 118 w 228"/>
                <a:gd name="T37" fmla="*/ 38 h 227"/>
                <a:gd name="T38" fmla="*/ 191 w 228"/>
                <a:gd name="T39" fmla="*/ 103 h 227"/>
                <a:gd name="T40" fmla="*/ 129 w 228"/>
                <a:gd name="T41" fmla="*/ 181 h 227"/>
                <a:gd name="T42" fmla="*/ 101 w 228"/>
                <a:gd name="T43" fmla="*/ 167 h 227"/>
                <a:gd name="T44" fmla="*/ 93 w 228"/>
                <a:gd name="T45" fmla="*/ 198 h 227"/>
                <a:gd name="T46" fmla="*/ 82 w 228"/>
                <a:gd name="T47" fmla="*/ 223 h 227"/>
                <a:gd name="T48" fmla="*/ 114 w 228"/>
                <a:gd name="T49" fmla="*/ 227 h 227"/>
                <a:gd name="T50" fmla="*/ 228 w 228"/>
                <a:gd name="T51" fmla="*/ 114 h 227"/>
                <a:gd name="T52" fmla="*/ 114 w 228"/>
                <a:gd name="T53" fmla="*/ 0 h 2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228" h="227">
                  <a:moveTo>
                    <a:pt x="114" y="0"/>
                  </a:moveTo>
                  <a:cubicBezTo>
                    <a:pt x="51" y="0"/>
                    <a:pt x="0" y="51"/>
                    <a:pt x="0" y="114"/>
                  </a:cubicBezTo>
                  <a:cubicBezTo>
                    <a:pt x="0" y="160"/>
                    <a:pt x="28" y="200"/>
                    <a:pt x="68" y="218"/>
                  </a:cubicBezTo>
                  <a:cubicBezTo>
                    <a:pt x="68" y="210"/>
                    <a:pt x="68" y="200"/>
                    <a:pt x="70" y="192"/>
                  </a:cubicBezTo>
                  <a:cubicBezTo>
                    <a:pt x="73" y="183"/>
                    <a:pt x="85" y="130"/>
                    <a:pt x="85" y="130"/>
                  </a:cubicBezTo>
                  <a:cubicBezTo>
                    <a:pt x="85" y="130"/>
                    <a:pt x="81" y="122"/>
                    <a:pt x="81" y="112"/>
                  </a:cubicBezTo>
                  <a:cubicBezTo>
                    <a:pt x="81" y="95"/>
                    <a:pt x="91" y="82"/>
                    <a:pt x="103" y="82"/>
                  </a:cubicBezTo>
                  <a:cubicBezTo>
                    <a:pt x="114" y="82"/>
                    <a:pt x="119" y="90"/>
                    <a:pt x="119" y="99"/>
                  </a:cubicBezTo>
                  <a:cubicBezTo>
                    <a:pt x="119" y="110"/>
                    <a:pt x="112" y="125"/>
                    <a:pt x="109" y="140"/>
                  </a:cubicBezTo>
                  <a:cubicBezTo>
                    <a:pt x="106" y="152"/>
                    <a:pt x="115" y="162"/>
                    <a:pt x="127" y="162"/>
                  </a:cubicBezTo>
                  <a:cubicBezTo>
                    <a:pt x="148" y="162"/>
                    <a:pt x="163" y="134"/>
                    <a:pt x="163" y="101"/>
                  </a:cubicBezTo>
                  <a:cubicBezTo>
                    <a:pt x="163" y="76"/>
                    <a:pt x="146" y="57"/>
                    <a:pt x="115" y="57"/>
                  </a:cubicBezTo>
                  <a:cubicBezTo>
                    <a:pt x="81" y="57"/>
                    <a:pt x="59" y="83"/>
                    <a:pt x="59" y="112"/>
                  </a:cubicBezTo>
                  <a:cubicBezTo>
                    <a:pt x="59" y="122"/>
                    <a:pt x="62" y="129"/>
                    <a:pt x="67" y="134"/>
                  </a:cubicBezTo>
                  <a:cubicBezTo>
                    <a:pt x="69" y="137"/>
                    <a:pt x="69" y="138"/>
                    <a:pt x="68" y="141"/>
                  </a:cubicBezTo>
                  <a:cubicBezTo>
                    <a:pt x="68" y="143"/>
                    <a:pt x="67" y="148"/>
                    <a:pt x="66" y="150"/>
                  </a:cubicBezTo>
                  <a:cubicBezTo>
                    <a:pt x="65" y="153"/>
                    <a:pt x="63" y="154"/>
                    <a:pt x="60" y="153"/>
                  </a:cubicBezTo>
                  <a:cubicBezTo>
                    <a:pt x="44" y="146"/>
                    <a:pt x="37" y="129"/>
                    <a:pt x="37" y="109"/>
                  </a:cubicBezTo>
                  <a:cubicBezTo>
                    <a:pt x="37" y="77"/>
                    <a:pt x="64" y="38"/>
                    <a:pt x="118" y="38"/>
                  </a:cubicBezTo>
                  <a:cubicBezTo>
                    <a:pt x="162" y="38"/>
                    <a:pt x="191" y="70"/>
                    <a:pt x="191" y="103"/>
                  </a:cubicBezTo>
                  <a:cubicBezTo>
                    <a:pt x="191" y="148"/>
                    <a:pt x="166" y="181"/>
                    <a:pt x="129" y="181"/>
                  </a:cubicBezTo>
                  <a:cubicBezTo>
                    <a:pt x="117" y="181"/>
                    <a:pt x="105" y="175"/>
                    <a:pt x="101" y="167"/>
                  </a:cubicBezTo>
                  <a:cubicBezTo>
                    <a:pt x="101" y="167"/>
                    <a:pt x="95" y="193"/>
                    <a:pt x="93" y="198"/>
                  </a:cubicBezTo>
                  <a:cubicBezTo>
                    <a:pt x="91" y="207"/>
                    <a:pt x="86" y="216"/>
                    <a:pt x="82" y="223"/>
                  </a:cubicBezTo>
                  <a:cubicBezTo>
                    <a:pt x="92" y="226"/>
                    <a:pt x="103" y="227"/>
                    <a:pt x="114" y="227"/>
                  </a:cubicBezTo>
                  <a:cubicBezTo>
                    <a:pt x="177" y="227"/>
                    <a:pt x="228" y="176"/>
                    <a:pt x="228" y="114"/>
                  </a:cubicBezTo>
                  <a:cubicBezTo>
                    <a:pt x="228" y="51"/>
                    <a:pt x="177" y="0"/>
                    <a:pt x="114" y="0"/>
                  </a:cubicBezTo>
                  <a:close/>
                </a:path>
              </a:pathLst>
            </a:custGeom>
            <a:solidFill>
              <a:srgbClr val="CCF2EA"/>
            </a:solid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sp>
          <p:nvSpPr>
            <p:cNvPr id="37" name="Freeform 22">
              <a:extLst>
                <a:ext uri="{FF2B5EF4-FFF2-40B4-BE49-F238E27FC236}">
                  <a16:creationId xmlns:a16="http://schemas.microsoft.com/office/drawing/2014/main" id="{1516B15E-27CA-4F0E-B190-EA80E2CD3607}"/>
                </a:ext>
              </a:extLst>
            </p:cNvPr>
            <p:cNvSpPr>
              <a:spLocks noEditPoints="1"/>
            </p:cNvSpPr>
            <p:nvPr/>
          </p:nvSpPr>
          <p:spPr bwMode="auto">
            <a:xfrm>
              <a:off x="8384291" y="1853986"/>
              <a:ext cx="820306" cy="818784"/>
            </a:xfrm>
            <a:custGeom>
              <a:avLst/>
              <a:gdLst>
                <a:gd name="T0" fmla="*/ 164 w 204"/>
                <a:gd name="T1" fmla="*/ 0 h 204"/>
                <a:gd name="T2" fmla="*/ 39 w 204"/>
                <a:gd name="T3" fmla="*/ 0 h 204"/>
                <a:gd name="T4" fmla="*/ 0 w 204"/>
                <a:gd name="T5" fmla="*/ 39 h 204"/>
                <a:gd name="T6" fmla="*/ 0 w 204"/>
                <a:gd name="T7" fmla="*/ 81 h 204"/>
                <a:gd name="T8" fmla="*/ 0 w 204"/>
                <a:gd name="T9" fmla="*/ 164 h 204"/>
                <a:gd name="T10" fmla="*/ 39 w 204"/>
                <a:gd name="T11" fmla="*/ 204 h 204"/>
                <a:gd name="T12" fmla="*/ 164 w 204"/>
                <a:gd name="T13" fmla="*/ 204 h 204"/>
                <a:gd name="T14" fmla="*/ 204 w 204"/>
                <a:gd name="T15" fmla="*/ 164 h 204"/>
                <a:gd name="T16" fmla="*/ 204 w 204"/>
                <a:gd name="T17" fmla="*/ 81 h 204"/>
                <a:gd name="T18" fmla="*/ 204 w 204"/>
                <a:gd name="T19" fmla="*/ 39 h 204"/>
                <a:gd name="T20" fmla="*/ 164 w 204"/>
                <a:gd name="T21" fmla="*/ 0 h 204"/>
                <a:gd name="T22" fmla="*/ 176 w 204"/>
                <a:gd name="T23" fmla="*/ 23 h 204"/>
                <a:gd name="T24" fmla="*/ 180 w 204"/>
                <a:gd name="T25" fmla="*/ 23 h 204"/>
                <a:gd name="T26" fmla="*/ 180 w 204"/>
                <a:gd name="T27" fmla="*/ 28 h 204"/>
                <a:gd name="T28" fmla="*/ 180 w 204"/>
                <a:gd name="T29" fmla="*/ 58 h 204"/>
                <a:gd name="T30" fmla="*/ 146 w 204"/>
                <a:gd name="T31" fmla="*/ 58 h 204"/>
                <a:gd name="T32" fmla="*/ 146 w 204"/>
                <a:gd name="T33" fmla="*/ 24 h 204"/>
                <a:gd name="T34" fmla="*/ 176 w 204"/>
                <a:gd name="T35" fmla="*/ 23 h 204"/>
                <a:gd name="T36" fmla="*/ 73 w 204"/>
                <a:gd name="T37" fmla="*/ 81 h 204"/>
                <a:gd name="T38" fmla="*/ 102 w 204"/>
                <a:gd name="T39" fmla="*/ 66 h 204"/>
                <a:gd name="T40" fmla="*/ 131 w 204"/>
                <a:gd name="T41" fmla="*/ 81 h 204"/>
                <a:gd name="T42" fmla="*/ 138 w 204"/>
                <a:gd name="T43" fmla="*/ 102 h 204"/>
                <a:gd name="T44" fmla="*/ 102 w 204"/>
                <a:gd name="T45" fmla="*/ 138 h 204"/>
                <a:gd name="T46" fmla="*/ 66 w 204"/>
                <a:gd name="T47" fmla="*/ 102 h 204"/>
                <a:gd name="T48" fmla="*/ 73 w 204"/>
                <a:gd name="T49" fmla="*/ 81 h 204"/>
                <a:gd name="T50" fmla="*/ 184 w 204"/>
                <a:gd name="T51" fmla="*/ 164 h 204"/>
                <a:gd name="T52" fmla="*/ 164 w 204"/>
                <a:gd name="T53" fmla="*/ 184 h 204"/>
                <a:gd name="T54" fmla="*/ 39 w 204"/>
                <a:gd name="T55" fmla="*/ 184 h 204"/>
                <a:gd name="T56" fmla="*/ 20 w 204"/>
                <a:gd name="T57" fmla="*/ 164 h 204"/>
                <a:gd name="T58" fmla="*/ 20 w 204"/>
                <a:gd name="T59" fmla="*/ 81 h 204"/>
                <a:gd name="T60" fmla="*/ 50 w 204"/>
                <a:gd name="T61" fmla="*/ 81 h 204"/>
                <a:gd name="T62" fmla="*/ 46 w 204"/>
                <a:gd name="T63" fmla="*/ 102 h 204"/>
                <a:gd name="T64" fmla="*/ 102 w 204"/>
                <a:gd name="T65" fmla="*/ 158 h 204"/>
                <a:gd name="T66" fmla="*/ 157 w 204"/>
                <a:gd name="T67" fmla="*/ 102 h 204"/>
                <a:gd name="T68" fmla="*/ 153 w 204"/>
                <a:gd name="T69" fmla="*/ 81 h 204"/>
                <a:gd name="T70" fmla="*/ 184 w 204"/>
                <a:gd name="T71" fmla="*/ 81 h 204"/>
                <a:gd name="T72" fmla="*/ 184 w 204"/>
                <a:gd name="T73" fmla="*/ 164 h 2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204" h="204">
                  <a:moveTo>
                    <a:pt x="164" y="0"/>
                  </a:moveTo>
                  <a:cubicBezTo>
                    <a:pt x="39" y="0"/>
                    <a:pt x="39" y="0"/>
                    <a:pt x="39" y="0"/>
                  </a:cubicBezTo>
                  <a:cubicBezTo>
                    <a:pt x="17" y="0"/>
                    <a:pt x="0" y="18"/>
                    <a:pt x="0" y="39"/>
                  </a:cubicBezTo>
                  <a:cubicBezTo>
                    <a:pt x="0" y="81"/>
                    <a:pt x="0" y="81"/>
                    <a:pt x="0" y="81"/>
                  </a:cubicBezTo>
                  <a:cubicBezTo>
                    <a:pt x="0" y="164"/>
                    <a:pt x="0" y="164"/>
                    <a:pt x="0" y="164"/>
                  </a:cubicBezTo>
                  <a:cubicBezTo>
                    <a:pt x="0" y="186"/>
                    <a:pt x="17" y="204"/>
                    <a:pt x="39" y="204"/>
                  </a:cubicBezTo>
                  <a:cubicBezTo>
                    <a:pt x="164" y="204"/>
                    <a:pt x="164" y="204"/>
                    <a:pt x="164" y="204"/>
                  </a:cubicBezTo>
                  <a:cubicBezTo>
                    <a:pt x="186" y="204"/>
                    <a:pt x="204" y="186"/>
                    <a:pt x="204" y="164"/>
                  </a:cubicBezTo>
                  <a:cubicBezTo>
                    <a:pt x="204" y="81"/>
                    <a:pt x="204" y="81"/>
                    <a:pt x="204" y="81"/>
                  </a:cubicBezTo>
                  <a:cubicBezTo>
                    <a:pt x="204" y="39"/>
                    <a:pt x="204" y="39"/>
                    <a:pt x="204" y="39"/>
                  </a:cubicBezTo>
                  <a:cubicBezTo>
                    <a:pt x="204" y="18"/>
                    <a:pt x="186" y="0"/>
                    <a:pt x="164" y="0"/>
                  </a:cubicBezTo>
                  <a:close/>
                  <a:moveTo>
                    <a:pt x="176" y="23"/>
                  </a:moveTo>
                  <a:cubicBezTo>
                    <a:pt x="180" y="23"/>
                    <a:pt x="180" y="23"/>
                    <a:pt x="180" y="23"/>
                  </a:cubicBezTo>
                  <a:cubicBezTo>
                    <a:pt x="180" y="28"/>
                    <a:pt x="180" y="28"/>
                    <a:pt x="180" y="28"/>
                  </a:cubicBezTo>
                  <a:cubicBezTo>
                    <a:pt x="180" y="58"/>
                    <a:pt x="180" y="58"/>
                    <a:pt x="180" y="58"/>
                  </a:cubicBezTo>
                  <a:cubicBezTo>
                    <a:pt x="146" y="58"/>
                    <a:pt x="146" y="58"/>
                    <a:pt x="146" y="58"/>
                  </a:cubicBezTo>
                  <a:cubicBezTo>
                    <a:pt x="146" y="24"/>
                    <a:pt x="146" y="24"/>
                    <a:pt x="146" y="24"/>
                  </a:cubicBezTo>
                  <a:lnTo>
                    <a:pt x="176" y="23"/>
                  </a:lnTo>
                  <a:close/>
                  <a:moveTo>
                    <a:pt x="73" y="81"/>
                  </a:moveTo>
                  <a:cubicBezTo>
                    <a:pt x="79" y="72"/>
                    <a:pt x="90" y="66"/>
                    <a:pt x="102" y="66"/>
                  </a:cubicBezTo>
                  <a:cubicBezTo>
                    <a:pt x="114" y="66"/>
                    <a:pt x="124" y="72"/>
                    <a:pt x="131" y="81"/>
                  </a:cubicBezTo>
                  <a:cubicBezTo>
                    <a:pt x="135" y="87"/>
                    <a:pt x="138" y="94"/>
                    <a:pt x="138" y="102"/>
                  </a:cubicBezTo>
                  <a:cubicBezTo>
                    <a:pt x="138" y="122"/>
                    <a:pt x="121" y="138"/>
                    <a:pt x="102" y="138"/>
                  </a:cubicBezTo>
                  <a:cubicBezTo>
                    <a:pt x="82" y="138"/>
                    <a:pt x="66" y="122"/>
                    <a:pt x="66" y="102"/>
                  </a:cubicBezTo>
                  <a:cubicBezTo>
                    <a:pt x="66" y="94"/>
                    <a:pt x="68" y="87"/>
                    <a:pt x="73" y="81"/>
                  </a:cubicBezTo>
                  <a:close/>
                  <a:moveTo>
                    <a:pt x="184" y="164"/>
                  </a:moveTo>
                  <a:cubicBezTo>
                    <a:pt x="184" y="175"/>
                    <a:pt x="175" y="184"/>
                    <a:pt x="164" y="184"/>
                  </a:cubicBezTo>
                  <a:cubicBezTo>
                    <a:pt x="39" y="184"/>
                    <a:pt x="39" y="184"/>
                    <a:pt x="39" y="184"/>
                  </a:cubicBezTo>
                  <a:cubicBezTo>
                    <a:pt x="28" y="184"/>
                    <a:pt x="20" y="175"/>
                    <a:pt x="20" y="164"/>
                  </a:cubicBezTo>
                  <a:cubicBezTo>
                    <a:pt x="20" y="81"/>
                    <a:pt x="20" y="81"/>
                    <a:pt x="20" y="81"/>
                  </a:cubicBezTo>
                  <a:cubicBezTo>
                    <a:pt x="50" y="81"/>
                    <a:pt x="50" y="81"/>
                    <a:pt x="50" y="81"/>
                  </a:cubicBezTo>
                  <a:cubicBezTo>
                    <a:pt x="47" y="87"/>
                    <a:pt x="46" y="95"/>
                    <a:pt x="46" y="102"/>
                  </a:cubicBezTo>
                  <a:cubicBezTo>
                    <a:pt x="46" y="133"/>
                    <a:pt x="71" y="158"/>
                    <a:pt x="102" y="158"/>
                  </a:cubicBezTo>
                  <a:cubicBezTo>
                    <a:pt x="132" y="158"/>
                    <a:pt x="157" y="133"/>
                    <a:pt x="157" y="102"/>
                  </a:cubicBezTo>
                  <a:cubicBezTo>
                    <a:pt x="157" y="95"/>
                    <a:pt x="156" y="87"/>
                    <a:pt x="153" y="81"/>
                  </a:cubicBezTo>
                  <a:cubicBezTo>
                    <a:pt x="184" y="81"/>
                    <a:pt x="184" y="81"/>
                    <a:pt x="184" y="81"/>
                  </a:cubicBezTo>
                  <a:lnTo>
                    <a:pt x="184" y="164"/>
                  </a:lnTo>
                  <a:close/>
                </a:path>
              </a:pathLst>
            </a:custGeom>
            <a:solidFill>
              <a:srgbClr val="CCF2EA"/>
            </a:solid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grpSp>
          <p:nvGrpSpPr>
            <p:cNvPr id="38" name="Group 22">
              <a:extLst>
                <a:ext uri="{FF2B5EF4-FFF2-40B4-BE49-F238E27FC236}">
                  <a16:creationId xmlns:a16="http://schemas.microsoft.com/office/drawing/2014/main" id="{75DFDE78-2744-49AE-8E91-2EF9F2E3E59D}"/>
                </a:ext>
              </a:extLst>
            </p:cNvPr>
            <p:cNvGrpSpPr/>
            <p:nvPr/>
          </p:nvGrpSpPr>
          <p:grpSpPr>
            <a:xfrm>
              <a:off x="9498323" y="820615"/>
              <a:ext cx="739645" cy="687899"/>
              <a:chOff x="3338513" y="696913"/>
              <a:chExt cx="771525" cy="717550"/>
            </a:xfrm>
            <a:solidFill>
              <a:srgbClr val="CCF2EA"/>
            </a:solidFill>
          </p:grpSpPr>
          <p:sp>
            <p:nvSpPr>
              <p:cNvPr id="57" name="Freeform 23">
                <a:extLst>
                  <a:ext uri="{FF2B5EF4-FFF2-40B4-BE49-F238E27FC236}">
                    <a16:creationId xmlns:a16="http://schemas.microsoft.com/office/drawing/2014/main" id="{E89029AE-D1DA-4F1F-93BE-134740BAC5F4}"/>
                  </a:ext>
                </a:extLst>
              </p:cNvPr>
              <p:cNvSpPr/>
              <p:nvPr/>
            </p:nvSpPr>
            <p:spPr bwMode="auto">
              <a:xfrm>
                <a:off x="3586163" y="696913"/>
                <a:ext cx="523875" cy="717550"/>
              </a:xfrm>
              <a:custGeom>
                <a:avLst/>
                <a:gdLst>
                  <a:gd name="T0" fmla="*/ 115 w 125"/>
                  <a:gd name="T1" fmla="*/ 63 h 171"/>
                  <a:gd name="T2" fmla="*/ 69 w 125"/>
                  <a:gd name="T3" fmla="*/ 63 h 171"/>
                  <a:gd name="T4" fmla="*/ 85 w 125"/>
                  <a:gd name="T5" fmla="*/ 32 h 171"/>
                  <a:gd name="T6" fmla="*/ 74 w 125"/>
                  <a:gd name="T7" fmla="*/ 0 h 171"/>
                  <a:gd name="T8" fmla="*/ 61 w 125"/>
                  <a:gd name="T9" fmla="*/ 21 h 171"/>
                  <a:gd name="T10" fmla="*/ 37 w 125"/>
                  <a:gd name="T11" fmla="*/ 53 h 171"/>
                  <a:gd name="T12" fmla="*/ 0 w 125"/>
                  <a:gd name="T13" fmla="*/ 70 h 171"/>
                  <a:gd name="T14" fmla="*/ 0 w 125"/>
                  <a:gd name="T15" fmla="*/ 71 h 171"/>
                  <a:gd name="T16" fmla="*/ 0 w 125"/>
                  <a:gd name="T17" fmla="*/ 148 h 171"/>
                  <a:gd name="T18" fmla="*/ 26 w 125"/>
                  <a:gd name="T19" fmla="*/ 155 h 171"/>
                  <a:gd name="T20" fmla="*/ 76 w 125"/>
                  <a:gd name="T21" fmla="*/ 171 h 171"/>
                  <a:gd name="T22" fmla="*/ 91 w 125"/>
                  <a:gd name="T23" fmla="*/ 147 h 171"/>
                  <a:gd name="T24" fmla="*/ 103 w 125"/>
                  <a:gd name="T25" fmla="*/ 121 h 171"/>
                  <a:gd name="T26" fmla="*/ 107 w 125"/>
                  <a:gd name="T27" fmla="*/ 91 h 171"/>
                  <a:gd name="T28" fmla="*/ 115 w 125"/>
                  <a:gd name="T29" fmla="*/ 63 h 1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25" h="171">
                    <a:moveTo>
                      <a:pt x="115" y="63"/>
                    </a:moveTo>
                    <a:cubicBezTo>
                      <a:pt x="105" y="57"/>
                      <a:pt x="69" y="63"/>
                      <a:pt x="69" y="63"/>
                    </a:cubicBezTo>
                    <a:cubicBezTo>
                      <a:pt x="75" y="59"/>
                      <a:pt x="85" y="38"/>
                      <a:pt x="85" y="32"/>
                    </a:cubicBezTo>
                    <a:cubicBezTo>
                      <a:pt x="86" y="19"/>
                      <a:pt x="83" y="0"/>
                      <a:pt x="74" y="0"/>
                    </a:cubicBezTo>
                    <a:cubicBezTo>
                      <a:pt x="64" y="0"/>
                      <a:pt x="62" y="16"/>
                      <a:pt x="61" y="21"/>
                    </a:cubicBezTo>
                    <a:cubicBezTo>
                      <a:pt x="59" y="35"/>
                      <a:pt x="46" y="48"/>
                      <a:pt x="37" y="53"/>
                    </a:cubicBezTo>
                    <a:cubicBezTo>
                      <a:pt x="25" y="60"/>
                      <a:pt x="16" y="66"/>
                      <a:pt x="0" y="70"/>
                    </a:cubicBezTo>
                    <a:cubicBezTo>
                      <a:pt x="0" y="70"/>
                      <a:pt x="0" y="71"/>
                      <a:pt x="0" y="71"/>
                    </a:cubicBezTo>
                    <a:cubicBezTo>
                      <a:pt x="0" y="148"/>
                      <a:pt x="0" y="148"/>
                      <a:pt x="0" y="148"/>
                    </a:cubicBezTo>
                    <a:cubicBezTo>
                      <a:pt x="9" y="148"/>
                      <a:pt x="18" y="150"/>
                      <a:pt x="26" y="155"/>
                    </a:cubicBezTo>
                    <a:cubicBezTo>
                      <a:pt x="43" y="164"/>
                      <a:pt x="56" y="171"/>
                      <a:pt x="76" y="171"/>
                    </a:cubicBezTo>
                    <a:cubicBezTo>
                      <a:pt x="106" y="171"/>
                      <a:pt x="103" y="148"/>
                      <a:pt x="91" y="147"/>
                    </a:cubicBezTo>
                    <a:cubicBezTo>
                      <a:pt x="115" y="148"/>
                      <a:pt x="117" y="128"/>
                      <a:pt x="103" y="121"/>
                    </a:cubicBezTo>
                    <a:cubicBezTo>
                      <a:pt x="125" y="121"/>
                      <a:pt x="122" y="93"/>
                      <a:pt x="107" y="91"/>
                    </a:cubicBezTo>
                    <a:cubicBezTo>
                      <a:pt x="124" y="92"/>
                      <a:pt x="125" y="70"/>
                      <a:pt x="115" y="63"/>
                    </a:cubicBezTo>
                    <a:close/>
                  </a:path>
                </a:pathLst>
              </a:custGeom>
              <a:grp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sp>
            <p:nvSpPr>
              <p:cNvPr id="58" name="Rectangle 24">
                <a:extLst>
                  <a:ext uri="{FF2B5EF4-FFF2-40B4-BE49-F238E27FC236}">
                    <a16:creationId xmlns:a16="http://schemas.microsoft.com/office/drawing/2014/main" id="{3878EB0C-70EB-45F9-A8D9-B06F6A223ABD}"/>
                  </a:ext>
                </a:extLst>
              </p:cNvPr>
              <p:cNvSpPr>
                <a:spLocks noChangeArrowheads="1"/>
              </p:cNvSpPr>
              <p:nvPr/>
            </p:nvSpPr>
            <p:spPr bwMode="auto">
              <a:xfrm>
                <a:off x="3338513" y="960438"/>
                <a:ext cx="163513" cy="390525"/>
              </a:xfrm>
              <a:prstGeom prst="rect">
                <a:avLst/>
              </a:prstGeom>
              <a:grp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grpSp>
        <p:sp>
          <p:nvSpPr>
            <p:cNvPr id="39" name="Freeform 23">
              <a:extLst>
                <a:ext uri="{FF2B5EF4-FFF2-40B4-BE49-F238E27FC236}">
                  <a16:creationId xmlns:a16="http://schemas.microsoft.com/office/drawing/2014/main" id="{E8B8C22A-3EC2-46BF-9D95-DED0216DFC80}"/>
                </a:ext>
              </a:extLst>
            </p:cNvPr>
            <p:cNvSpPr>
              <a:spLocks noEditPoints="1"/>
            </p:cNvSpPr>
            <p:nvPr/>
          </p:nvSpPr>
          <p:spPr bwMode="auto">
            <a:xfrm>
              <a:off x="8448210" y="4477744"/>
              <a:ext cx="334819" cy="289161"/>
            </a:xfrm>
            <a:custGeom>
              <a:avLst/>
              <a:gdLst>
                <a:gd name="T0" fmla="*/ 42 w 83"/>
                <a:gd name="T1" fmla="*/ 0 h 72"/>
                <a:gd name="T2" fmla="*/ 0 w 83"/>
                <a:gd name="T3" fmla="*/ 31 h 72"/>
                <a:gd name="T4" fmla="*/ 14 w 83"/>
                <a:gd name="T5" fmla="*/ 54 h 72"/>
                <a:gd name="T6" fmla="*/ 4 w 83"/>
                <a:gd name="T7" fmla="*/ 72 h 72"/>
                <a:gd name="T8" fmla="*/ 24 w 83"/>
                <a:gd name="T9" fmla="*/ 59 h 72"/>
                <a:gd name="T10" fmla="*/ 42 w 83"/>
                <a:gd name="T11" fmla="*/ 62 h 72"/>
                <a:gd name="T12" fmla="*/ 83 w 83"/>
                <a:gd name="T13" fmla="*/ 31 h 72"/>
                <a:gd name="T14" fmla="*/ 42 w 83"/>
                <a:gd name="T15" fmla="*/ 0 h 72"/>
                <a:gd name="T16" fmla="*/ 42 w 83"/>
                <a:gd name="T17" fmla="*/ 12 h 72"/>
                <a:gd name="T18" fmla="*/ 9 w 83"/>
                <a:gd name="T19" fmla="*/ 23 h 72"/>
                <a:gd name="T20" fmla="*/ 42 w 83"/>
                <a:gd name="T21" fmla="*/ 7 h 72"/>
                <a:gd name="T22" fmla="*/ 75 w 83"/>
                <a:gd name="T23" fmla="*/ 23 h 72"/>
                <a:gd name="T24" fmla="*/ 42 w 83"/>
                <a:gd name="T25" fmla="*/ 12 h 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83" h="72">
                  <a:moveTo>
                    <a:pt x="42" y="0"/>
                  </a:moveTo>
                  <a:cubicBezTo>
                    <a:pt x="19" y="0"/>
                    <a:pt x="0" y="14"/>
                    <a:pt x="0" y="31"/>
                  </a:cubicBezTo>
                  <a:cubicBezTo>
                    <a:pt x="0" y="40"/>
                    <a:pt x="6" y="48"/>
                    <a:pt x="14" y="54"/>
                  </a:cubicBezTo>
                  <a:cubicBezTo>
                    <a:pt x="4" y="72"/>
                    <a:pt x="4" y="72"/>
                    <a:pt x="4" y="72"/>
                  </a:cubicBezTo>
                  <a:cubicBezTo>
                    <a:pt x="24" y="59"/>
                    <a:pt x="24" y="59"/>
                    <a:pt x="24" y="59"/>
                  </a:cubicBezTo>
                  <a:cubicBezTo>
                    <a:pt x="29" y="61"/>
                    <a:pt x="35" y="62"/>
                    <a:pt x="42" y="62"/>
                  </a:cubicBezTo>
                  <a:cubicBezTo>
                    <a:pt x="64" y="62"/>
                    <a:pt x="83" y="48"/>
                    <a:pt x="83" y="31"/>
                  </a:cubicBezTo>
                  <a:cubicBezTo>
                    <a:pt x="83" y="14"/>
                    <a:pt x="64" y="0"/>
                    <a:pt x="42" y="0"/>
                  </a:cubicBezTo>
                  <a:close/>
                  <a:moveTo>
                    <a:pt x="42" y="12"/>
                  </a:moveTo>
                  <a:cubicBezTo>
                    <a:pt x="28" y="12"/>
                    <a:pt x="16" y="16"/>
                    <a:pt x="9" y="23"/>
                  </a:cubicBezTo>
                  <a:cubicBezTo>
                    <a:pt x="12" y="14"/>
                    <a:pt x="26" y="7"/>
                    <a:pt x="42" y="7"/>
                  </a:cubicBezTo>
                  <a:cubicBezTo>
                    <a:pt x="58" y="7"/>
                    <a:pt x="72" y="14"/>
                    <a:pt x="75" y="23"/>
                  </a:cubicBezTo>
                  <a:cubicBezTo>
                    <a:pt x="68" y="16"/>
                    <a:pt x="55" y="12"/>
                    <a:pt x="42" y="12"/>
                  </a:cubicBezTo>
                  <a:close/>
                </a:path>
              </a:pathLst>
            </a:custGeom>
            <a:solidFill>
              <a:srgbClr val="CCF2EA"/>
            </a:solid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grpSp>
          <p:nvGrpSpPr>
            <p:cNvPr id="40" name="Group 24">
              <a:extLst>
                <a:ext uri="{FF2B5EF4-FFF2-40B4-BE49-F238E27FC236}">
                  <a16:creationId xmlns:a16="http://schemas.microsoft.com/office/drawing/2014/main" id="{5C99B218-B7EA-49CD-973F-286375E1C279}"/>
                </a:ext>
              </a:extLst>
            </p:cNvPr>
            <p:cNvGrpSpPr/>
            <p:nvPr/>
          </p:nvGrpSpPr>
          <p:grpSpPr>
            <a:xfrm>
              <a:off x="6819775" y="3311968"/>
              <a:ext cx="1270788" cy="1190127"/>
              <a:chOff x="544513" y="3295650"/>
              <a:chExt cx="1325563" cy="1241425"/>
            </a:xfrm>
            <a:solidFill>
              <a:srgbClr val="CCF2EA"/>
            </a:solidFill>
          </p:grpSpPr>
          <p:sp>
            <p:nvSpPr>
              <p:cNvPr id="54" name="Freeform 26">
                <a:extLst>
                  <a:ext uri="{FF2B5EF4-FFF2-40B4-BE49-F238E27FC236}">
                    <a16:creationId xmlns:a16="http://schemas.microsoft.com/office/drawing/2014/main" id="{FFF6681E-2014-4B3B-81AA-814AA180784F}"/>
                  </a:ext>
                </a:extLst>
              </p:cNvPr>
              <p:cNvSpPr/>
              <p:nvPr/>
            </p:nvSpPr>
            <p:spPr bwMode="auto">
              <a:xfrm>
                <a:off x="692151" y="3351213"/>
                <a:ext cx="1077913" cy="1185862"/>
              </a:xfrm>
              <a:custGeom>
                <a:avLst/>
                <a:gdLst>
                  <a:gd name="T0" fmla="*/ 55 w 257"/>
                  <a:gd name="T1" fmla="*/ 128 h 283"/>
                  <a:gd name="T2" fmla="*/ 49 w 257"/>
                  <a:gd name="T3" fmla="*/ 128 h 283"/>
                  <a:gd name="T4" fmla="*/ 43 w 257"/>
                  <a:gd name="T5" fmla="*/ 129 h 283"/>
                  <a:gd name="T6" fmla="*/ 36 w 257"/>
                  <a:gd name="T7" fmla="*/ 133 h 283"/>
                  <a:gd name="T8" fmla="*/ 9 w 257"/>
                  <a:gd name="T9" fmla="*/ 145 h 283"/>
                  <a:gd name="T10" fmla="*/ 4 w 257"/>
                  <a:gd name="T11" fmla="*/ 167 h 283"/>
                  <a:gd name="T12" fmla="*/ 26 w 257"/>
                  <a:gd name="T13" fmla="*/ 218 h 283"/>
                  <a:gd name="T14" fmla="*/ 46 w 257"/>
                  <a:gd name="T15" fmla="*/ 229 h 283"/>
                  <a:gd name="T16" fmla="*/ 61 w 257"/>
                  <a:gd name="T17" fmla="*/ 223 h 283"/>
                  <a:gd name="T18" fmla="*/ 73 w 257"/>
                  <a:gd name="T19" fmla="*/ 243 h 283"/>
                  <a:gd name="T20" fmla="*/ 77 w 257"/>
                  <a:gd name="T21" fmla="*/ 240 h 283"/>
                  <a:gd name="T22" fmla="*/ 106 w 257"/>
                  <a:gd name="T23" fmla="*/ 273 h 283"/>
                  <a:gd name="T24" fmla="*/ 139 w 257"/>
                  <a:gd name="T25" fmla="*/ 275 h 283"/>
                  <a:gd name="T26" fmla="*/ 141 w 257"/>
                  <a:gd name="T27" fmla="*/ 242 h 283"/>
                  <a:gd name="T28" fmla="*/ 138 w 257"/>
                  <a:gd name="T29" fmla="*/ 239 h 283"/>
                  <a:gd name="T30" fmla="*/ 138 w 257"/>
                  <a:gd name="T31" fmla="*/ 239 h 283"/>
                  <a:gd name="T32" fmla="*/ 112 w 257"/>
                  <a:gd name="T33" fmla="*/ 209 h 283"/>
                  <a:gd name="T34" fmla="*/ 128 w 257"/>
                  <a:gd name="T35" fmla="*/ 194 h 283"/>
                  <a:gd name="T36" fmla="*/ 131 w 257"/>
                  <a:gd name="T37" fmla="*/ 193 h 283"/>
                  <a:gd name="T38" fmla="*/ 257 w 257"/>
                  <a:gd name="T39" fmla="*/ 188 h 283"/>
                  <a:gd name="T40" fmla="*/ 174 w 257"/>
                  <a:gd name="T41" fmla="*/ 0 h 283"/>
                  <a:gd name="T42" fmla="*/ 55 w 257"/>
                  <a:gd name="T43" fmla="*/ 128 h 28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257" h="283">
                    <a:moveTo>
                      <a:pt x="55" y="128"/>
                    </a:moveTo>
                    <a:cubicBezTo>
                      <a:pt x="53" y="127"/>
                      <a:pt x="51" y="127"/>
                      <a:pt x="49" y="128"/>
                    </a:cubicBezTo>
                    <a:cubicBezTo>
                      <a:pt x="47" y="128"/>
                      <a:pt x="45" y="128"/>
                      <a:pt x="43" y="129"/>
                    </a:cubicBezTo>
                    <a:cubicBezTo>
                      <a:pt x="41" y="130"/>
                      <a:pt x="38" y="131"/>
                      <a:pt x="36" y="133"/>
                    </a:cubicBezTo>
                    <a:cubicBezTo>
                      <a:pt x="9" y="145"/>
                      <a:pt x="9" y="145"/>
                      <a:pt x="9" y="145"/>
                    </a:cubicBezTo>
                    <a:cubicBezTo>
                      <a:pt x="2" y="148"/>
                      <a:pt x="0" y="158"/>
                      <a:pt x="4" y="167"/>
                    </a:cubicBezTo>
                    <a:cubicBezTo>
                      <a:pt x="26" y="218"/>
                      <a:pt x="26" y="218"/>
                      <a:pt x="26" y="218"/>
                    </a:cubicBezTo>
                    <a:cubicBezTo>
                      <a:pt x="30" y="227"/>
                      <a:pt x="39" y="232"/>
                      <a:pt x="46" y="229"/>
                    </a:cubicBezTo>
                    <a:cubicBezTo>
                      <a:pt x="61" y="223"/>
                      <a:pt x="61" y="223"/>
                      <a:pt x="61" y="223"/>
                    </a:cubicBezTo>
                    <a:cubicBezTo>
                      <a:pt x="73" y="243"/>
                      <a:pt x="73" y="243"/>
                      <a:pt x="73" y="243"/>
                    </a:cubicBezTo>
                    <a:cubicBezTo>
                      <a:pt x="77" y="240"/>
                      <a:pt x="77" y="240"/>
                      <a:pt x="77" y="240"/>
                    </a:cubicBezTo>
                    <a:cubicBezTo>
                      <a:pt x="106" y="273"/>
                      <a:pt x="106" y="273"/>
                      <a:pt x="106" y="273"/>
                    </a:cubicBezTo>
                    <a:cubicBezTo>
                      <a:pt x="115" y="282"/>
                      <a:pt x="129" y="283"/>
                      <a:pt x="139" y="275"/>
                    </a:cubicBezTo>
                    <a:cubicBezTo>
                      <a:pt x="149" y="266"/>
                      <a:pt x="149" y="251"/>
                      <a:pt x="141" y="242"/>
                    </a:cubicBezTo>
                    <a:cubicBezTo>
                      <a:pt x="138" y="239"/>
                      <a:pt x="138" y="239"/>
                      <a:pt x="138" y="239"/>
                    </a:cubicBezTo>
                    <a:cubicBezTo>
                      <a:pt x="138" y="239"/>
                      <a:pt x="138" y="239"/>
                      <a:pt x="138" y="239"/>
                    </a:cubicBezTo>
                    <a:cubicBezTo>
                      <a:pt x="112" y="209"/>
                      <a:pt x="112" y="209"/>
                      <a:pt x="112" y="209"/>
                    </a:cubicBezTo>
                    <a:cubicBezTo>
                      <a:pt x="128" y="194"/>
                      <a:pt x="128" y="194"/>
                      <a:pt x="128" y="194"/>
                    </a:cubicBezTo>
                    <a:cubicBezTo>
                      <a:pt x="129" y="194"/>
                      <a:pt x="130" y="193"/>
                      <a:pt x="131" y="193"/>
                    </a:cubicBezTo>
                    <a:cubicBezTo>
                      <a:pt x="197" y="178"/>
                      <a:pt x="257" y="188"/>
                      <a:pt x="257" y="188"/>
                    </a:cubicBezTo>
                    <a:cubicBezTo>
                      <a:pt x="174" y="0"/>
                      <a:pt x="174" y="0"/>
                      <a:pt x="174" y="0"/>
                    </a:cubicBezTo>
                    <a:cubicBezTo>
                      <a:pt x="161" y="54"/>
                      <a:pt x="86" y="108"/>
                      <a:pt x="55" y="128"/>
                    </a:cubicBezTo>
                    <a:close/>
                  </a:path>
                </a:pathLst>
              </a:custGeom>
              <a:grp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sp>
            <p:nvSpPr>
              <p:cNvPr id="55" name="Freeform 27">
                <a:extLst>
                  <a:ext uri="{FF2B5EF4-FFF2-40B4-BE49-F238E27FC236}">
                    <a16:creationId xmlns:a16="http://schemas.microsoft.com/office/drawing/2014/main" id="{6FA6D6EF-9BE2-4114-8FF9-066E42089607}"/>
                  </a:ext>
                </a:extLst>
              </p:cNvPr>
              <p:cNvSpPr/>
              <p:nvPr/>
            </p:nvSpPr>
            <p:spPr bwMode="auto">
              <a:xfrm>
                <a:off x="1446213" y="3295650"/>
                <a:ext cx="423863" cy="865187"/>
              </a:xfrm>
              <a:custGeom>
                <a:avLst/>
                <a:gdLst>
                  <a:gd name="T0" fmla="*/ 0 w 267"/>
                  <a:gd name="T1" fmla="*/ 16 h 545"/>
                  <a:gd name="T2" fmla="*/ 233 w 267"/>
                  <a:gd name="T3" fmla="*/ 545 h 545"/>
                  <a:gd name="T4" fmla="*/ 267 w 267"/>
                  <a:gd name="T5" fmla="*/ 531 h 545"/>
                  <a:gd name="T6" fmla="*/ 32 w 267"/>
                  <a:gd name="T7" fmla="*/ 0 h 545"/>
                  <a:gd name="T8" fmla="*/ 0 w 267"/>
                  <a:gd name="T9" fmla="*/ 16 h 545"/>
                </a:gdLst>
                <a:ahLst/>
                <a:cxnLst>
                  <a:cxn ang="0">
                    <a:pos x="T0" y="T1"/>
                  </a:cxn>
                  <a:cxn ang="0">
                    <a:pos x="T2" y="T3"/>
                  </a:cxn>
                  <a:cxn ang="0">
                    <a:pos x="T4" y="T5"/>
                  </a:cxn>
                  <a:cxn ang="0">
                    <a:pos x="T6" y="T7"/>
                  </a:cxn>
                  <a:cxn ang="0">
                    <a:pos x="T8" y="T9"/>
                  </a:cxn>
                </a:cxnLst>
                <a:rect l="0" t="0" r="r" b="b"/>
                <a:pathLst>
                  <a:path w="267" h="545">
                    <a:moveTo>
                      <a:pt x="0" y="16"/>
                    </a:moveTo>
                    <a:lnTo>
                      <a:pt x="233" y="545"/>
                    </a:lnTo>
                    <a:lnTo>
                      <a:pt x="267" y="531"/>
                    </a:lnTo>
                    <a:lnTo>
                      <a:pt x="32" y="0"/>
                    </a:lnTo>
                    <a:lnTo>
                      <a:pt x="0" y="16"/>
                    </a:lnTo>
                    <a:close/>
                  </a:path>
                </a:pathLst>
              </a:custGeom>
              <a:grp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sp>
            <p:nvSpPr>
              <p:cNvPr id="56" name="Freeform 28">
                <a:extLst>
                  <a:ext uri="{FF2B5EF4-FFF2-40B4-BE49-F238E27FC236}">
                    <a16:creationId xmlns:a16="http://schemas.microsoft.com/office/drawing/2014/main" id="{890718E3-8E04-4BB4-A658-35621899A95E}"/>
                  </a:ext>
                </a:extLst>
              </p:cNvPr>
              <p:cNvSpPr/>
              <p:nvPr/>
            </p:nvSpPr>
            <p:spPr bwMode="auto">
              <a:xfrm>
                <a:off x="544513" y="4021138"/>
                <a:ext cx="257175" cy="339725"/>
              </a:xfrm>
              <a:custGeom>
                <a:avLst/>
                <a:gdLst>
                  <a:gd name="T0" fmla="*/ 30 w 61"/>
                  <a:gd name="T1" fmla="*/ 10 h 81"/>
                  <a:gd name="T2" fmla="*/ 28 w 61"/>
                  <a:gd name="T3" fmla="*/ 0 h 81"/>
                  <a:gd name="T4" fmla="*/ 17 w 61"/>
                  <a:gd name="T5" fmla="*/ 5 h 81"/>
                  <a:gd name="T6" fmla="*/ 1 w 61"/>
                  <a:gd name="T7" fmla="*/ 32 h 81"/>
                  <a:gd name="T8" fmla="*/ 15 w 61"/>
                  <a:gd name="T9" fmla="*/ 26 h 81"/>
                  <a:gd name="T10" fmla="*/ 21 w 61"/>
                  <a:gd name="T11" fmla="*/ 28 h 81"/>
                  <a:gd name="T12" fmla="*/ 21 w 61"/>
                  <a:gd name="T13" fmla="*/ 29 h 81"/>
                  <a:gd name="T14" fmla="*/ 22 w 61"/>
                  <a:gd name="T15" fmla="*/ 29 h 81"/>
                  <a:gd name="T16" fmla="*/ 19 w 61"/>
                  <a:gd name="T17" fmla="*/ 35 h 81"/>
                  <a:gd name="T18" fmla="*/ 4 w 61"/>
                  <a:gd name="T19" fmla="*/ 42 h 81"/>
                  <a:gd name="T20" fmla="*/ 6 w 61"/>
                  <a:gd name="T21" fmla="*/ 47 h 81"/>
                  <a:gd name="T22" fmla="*/ 21 w 61"/>
                  <a:gd name="T23" fmla="*/ 40 h 81"/>
                  <a:gd name="T24" fmla="*/ 27 w 61"/>
                  <a:gd name="T25" fmla="*/ 42 h 81"/>
                  <a:gd name="T26" fmla="*/ 28 w 61"/>
                  <a:gd name="T27" fmla="*/ 43 h 81"/>
                  <a:gd name="T28" fmla="*/ 28 w 61"/>
                  <a:gd name="T29" fmla="*/ 43 h 81"/>
                  <a:gd name="T30" fmla="*/ 25 w 61"/>
                  <a:gd name="T31" fmla="*/ 49 h 81"/>
                  <a:gd name="T32" fmla="*/ 10 w 61"/>
                  <a:gd name="T33" fmla="*/ 56 h 81"/>
                  <a:gd name="T34" fmla="*/ 12 w 61"/>
                  <a:gd name="T35" fmla="*/ 61 h 81"/>
                  <a:gd name="T36" fmla="*/ 28 w 61"/>
                  <a:gd name="T37" fmla="*/ 54 h 81"/>
                  <a:gd name="T38" fmla="*/ 34 w 61"/>
                  <a:gd name="T39" fmla="*/ 56 h 81"/>
                  <a:gd name="T40" fmla="*/ 34 w 61"/>
                  <a:gd name="T41" fmla="*/ 56 h 81"/>
                  <a:gd name="T42" fmla="*/ 34 w 61"/>
                  <a:gd name="T43" fmla="*/ 57 h 81"/>
                  <a:gd name="T44" fmla="*/ 31 w 61"/>
                  <a:gd name="T45" fmla="*/ 63 h 81"/>
                  <a:gd name="T46" fmla="*/ 17 w 61"/>
                  <a:gd name="T47" fmla="*/ 69 h 81"/>
                  <a:gd name="T48" fmla="*/ 48 w 61"/>
                  <a:gd name="T49" fmla="*/ 76 h 81"/>
                  <a:gd name="T50" fmla="*/ 61 w 61"/>
                  <a:gd name="T51" fmla="*/ 71 h 81"/>
                  <a:gd name="T52" fmla="*/ 53 w 61"/>
                  <a:gd name="T53" fmla="*/ 61 h 81"/>
                  <a:gd name="T54" fmla="*/ 30 w 61"/>
                  <a:gd name="T55" fmla="*/ 10 h 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61" h="81">
                    <a:moveTo>
                      <a:pt x="30" y="10"/>
                    </a:moveTo>
                    <a:cubicBezTo>
                      <a:pt x="29" y="6"/>
                      <a:pt x="28" y="3"/>
                      <a:pt x="28" y="0"/>
                    </a:cubicBezTo>
                    <a:cubicBezTo>
                      <a:pt x="17" y="5"/>
                      <a:pt x="17" y="5"/>
                      <a:pt x="17" y="5"/>
                    </a:cubicBezTo>
                    <a:cubicBezTo>
                      <a:pt x="6" y="10"/>
                      <a:pt x="0" y="21"/>
                      <a:pt x="1" y="32"/>
                    </a:cubicBezTo>
                    <a:cubicBezTo>
                      <a:pt x="15" y="26"/>
                      <a:pt x="15" y="26"/>
                      <a:pt x="15" y="26"/>
                    </a:cubicBezTo>
                    <a:cubicBezTo>
                      <a:pt x="18" y="25"/>
                      <a:pt x="20" y="26"/>
                      <a:pt x="21" y="28"/>
                    </a:cubicBezTo>
                    <a:cubicBezTo>
                      <a:pt x="21" y="29"/>
                      <a:pt x="21" y="29"/>
                      <a:pt x="21" y="29"/>
                    </a:cubicBezTo>
                    <a:cubicBezTo>
                      <a:pt x="21" y="29"/>
                      <a:pt x="22" y="29"/>
                      <a:pt x="22" y="29"/>
                    </a:cubicBezTo>
                    <a:cubicBezTo>
                      <a:pt x="23" y="31"/>
                      <a:pt x="22" y="34"/>
                      <a:pt x="19" y="35"/>
                    </a:cubicBezTo>
                    <a:cubicBezTo>
                      <a:pt x="4" y="42"/>
                      <a:pt x="4" y="42"/>
                      <a:pt x="4" y="42"/>
                    </a:cubicBezTo>
                    <a:cubicBezTo>
                      <a:pt x="6" y="47"/>
                      <a:pt x="6" y="47"/>
                      <a:pt x="6" y="47"/>
                    </a:cubicBezTo>
                    <a:cubicBezTo>
                      <a:pt x="21" y="40"/>
                      <a:pt x="21" y="40"/>
                      <a:pt x="21" y="40"/>
                    </a:cubicBezTo>
                    <a:cubicBezTo>
                      <a:pt x="24" y="39"/>
                      <a:pt x="26" y="40"/>
                      <a:pt x="27" y="42"/>
                    </a:cubicBezTo>
                    <a:cubicBezTo>
                      <a:pt x="27" y="42"/>
                      <a:pt x="27" y="43"/>
                      <a:pt x="28" y="43"/>
                    </a:cubicBezTo>
                    <a:cubicBezTo>
                      <a:pt x="28" y="43"/>
                      <a:pt x="28" y="43"/>
                      <a:pt x="28" y="43"/>
                    </a:cubicBezTo>
                    <a:cubicBezTo>
                      <a:pt x="29" y="45"/>
                      <a:pt x="28" y="48"/>
                      <a:pt x="25" y="49"/>
                    </a:cubicBezTo>
                    <a:cubicBezTo>
                      <a:pt x="10" y="56"/>
                      <a:pt x="10" y="56"/>
                      <a:pt x="10" y="56"/>
                    </a:cubicBezTo>
                    <a:cubicBezTo>
                      <a:pt x="12" y="61"/>
                      <a:pt x="12" y="61"/>
                      <a:pt x="12" y="61"/>
                    </a:cubicBezTo>
                    <a:cubicBezTo>
                      <a:pt x="28" y="54"/>
                      <a:pt x="28" y="54"/>
                      <a:pt x="28" y="54"/>
                    </a:cubicBezTo>
                    <a:cubicBezTo>
                      <a:pt x="30" y="53"/>
                      <a:pt x="33" y="54"/>
                      <a:pt x="34" y="56"/>
                    </a:cubicBezTo>
                    <a:cubicBezTo>
                      <a:pt x="34" y="56"/>
                      <a:pt x="34" y="56"/>
                      <a:pt x="34" y="56"/>
                    </a:cubicBezTo>
                    <a:cubicBezTo>
                      <a:pt x="34" y="57"/>
                      <a:pt x="34" y="57"/>
                      <a:pt x="34" y="57"/>
                    </a:cubicBezTo>
                    <a:cubicBezTo>
                      <a:pt x="35" y="59"/>
                      <a:pt x="34" y="62"/>
                      <a:pt x="31" y="63"/>
                    </a:cubicBezTo>
                    <a:cubicBezTo>
                      <a:pt x="17" y="69"/>
                      <a:pt x="17" y="69"/>
                      <a:pt x="17" y="69"/>
                    </a:cubicBezTo>
                    <a:cubicBezTo>
                      <a:pt x="24" y="78"/>
                      <a:pt x="37" y="81"/>
                      <a:pt x="48" y="76"/>
                    </a:cubicBezTo>
                    <a:cubicBezTo>
                      <a:pt x="61" y="71"/>
                      <a:pt x="61" y="71"/>
                      <a:pt x="61" y="71"/>
                    </a:cubicBezTo>
                    <a:cubicBezTo>
                      <a:pt x="58" y="68"/>
                      <a:pt x="55" y="65"/>
                      <a:pt x="53" y="61"/>
                    </a:cubicBezTo>
                    <a:lnTo>
                      <a:pt x="30" y="10"/>
                    </a:lnTo>
                    <a:close/>
                  </a:path>
                </a:pathLst>
              </a:custGeom>
              <a:grp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grpSp>
        <p:sp>
          <p:nvSpPr>
            <p:cNvPr id="41" name="Freeform 52">
              <a:extLst>
                <a:ext uri="{FF2B5EF4-FFF2-40B4-BE49-F238E27FC236}">
                  <a16:creationId xmlns:a16="http://schemas.microsoft.com/office/drawing/2014/main" id="{8D641C12-FC05-44B2-BD6A-67D573765023}"/>
                </a:ext>
              </a:extLst>
            </p:cNvPr>
            <p:cNvSpPr/>
            <p:nvPr/>
          </p:nvSpPr>
          <p:spPr bwMode="auto">
            <a:xfrm>
              <a:off x="6707155" y="1949866"/>
              <a:ext cx="587454" cy="707684"/>
            </a:xfrm>
            <a:custGeom>
              <a:avLst/>
              <a:gdLst>
                <a:gd name="T0" fmla="*/ 60 w 146"/>
                <a:gd name="T1" fmla="*/ 173 h 176"/>
                <a:gd name="T2" fmla="*/ 40 w 146"/>
                <a:gd name="T3" fmla="*/ 173 h 176"/>
                <a:gd name="T4" fmla="*/ 38 w 146"/>
                <a:gd name="T5" fmla="*/ 172 h 176"/>
                <a:gd name="T6" fmla="*/ 17 w 146"/>
                <a:gd name="T7" fmla="*/ 122 h 176"/>
                <a:gd name="T8" fmla="*/ 40 w 146"/>
                <a:gd name="T9" fmla="*/ 62 h 176"/>
                <a:gd name="T10" fmla="*/ 55 w 146"/>
                <a:gd name="T11" fmla="*/ 24 h 176"/>
                <a:gd name="T12" fmla="*/ 103 w 146"/>
                <a:gd name="T13" fmla="*/ 9 h 176"/>
                <a:gd name="T14" fmla="*/ 141 w 146"/>
                <a:gd name="T15" fmla="*/ 53 h 176"/>
                <a:gd name="T16" fmla="*/ 108 w 146"/>
                <a:gd name="T17" fmla="*/ 142 h 176"/>
                <a:gd name="T18" fmla="*/ 98 w 146"/>
                <a:gd name="T19" fmla="*/ 146 h 176"/>
                <a:gd name="T20" fmla="*/ 94 w 146"/>
                <a:gd name="T21" fmla="*/ 137 h 176"/>
                <a:gd name="T22" fmla="*/ 127 w 146"/>
                <a:gd name="T23" fmla="*/ 49 h 176"/>
                <a:gd name="T24" fmla="*/ 98 w 146"/>
                <a:gd name="T25" fmla="*/ 23 h 176"/>
                <a:gd name="T26" fmla="*/ 69 w 146"/>
                <a:gd name="T27" fmla="*/ 30 h 176"/>
                <a:gd name="T28" fmla="*/ 54 w 146"/>
                <a:gd name="T29" fmla="*/ 67 h 176"/>
                <a:gd name="T30" fmla="*/ 30 w 146"/>
                <a:gd name="T31" fmla="*/ 127 h 176"/>
                <a:gd name="T32" fmla="*/ 44 w 146"/>
                <a:gd name="T33" fmla="*/ 159 h 176"/>
                <a:gd name="T34" fmla="*/ 45 w 146"/>
                <a:gd name="T35" fmla="*/ 159 h 176"/>
                <a:gd name="T36" fmla="*/ 61 w 146"/>
                <a:gd name="T37" fmla="*/ 151 h 176"/>
                <a:gd name="T38" fmla="*/ 67 w 146"/>
                <a:gd name="T39" fmla="*/ 135 h 176"/>
                <a:gd name="T40" fmla="*/ 93 w 146"/>
                <a:gd name="T41" fmla="*/ 68 h 176"/>
                <a:gd name="T42" fmla="*/ 91 w 146"/>
                <a:gd name="T43" fmla="*/ 58 h 176"/>
                <a:gd name="T44" fmla="*/ 82 w 146"/>
                <a:gd name="T45" fmla="*/ 67 h 176"/>
                <a:gd name="T46" fmla="*/ 57 w 146"/>
                <a:gd name="T47" fmla="*/ 130 h 176"/>
                <a:gd name="T48" fmla="*/ 48 w 146"/>
                <a:gd name="T49" fmla="*/ 134 h 176"/>
                <a:gd name="T50" fmla="*/ 44 w 146"/>
                <a:gd name="T51" fmla="*/ 124 h 176"/>
                <a:gd name="T52" fmla="*/ 68 w 146"/>
                <a:gd name="T53" fmla="*/ 62 h 176"/>
                <a:gd name="T54" fmla="*/ 96 w 146"/>
                <a:gd name="T55" fmla="*/ 44 h 176"/>
                <a:gd name="T56" fmla="*/ 107 w 146"/>
                <a:gd name="T57" fmla="*/ 72 h 176"/>
                <a:gd name="T58" fmla="*/ 80 w 146"/>
                <a:gd name="T59" fmla="*/ 141 h 176"/>
                <a:gd name="T60" fmla="*/ 74 w 146"/>
                <a:gd name="T61" fmla="*/ 156 h 176"/>
                <a:gd name="T62" fmla="*/ 60 w 146"/>
                <a:gd name="T63" fmla="*/ 173 h 1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146" h="176">
                  <a:moveTo>
                    <a:pt x="60" y="173"/>
                  </a:moveTo>
                  <a:cubicBezTo>
                    <a:pt x="54" y="176"/>
                    <a:pt x="47" y="176"/>
                    <a:pt x="40" y="173"/>
                  </a:cubicBezTo>
                  <a:cubicBezTo>
                    <a:pt x="38" y="172"/>
                    <a:pt x="38" y="172"/>
                    <a:pt x="38" y="172"/>
                  </a:cubicBezTo>
                  <a:cubicBezTo>
                    <a:pt x="31" y="169"/>
                    <a:pt x="0" y="160"/>
                    <a:pt x="17" y="122"/>
                  </a:cubicBezTo>
                  <a:cubicBezTo>
                    <a:pt x="24" y="106"/>
                    <a:pt x="31" y="84"/>
                    <a:pt x="40" y="62"/>
                  </a:cubicBezTo>
                  <a:cubicBezTo>
                    <a:pt x="45" y="50"/>
                    <a:pt x="50" y="37"/>
                    <a:pt x="55" y="24"/>
                  </a:cubicBezTo>
                  <a:cubicBezTo>
                    <a:pt x="64" y="1"/>
                    <a:pt x="78" y="0"/>
                    <a:pt x="103" y="9"/>
                  </a:cubicBezTo>
                  <a:cubicBezTo>
                    <a:pt x="133" y="20"/>
                    <a:pt x="146" y="39"/>
                    <a:pt x="141" y="53"/>
                  </a:cubicBezTo>
                  <a:cubicBezTo>
                    <a:pt x="135" y="73"/>
                    <a:pt x="109" y="139"/>
                    <a:pt x="108" y="142"/>
                  </a:cubicBezTo>
                  <a:cubicBezTo>
                    <a:pt x="106" y="146"/>
                    <a:pt x="102" y="148"/>
                    <a:pt x="98" y="146"/>
                  </a:cubicBezTo>
                  <a:cubicBezTo>
                    <a:pt x="95" y="145"/>
                    <a:pt x="93" y="141"/>
                    <a:pt x="94" y="137"/>
                  </a:cubicBezTo>
                  <a:cubicBezTo>
                    <a:pt x="94" y="136"/>
                    <a:pt x="121" y="68"/>
                    <a:pt x="127" y="49"/>
                  </a:cubicBezTo>
                  <a:cubicBezTo>
                    <a:pt x="129" y="45"/>
                    <a:pt x="124" y="32"/>
                    <a:pt x="98" y="23"/>
                  </a:cubicBezTo>
                  <a:cubicBezTo>
                    <a:pt x="83" y="17"/>
                    <a:pt x="76" y="10"/>
                    <a:pt x="69" y="30"/>
                  </a:cubicBezTo>
                  <a:cubicBezTo>
                    <a:pt x="64" y="42"/>
                    <a:pt x="59" y="55"/>
                    <a:pt x="54" y="67"/>
                  </a:cubicBezTo>
                  <a:cubicBezTo>
                    <a:pt x="45" y="90"/>
                    <a:pt x="37" y="111"/>
                    <a:pt x="30" y="127"/>
                  </a:cubicBezTo>
                  <a:cubicBezTo>
                    <a:pt x="20" y="152"/>
                    <a:pt x="36" y="155"/>
                    <a:pt x="44" y="159"/>
                  </a:cubicBezTo>
                  <a:cubicBezTo>
                    <a:pt x="45" y="159"/>
                    <a:pt x="45" y="159"/>
                    <a:pt x="45" y="159"/>
                  </a:cubicBezTo>
                  <a:cubicBezTo>
                    <a:pt x="52" y="162"/>
                    <a:pt x="56" y="161"/>
                    <a:pt x="61" y="151"/>
                  </a:cubicBezTo>
                  <a:cubicBezTo>
                    <a:pt x="62" y="148"/>
                    <a:pt x="64" y="142"/>
                    <a:pt x="67" y="135"/>
                  </a:cubicBezTo>
                  <a:cubicBezTo>
                    <a:pt x="75" y="115"/>
                    <a:pt x="91" y="77"/>
                    <a:pt x="93" y="68"/>
                  </a:cubicBezTo>
                  <a:cubicBezTo>
                    <a:pt x="94" y="65"/>
                    <a:pt x="94" y="59"/>
                    <a:pt x="91" y="58"/>
                  </a:cubicBezTo>
                  <a:cubicBezTo>
                    <a:pt x="87" y="56"/>
                    <a:pt x="83" y="65"/>
                    <a:pt x="82" y="67"/>
                  </a:cubicBezTo>
                  <a:cubicBezTo>
                    <a:pt x="72" y="95"/>
                    <a:pt x="58" y="130"/>
                    <a:pt x="57" y="130"/>
                  </a:cubicBezTo>
                  <a:cubicBezTo>
                    <a:pt x="56" y="134"/>
                    <a:pt x="52" y="135"/>
                    <a:pt x="48" y="134"/>
                  </a:cubicBezTo>
                  <a:cubicBezTo>
                    <a:pt x="44" y="132"/>
                    <a:pt x="42" y="128"/>
                    <a:pt x="44" y="124"/>
                  </a:cubicBezTo>
                  <a:cubicBezTo>
                    <a:pt x="44" y="124"/>
                    <a:pt x="58" y="90"/>
                    <a:pt x="68" y="62"/>
                  </a:cubicBezTo>
                  <a:cubicBezTo>
                    <a:pt x="75" y="45"/>
                    <a:pt x="87" y="41"/>
                    <a:pt x="96" y="44"/>
                  </a:cubicBezTo>
                  <a:cubicBezTo>
                    <a:pt x="106" y="47"/>
                    <a:pt x="110" y="62"/>
                    <a:pt x="107" y="72"/>
                  </a:cubicBezTo>
                  <a:cubicBezTo>
                    <a:pt x="105" y="81"/>
                    <a:pt x="93" y="111"/>
                    <a:pt x="80" y="141"/>
                  </a:cubicBezTo>
                  <a:cubicBezTo>
                    <a:pt x="78" y="148"/>
                    <a:pt x="75" y="154"/>
                    <a:pt x="74" y="156"/>
                  </a:cubicBezTo>
                  <a:cubicBezTo>
                    <a:pt x="71" y="165"/>
                    <a:pt x="66" y="171"/>
                    <a:pt x="60" y="173"/>
                  </a:cubicBezTo>
                  <a:close/>
                </a:path>
              </a:pathLst>
            </a:custGeom>
            <a:solidFill>
              <a:srgbClr val="CCF2EA"/>
            </a:solid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sp>
          <p:nvSpPr>
            <p:cNvPr id="42" name="Freeform 52">
              <a:extLst>
                <a:ext uri="{FF2B5EF4-FFF2-40B4-BE49-F238E27FC236}">
                  <a16:creationId xmlns:a16="http://schemas.microsoft.com/office/drawing/2014/main" id="{741D3797-6448-440F-8426-E1ADAB083B3F}"/>
                </a:ext>
              </a:extLst>
            </p:cNvPr>
            <p:cNvSpPr/>
            <p:nvPr/>
          </p:nvSpPr>
          <p:spPr bwMode="auto">
            <a:xfrm>
              <a:off x="10195390" y="1259683"/>
              <a:ext cx="587454" cy="707684"/>
            </a:xfrm>
            <a:custGeom>
              <a:avLst/>
              <a:gdLst>
                <a:gd name="T0" fmla="*/ 60 w 146"/>
                <a:gd name="T1" fmla="*/ 173 h 176"/>
                <a:gd name="T2" fmla="*/ 40 w 146"/>
                <a:gd name="T3" fmla="*/ 173 h 176"/>
                <a:gd name="T4" fmla="*/ 38 w 146"/>
                <a:gd name="T5" fmla="*/ 172 h 176"/>
                <a:gd name="T6" fmla="*/ 17 w 146"/>
                <a:gd name="T7" fmla="*/ 122 h 176"/>
                <a:gd name="T8" fmla="*/ 40 w 146"/>
                <a:gd name="T9" fmla="*/ 62 h 176"/>
                <a:gd name="T10" fmla="*/ 55 w 146"/>
                <a:gd name="T11" fmla="*/ 24 h 176"/>
                <a:gd name="T12" fmla="*/ 103 w 146"/>
                <a:gd name="T13" fmla="*/ 9 h 176"/>
                <a:gd name="T14" fmla="*/ 141 w 146"/>
                <a:gd name="T15" fmla="*/ 53 h 176"/>
                <a:gd name="T16" fmla="*/ 108 w 146"/>
                <a:gd name="T17" fmla="*/ 142 h 176"/>
                <a:gd name="T18" fmla="*/ 98 w 146"/>
                <a:gd name="T19" fmla="*/ 146 h 176"/>
                <a:gd name="T20" fmla="*/ 94 w 146"/>
                <a:gd name="T21" fmla="*/ 137 h 176"/>
                <a:gd name="T22" fmla="*/ 127 w 146"/>
                <a:gd name="T23" fmla="*/ 49 h 176"/>
                <a:gd name="T24" fmla="*/ 98 w 146"/>
                <a:gd name="T25" fmla="*/ 23 h 176"/>
                <a:gd name="T26" fmla="*/ 69 w 146"/>
                <a:gd name="T27" fmla="*/ 30 h 176"/>
                <a:gd name="T28" fmla="*/ 54 w 146"/>
                <a:gd name="T29" fmla="*/ 67 h 176"/>
                <a:gd name="T30" fmla="*/ 30 w 146"/>
                <a:gd name="T31" fmla="*/ 127 h 176"/>
                <a:gd name="T32" fmla="*/ 44 w 146"/>
                <a:gd name="T33" fmla="*/ 159 h 176"/>
                <a:gd name="T34" fmla="*/ 45 w 146"/>
                <a:gd name="T35" fmla="*/ 159 h 176"/>
                <a:gd name="T36" fmla="*/ 61 w 146"/>
                <a:gd name="T37" fmla="*/ 151 h 176"/>
                <a:gd name="T38" fmla="*/ 67 w 146"/>
                <a:gd name="T39" fmla="*/ 135 h 176"/>
                <a:gd name="T40" fmla="*/ 93 w 146"/>
                <a:gd name="T41" fmla="*/ 68 h 176"/>
                <a:gd name="T42" fmla="*/ 91 w 146"/>
                <a:gd name="T43" fmla="*/ 58 h 176"/>
                <a:gd name="T44" fmla="*/ 82 w 146"/>
                <a:gd name="T45" fmla="*/ 67 h 176"/>
                <a:gd name="T46" fmla="*/ 57 w 146"/>
                <a:gd name="T47" fmla="*/ 130 h 176"/>
                <a:gd name="T48" fmla="*/ 48 w 146"/>
                <a:gd name="T49" fmla="*/ 134 h 176"/>
                <a:gd name="T50" fmla="*/ 44 w 146"/>
                <a:gd name="T51" fmla="*/ 124 h 176"/>
                <a:gd name="T52" fmla="*/ 68 w 146"/>
                <a:gd name="T53" fmla="*/ 62 h 176"/>
                <a:gd name="T54" fmla="*/ 96 w 146"/>
                <a:gd name="T55" fmla="*/ 44 h 176"/>
                <a:gd name="T56" fmla="*/ 107 w 146"/>
                <a:gd name="T57" fmla="*/ 72 h 176"/>
                <a:gd name="T58" fmla="*/ 80 w 146"/>
                <a:gd name="T59" fmla="*/ 141 h 176"/>
                <a:gd name="T60" fmla="*/ 74 w 146"/>
                <a:gd name="T61" fmla="*/ 156 h 176"/>
                <a:gd name="T62" fmla="*/ 60 w 146"/>
                <a:gd name="T63" fmla="*/ 173 h 1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146" h="176">
                  <a:moveTo>
                    <a:pt x="60" y="173"/>
                  </a:moveTo>
                  <a:cubicBezTo>
                    <a:pt x="54" y="176"/>
                    <a:pt x="47" y="176"/>
                    <a:pt x="40" y="173"/>
                  </a:cubicBezTo>
                  <a:cubicBezTo>
                    <a:pt x="38" y="172"/>
                    <a:pt x="38" y="172"/>
                    <a:pt x="38" y="172"/>
                  </a:cubicBezTo>
                  <a:cubicBezTo>
                    <a:pt x="31" y="169"/>
                    <a:pt x="0" y="160"/>
                    <a:pt x="17" y="122"/>
                  </a:cubicBezTo>
                  <a:cubicBezTo>
                    <a:pt x="24" y="106"/>
                    <a:pt x="31" y="84"/>
                    <a:pt x="40" y="62"/>
                  </a:cubicBezTo>
                  <a:cubicBezTo>
                    <a:pt x="45" y="50"/>
                    <a:pt x="50" y="37"/>
                    <a:pt x="55" y="24"/>
                  </a:cubicBezTo>
                  <a:cubicBezTo>
                    <a:pt x="64" y="1"/>
                    <a:pt x="78" y="0"/>
                    <a:pt x="103" y="9"/>
                  </a:cubicBezTo>
                  <a:cubicBezTo>
                    <a:pt x="133" y="20"/>
                    <a:pt x="146" y="39"/>
                    <a:pt x="141" y="53"/>
                  </a:cubicBezTo>
                  <a:cubicBezTo>
                    <a:pt x="135" y="73"/>
                    <a:pt x="109" y="139"/>
                    <a:pt x="108" y="142"/>
                  </a:cubicBezTo>
                  <a:cubicBezTo>
                    <a:pt x="106" y="146"/>
                    <a:pt x="102" y="148"/>
                    <a:pt x="98" y="146"/>
                  </a:cubicBezTo>
                  <a:cubicBezTo>
                    <a:pt x="95" y="145"/>
                    <a:pt x="93" y="141"/>
                    <a:pt x="94" y="137"/>
                  </a:cubicBezTo>
                  <a:cubicBezTo>
                    <a:pt x="94" y="136"/>
                    <a:pt x="121" y="68"/>
                    <a:pt x="127" y="49"/>
                  </a:cubicBezTo>
                  <a:cubicBezTo>
                    <a:pt x="129" y="45"/>
                    <a:pt x="124" y="32"/>
                    <a:pt x="98" y="23"/>
                  </a:cubicBezTo>
                  <a:cubicBezTo>
                    <a:pt x="83" y="17"/>
                    <a:pt x="76" y="10"/>
                    <a:pt x="69" y="30"/>
                  </a:cubicBezTo>
                  <a:cubicBezTo>
                    <a:pt x="64" y="42"/>
                    <a:pt x="59" y="55"/>
                    <a:pt x="54" y="67"/>
                  </a:cubicBezTo>
                  <a:cubicBezTo>
                    <a:pt x="45" y="90"/>
                    <a:pt x="37" y="111"/>
                    <a:pt x="30" y="127"/>
                  </a:cubicBezTo>
                  <a:cubicBezTo>
                    <a:pt x="20" y="152"/>
                    <a:pt x="36" y="155"/>
                    <a:pt x="44" y="159"/>
                  </a:cubicBezTo>
                  <a:cubicBezTo>
                    <a:pt x="45" y="159"/>
                    <a:pt x="45" y="159"/>
                    <a:pt x="45" y="159"/>
                  </a:cubicBezTo>
                  <a:cubicBezTo>
                    <a:pt x="52" y="162"/>
                    <a:pt x="56" y="161"/>
                    <a:pt x="61" y="151"/>
                  </a:cubicBezTo>
                  <a:cubicBezTo>
                    <a:pt x="62" y="148"/>
                    <a:pt x="64" y="142"/>
                    <a:pt x="67" y="135"/>
                  </a:cubicBezTo>
                  <a:cubicBezTo>
                    <a:pt x="75" y="115"/>
                    <a:pt x="91" y="77"/>
                    <a:pt x="93" y="68"/>
                  </a:cubicBezTo>
                  <a:cubicBezTo>
                    <a:pt x="94" y="65"/>
                    <a:pt x="94" y="59"/>
                    <a:pt x="91" y="58"/>
                  </a:cubicBezTo>
                  <a:cubicBezTo>
                    <a:pt x="87" y="56"/>
                    <a:pt x="83" y="65"/>
                    <a:pt x="82" y="67"/>
                  </a:cubicBezTo>
                  <a:cubicBezTo>
                    <a:pt x="72" y="95"/>
                    <a:pt x="58" y="130"/>
                    <a:pt x="57" y="130"/>
                  </a:cubicBezTo>
                  <a:cubicBezTo>
                    <a:pt x="56" y="134"/>
                    <a:pt x="52" y="135"/>
                    <a:pt x="48" y="134"/>
                  </a:cubicBezTo>
                  <a:cubicBezTo>
                    <a:pt x="44" y="132"/>
                    <a:pt x="42" y="128"/>
                    <a:pt x="44" y="124"/>
                  </a:cubicBezTo>
                  <a:cubicBezTo>
                    <a:pt x="44" y="124"/>
                    <a:pt x="58" y="90"/>
                    <a:pt x="68" y="62"/>
                  </a:cubicBezTo>
                  <a:cubicBezTo>
                    <a:pt x="75" y="45"/>
                    <a:pt x="87" y="41"/>
                    <a:pt x="96" y="44"/>
                  </a:cubicBezTo>
                  <a:cubicBezTo>
                    <a:pt x="106" y="47"/>
                    <a:pt x="110" y="62"/>
                    <a:pt x="107" y="72"/>
                  </a:cubicBezTo>
                  <a:cubicBezTo>
                    <a:pt x="105" y="81"/>
                    <a:pt x="93" y="111"/>
                    <a:pt x="80" y="141"/>
                  </a:cubicBezTo>
                  <a:cubicBezTo>
                    <a:pt x="78" y="148"/>
                    <a:pt x="75" y="154"/>
                    <a:pt x="74" y="156"/>
                  </a:cubicBezTo>
                  <a:cubicBezTo>
                    <a:pt x="71" y="165"/>
                    <a:pt x="66" y="171"/>
                    <a:pt x="60" y="173"/>
                  </a:cubicBezTo>
                  <a:close/>
                </a:path>
              </a:pathLst>
            </a:custGeom>
            <a:solidFill>
              <a:srgbClr val="CCF2EA"/>
            </a:solid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sp>
          <p:nvSpPr>
            <p:cNvPr id="43" name="Freeform 9">
              <a:extLst>
                <a:ext uri="{FF2B5EF4-FFF2-40B4-BE49-F238E27FC236}">
                  <a16:creationId xmlns:a16="http://schemas.microsoft.com/office/drawing/2014/main" id="{28E5411F-0D45-4B3C-BABF-FA9CFADFFA9B}"/>
                </a:ext>
              </a:extLst>
            </p:cNvPr>
            <p:cNvSpPr>
              <a:spLocks noEditPoints="1"/>
            </p:cNvSpPr>
            <p:nvPr/>
          </p:nvSpPr>
          <p:spPr bwMode="auto">
            <a:xfrm>
              <a:off x="8445167" y="4763862"/>
              <a:ext cx="977061" cy="977061"/>
            </a:xfrm>
            <a:custGeom>
              <a:avLst/>
              <a:gdLst>
                <a:gd name="T0" fmla="*/ 122 w 243"/>
                <a:gd name="T1" fmla="*/ 0 h 243"/>
                <a:gd name="T2" fmla="*/ 0 w 243"/>
                <a:gd name="T3" fmla="*/ 121 h 243"/>
                <a:gd name="T4" fmla="*/ 122 w 243"/>
                <a:gd name="T5" fmla="*/ 243 h 243"/>
                <a:gd name="T6" fmla="*/ 243 w 243"/>
                <a:gd name="T7" fmla="*/ 121 h 243"/>
                <a:gd name="T8" fmla="*/ 122 w 243"/>
                <a:gd name="T9" fmla="*/ 0 h 243"/>
                <a:gd name="T10" fmla="*/ 154 w 243"/>
                <a:gd name="T11" fmla="*/ 121 h 243"/>
                <a:gd name="T12" fmla="*/ 133 w 243"/>
                <a:gd name="T13" fmla="*/ 121 h 243"/>
                <a:gd name="T14" fmla="*/ 133 w 243"/>
                <a:gd name="T15" fmla="*/ 196 h 243"/>
                <a:gd name="T16" fmla="*/ 102 w 243"/>
                <a:gd name="T17" fmla="*/ 196 h 243"/>
                <a:gd name="T18" fmla="*/ 102 w 243"/>
                <a:gd name="T19" fmla="*/ 121 h 243"/>
                <a:gd name="T20" fmla="*/ 87 w 243"/>
                <a:gd name="T21" fmla="*/ 121 h 243"/>
                <a:gd name="T22" fmla="*/ 87 w 243"/>
                <a:gd name="T23" fmla="*/ 94 h 243"/>
                <a:gd name="T24" fmla="*/ 102 w 243"/>
                <a:gd name="T25" fmla="*/ 94 h 243"/>
                <a:gd name="T26" fmla="*/ 102 w 243"/>
                <a:gd name="T27" fmla="*/ 77 h 243"/>
                <a:gd name="T28" fmla="*/ 133 w 243"/>
                <a:gd name="T29" fmla="*/ 46 h 243"/>
                <a:gd name="T30" fmla="*/ 156 w 243"/>
                <a:gd name="T31" fmla="*/ 46 h 243"/>
                <a:gd name="T32" fmla="*/ 156 w 243"/>
                <a:gd name="T33" fmla="*/ 72 h 243"/>
                <a:gd name="T34" fmla="*/ 140 w 243"/>
                <a:gd name="T35" fmla="*/ 72 h 243"/>
                <a:gd name="T36" fmla="*/ 133 w 243"/>
                <a:gd name="T37" fmla="*/ 79 h 243"/>
                <a:gd name="T38" fmla="*/ 133 w 243"/>
                <a:gd name="T39" fmla="*/ 94 h 243"/>
                <a:gd name="T40" fmla="*/ 157 w 243"/>
                <a:gd name="T41" fmla="*/ 94 h 243"/>
                <a:gd name="T42" fmla="*/ 154 w 243"/>
                <a:gd name="T43" fmla="*/ 121 h 2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243" h="243">
                  <a:moveTo>
                    <a:pt x="122" y="0"/>
                  </a:moveTo>
                  <a:cubicBezTo>
                    <a:pt x="55" y="0"/>
                    <a:pt x="0" y="54"/>
                    <a:pt x="0" y="121"/>
                  </a:cubicBezTo>
                  <a:cubicBezTo>
                    <a:pt x="0" y="188"/>
                    <a:pt x="55" y="243"/>
                    <a:pt x="122" y="243"/>
                  </a:cubicBezTo>
                  <a:cubicBezTo>
                    <a:pt x="189" y="243"/>
                    <a:pt x="243" y="188"/>
                    <a:pt x="243" y="121"/>
                  </a:cubicBezTo>
                  <a:cubicBezTo>
                    <a:pt x="243" y="54"/>
                    <a:pt x="189" y="0"/>
                    <a:pt x="122" y="0"/>
                  </a:cubicBezTo>
                  <a:close/>
                  <a:moveTo>
                    <a:pt x="154" y="121"/>
                  </a:moveTo>
                  <a:cubicBezTo>
                    <a:pt x="133" y="121"/>
                    <a:pt x="133" y="121"/>
                    <a:pt x="133" y="121"/>
                  </a:cubicBezTo>
                  <a:cubicBezTo>
                    <a:pt x="133" y="154"/>
                    <a:pt x="133" y="196"/>
                    <a:pt x="133" y="196"/>
                  </a:cubicBezTo>
                  <a:cubicBezTo>
                    <a:pt x="102" y="196"/>
                    <a:pt x="102" y="196"/>
                    <a:pt x="102" y="196"/>
                  </a:cubicBezTo>
                  <a:cubicBezTo>
                    <a:pt x="102" y="196"/>
                    <a:pt x="102" y="155"/>
                    <a:pt x="102" y="121"/>
                  </a:cubicBezTo>
                  <a:cubicBezTo>
                    <a:pt x="87" y="121"/>
                    <a:pt x="87" y="121"/>
                    <a:pt x="87" y="121"/>
                  </a:cubicBezTo>
                  <a:cubicBezTo>
                    <a:pt x="87" y="94"/>
                    <a:pt x="87" y="94"/>
                    <a:pt x="87" y="94"/>
                  </a:cubicBezTo>
                  <a:cubicBezTo>
                    <a:pt x="102" y="94"/>
                    <a:pt x="102" y="94"/>
                    <a:pt x="102" y="94"/>
                  </a:cubicBezTo>
                  <a:cubicBezTo>
                    <a:pt x="102" y="77"/>
                    <a:pt x="102" y="77"/>
                    <a:pt x="102" y="77"/>
                  </a:cubicBezTo>
                  <a:cubicBezTo>
                    <a:pt x="102" y="65"/>
                    <a:pt x="108" y="46"/>
                    <a:pt x="133" y="46"/>
                  </a:cubicBezTo>
                  <a:cubicBezTo>
                    <a:pt x="156" y="46"/>
                    <a:pt x="156" y="46"/>
                    <a:pt x="156" y="46"/>
                  </a:cubicBezTo>
                  <a:cubicBezTo>
                    <a:pt x="156" y="72"/>
                    <a:pt x="156" y="72"/>
                    <a:pt x="156" y="72"/>
                  </a:cubicBezTo>
                  <a:cubicBezTo>
                    <a:pt x="156" y="72"/>
                    <a:pt x="142" y="72"/>
                    <a:pt x="140" y="72"/>
                  </a:cubicBezTo>
                  <a:cubicBezTo>
                    <a:pt x="137" y="72"/>
                    <a:pt x="133" y="73"/>
                    <a:pt x="133" y="79"/>
                  </a:cubicBezTo>
                  <a:cubicBezTo>
                    <a:pt x="133" y="94"/>
                    <a:pt x="133" y="94"/>
                    <a:pt x="133" y="94"/>
                  </a:cubicBezTo>
                  <a:cubicBezTo>
                    <a:pt x="157" y="94"/>
                    <a:pt x="157" y="94"/>
                    <a:pt x="157" y="94"/>
                  </a:cubicBezTo>
                  <a:lnTo>
                    <a:pt x="154" y="121"/>
                  </a:lnTo>
                  <a:close/>
                </a:path>
              </a:pathLst>
            </a:custGeom>
            <a:solidFill>
              <a:srgbClr val="CCF2EA"/>
            </a:solid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sp>
          <p:nvSpPr>
            <p:cNvPr id="44" name="Freeform 36">
              <a:extLst>
                <a:ext uri="{FF2B5EF4-FFF2-40B4-BE49-F238E27FC236}">
                  <a16:creationId xmlns:a16="http://schemas.microsoft.com/office/drawing/2014/main" id="{0E4744B7-0029-45EA-9281-031CAFE7B47C}"/>
                </a:ext>
              </a:extLst>
            </p:cNvPr>
            <p:cNvSpPr/>
            <p:nvPr/>
          </p:nvSpPr>
          <p:spPr bwMode="auto">
            <a:xfrm>
              <a:off x="10218184" y="2794520"/>
              <a:ext cx="566148" cy="751820"/>
            </a:xfrm>
            <a:custGeom>
              <a:avLst/>
              <a:gdLst>
                <a:gd name="T0" fmla="*/ 3 w 141"/>
                <a:gd name="T1" fmla="*/ 157 h 187"/>
                <a:gd name="T2" fmla="*/ 3 w 141"/>
                <a:gd name="T3" fmla="*/ 155 h 187"/>
                <a:gd name="T4" fmla="*/ 36 w 141"/>
                <a:gd name="T5" fmla="*/ 131 h 187"/>
                <a:gd name="T6" fmla="*/ 38 w 141"/>
                <a:gd name="T7" fmla="*/ 130 h 187"/>
                <a:gd name="T8" fmla="*/ 60 w 141"/>
                <a:gd name="T9" fmla="*/ 139 h 187"/>
                <a:gd name="T10" fmla="*/ 87 w 141"/>
                <a:gd name="T11" fmla="*/ 105 h 187"/>
                <a:gd name="T12" fmla="*/ 99 w 141"/>
                <a:gd name="T13" fmla="*/ 65 h 187"/>
                <a:gd name="T14" fmla="*/ 79 w 141"/>
                <a:gd name="T15" fmla="*/ 50 h 187"/>
                <a:gd name="T16" fmla="*/ 80 w 141"/>
                <a:gd name="T17" fmla="*/ 10 h 187"/>
                <a:gd name="T18" fmla="*/ 82 w 141"/>
                <a:gd name="T19" fmla="*/ 8 h 187"/>
                <a:gd name="T20" fmla="*/ 96 w 141"/>
                <a:gd name="T21" fmla="*/ 0 h 187"/>
                <a:gd name="T22" fmla="*/ 100 w 141"/>
                <a:gd name="T23" fmla="*/ 1 h 187"/>
                <a:gd name="T24" fmla="*/ 123 w 141"/>
                <a:gd name="T25" fmla="*/ 15 h 187"/>
                <a:gd name="T26" fmla="*/ 113 w 141"/>
                <a:gd name="T27" fmla="*/ 123 h 187"/>
                <a:gd name="T28" fmla="*/ 32 w 141"/>
                <a:gd name="T29" fmla="*/ 187 h 187"/>
                <a:gd name="T30" fmla="*/ 32 w 141"/>
                <a:gd name="T31" fmla="*/ 187 h 187"/>
                <a:gd name="T32" fmla="*/ 31 w 141"/>
                <a:gd name="T33" fmla="*/ 187 h 187"/>
                <a:gd name="T34" fmla="*/ 7 w 141"/>
                <a:gd name="T35" fmla="*/ 176 h 187"/>
                <a:gd name="T36" fmla="*/ 3 w 141"/>
                <a:gd name="T37" fmla="*/ 157 h 1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41" h="187">
                  <a:moveTo>
                    <a:pt x="3" y="157"/>
                  </a:moveTo>
                  <a:cubicBezTo>
                    <a:pt x="3" y="155"/>
                    <a:pt x="3" y="155"/>
                    <a:pt x="3" y="155"/>
                  </a:cubicBezTo>
                  <a:cubicBezTo>
                    <a:pt x="4" y="148"/>
                    <a:pt x="33" y="131"/>
                    <a:pt x="36" y="131"/>
                  </a:cubicBezTo>
                  <a:cubicBezTo>
                    <a:pt x="38" y="130"/>
                    <a:pt x="38" y="130"/>
                    <a:pt x="38" y="130"/>
                  </a:cubicBezTo>
                  <a:cubicBezTo>
                    <a:pt x="42" y="130"/>
                    <a:pt x="48" y="133"/>
                    <a:pt x="60" y="139"/>
                  </a:cubicBezTo>
                  <a:cubicBezTo>
                    <a:pt x="70" y="132"/>
                    <a:pt x="82" y="114"/>
                    <a:pt x="87" y="105"/>
                  </a:cubicBezTo>
                  <a:cubicBezTo>
                    <a:pt x="92" y="94"/>
                    <a:pt x="99" y="77"/>
                    <a:pt x="99" y="65"/>
                  </a:cubicBezTo>
                  <a:cubicBezTo>
                    <a:pt x="86" y="58"/>
                    <a:pt x="80" y="55"/>
                    <a:pt x="79" y="50"/>
                  </a:cubicBezTo>
                  <a:cubicBezTo>
                    <a:pt x="78" y="48"/>
                    <a:pt x="76" y="14"/>
                    <a:pt x="80" y="10"/>
                  </a:cubicBezTo>
                  <a:cubicBezTo>
                    <a:pt x="82" y="8"/>
                    <a:pt x="82" y="8"/>
                    <a:pt x="82" y="8"/>
                  </a:cubicBezTo>
                  <a:cubicBezTo>
                    <a:pt x="85" y="5"/>
                    <a:pt x="89" y="0"/>
                    <a:pt x="96" y="0"/>
                  </a:cubicBezTo>
                  <a:cubicBezTo>
                    <a:pt x="97" y="0"/>
                    <a:pt x="99" y="0"/>
                    <a:pt x="100" y="1"/>
                  </a:cubicBezTo>
                  <a:cubicBezTo>
                    <a:pt x="105" y="2"/>
                    <a:pt x="117" y="7"/>
                    <a:pt x="123" y="15"/>
                  </a:cubicBezTo>
                  <a:cubicBezTo>
                    <a:pt x="127" y="20"/>
                    <a:pt x="141" y="70"/>
                    <a:pt x="113" y="123"/>
                  </a:cubicBezTo>
                  <a:cubicBezTo>
                    <a:pt x="85" y="174"/>
                    <a:pt x="39" y="187"/>
                    <a:pt x="32" y="187"/>
                  </a:cubicBezTo>
                  <a:cubicBezTo>
                    <a:pt x="32" y="187"/>
                    <a:pt x="32" y="187"/>
                    <a:pt x="32" y="187"/>
                  </a:cubicBezTo>
                  <a:cubicBezTo>
                    <a:pt x="31" y="187"/>
                    <a:pt x="31" y="187"/>
                    <a:pt x="31" y="187"/>
                  </a:cubicBezTo>
                  <a:cubicBezTo>
                    <a:pt x="21" y="186"/>
                    <a:pt x="11" y="179"/>
                    <a:pt x="7" y="176"/>
                  </a:cubicBezTo>
                  <a:cubicBezTo>
                    <a:pt x="0" y="171"/>
                    <a:pt x="2" y="162"/>
                    <a:pt x="3" y="157"/>
                  </a:cubicBezTo>
                  <a:close/>
                </a:path>
              </a:pathLst>
            </a:custGeom>
            <a:solidFill>
              <a:srgbClr val="CCF2EA"/>
            </a:solid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sp>
          <p:nvSpPr>
            <p:cNvPr id="45" name="Freeform 38">
              <a:extLst>
                <a:ext uri="{FF2B5EF4-FFF2-40B4-BE49-F238E27FC236}">
                  <a16:creationId xmlns:a16="http://schemas.microsoft.com/office/drawing/2014/main" id="{E95D08EF-7E16-4BAA-B20C-6A0A92260200}"/>
                </a:ext>
              </a:extLst>
            </p:cNvPr>
            <p:cNvSpPr>
              <a:spLocks noEditPoints="1"/>
            </p:cNvSpPr>
            <p:nvPr/>
          </p:nvSpPr>
          <p:spPr bwMode="auto">
            <a:xfrm>
              <a:off x="8477128" y="3316534"/>
              <a:ext cx="783780" cy="795954"/>
            </a:xfrm>
            <a:custGeom>
              <a:avLst/>
              <a:gdLst>
                <a:gd name="T0" fmla="*/ 190 w 195"/>
                <a:gd name="T1" fmla="*/ 120 h 198"/>
                <a:gd name="T2" fmla="*/ 192 w 195"/>
                <a:gd name="T3" fmla="*/ 100 h 198"/>
                <a:gd name="T4" fmla="*/ 99 w 195"/>
                <a:gd name="T5" fmla="*/ 7 h 198"/>
                <a:gd name="T6" fmla="*/ 83 w 195"/>
                <a:gd name="T7" fmla="*/ 8 h 198"/>
                <a:gd name="T8" fmla="*/ 54 w 195"/>
                <a:gd name="T9" fmla="*/ 0 h 198"/>
                <a:gd name="T10" fmla="*/ 0 w 195"/>
                <a:gd name="T11" fmla="*/ 54 h 198"/>
                <a:gd name="T12" fmla="*/ 7 w 195"/>
                <a:gd name="T13" fmla="*/ 81 h 198"/>
                <a:gd name="T14" fmla="*/ 5 w 195"/>
                <a:gd name="T15" fmla="*/ 100 h 198"/>
                <a:gd name="T16" fmla="*/ 99 w 195"/>
                <a:gd name="T17" fmla="*/ 193 h 198"/>
                <a:gd name="T18" fmla="*/ 116 w 195"/>
                <a:gd name="T19" fmla="*/ 192 h 198"/>
                <a:gd name="T20" fmla="*/ 141 w 195"/>
                <a:gd name="T21" fmla="*/ 198 h 198"/>
                <a:gd name="T22" fmla="*/ 195 w 195"/>
                <a:gd name="T23" fmla="*/ 144 h 198"/>
                <a:gd name="T24" fmla="*/ 190 w 195"/>
                <a:gd name="T25" fmla="*/ 120 h 198"/>
                <a:gd name="T26" fmla="*/ 146 w 195"/>
                <a:gd name="T27" fmla="*/ 145 h 198"/>
                <a:gd name="T28" fmla="*/ 127 w 195"/>
                <a:gd name="T29" fmla="*/ 159 h 198"/>
                <a:gd name="T30" fmla="*/ 98 w 195"/>
                <a:gd name="T31" fmla="*/ 164 h 198"/>
                <a:gd name="T32" fmla="*/ 65 w 195"/>
                <a:gd name="T33" fmla="*/ 157 h 198"/>
                <a:gd name="T34" fmla="*/ 49 w 195"/>
                <a:gd name="T35" fmla="*/ 144 h 198"/>
                <a:gd name="T36" fmla="*/ 44 w 195"/>
                <a:gd name="T37" fmla="*/ 127 h 198"/>
                <a:gd name="T38" fmla="*/ 47 w 195"/>
                <a:gd name="T39" fmla="*/ 118 h 198"/>
                <a:gd name="T40" fmla="*/ 57 w 195"/>
                <a:gd name="T41" fmla="*/ 114 h 198"/>
                <a:gd name="T42" fmla="*/ 65 w 195"/>
                <a:gd name="T43" fmla="*/ 117 h 198"/>
                <a:gd name="T44" fmla="*/ 71 w 195"/>
                <a:gd name="T45" fmla="*/ 125 h 198"/>
                <a:gd name="T46" fmla="*/ 76 w 195"/>
                <a:gd name="T47" fmla="*/ 135 h 198"/>
                <a:gd name="T48" fmla="*/ 84 w 195"/>
                <a:gd name="T49" fmla="*/ 141 h 198"/>
                <a:gd name="T50" fmla="*/ 98 w 195"/>
                <a:gd name="T51" fmla="*/ 143 h 198"/>
                <a:gd name="T52" fmla="*/ 116 w 195"/>
                <a:gd name="T53" fmla="*/ 138 h 198"/>
                <a:gd name="T54" fmla="*/ 123 w 195"/>
                <a:gd name="T55" fmla="*/ 127 h 198"/>
                <a:gd name="T56" fmla="*/ 120 w 195"/>
                <a:gd name="T57" fmla="*/ 118 h 198"/>
                <a:gd name="T58" fmla="*/ 110 w 195"/>
                <a:gd name="T59" fmla="*/ 112 h 198"/>
                <a:gd name="T60" fmla="*/ 93 w 195"/>
                <a:gd name="T61" fmla="*/ 108 h 198"/>
                <a:gd name="T62" fmla="*/ 68 w 195"/>
                <a:gd name="T63" fmla="*/ 101 h 198"/>
                <a:gd name="T64" fmla="*/ 52 w 195"/>
                <a:gd name="T65" fmla="*/ 89 h 198"/>
                <a:gd name="T66" fmla="*/ 46 w 195"/>
                <a:gd name="T67" fmla="*/ 70 h 198"/>
                <a:gd name="T68" fmla="*/ 52 w 195"/>
                <a:gd name="T69" fmla="*/ 51 h 198"/>
                <a:gd name="T70" fmla="*/ 71 w 195"/>
                <a:gd name="T71" fmla="*/ 39 h 198"/>
                <a:gd name="T72" fmla="*/ 98 w 195"/>
                <a:gd name="T73" fmla="*/ 35 h 198"/>
                <a:gd name="T74" fmla="*/ 120 w 195"/>
                <a:gd name="T75" fmla="*/ 37 h 198"/>
                <a:gd name="T76" fmla="*/ 135 w 195"/>
                <a:gd name="T77" fmla="*/ 45 h 198"/>
                <a:gd name="T78" fmla="*/ 144 w 195"/>
                <a:gd name="T79" fmla="*/ 55 h 198"/>
                <a:gd name="T80" fmla="*/ 147 w 195"/>
                <a:gd name="T81" fmla="*/ 66 h 198"/>
                <a:gd name="T82" fmla="*/ 143 w 195"/>
                <a:gd name="T83" fmla="*/ 75 h 198"/>
                <a:gd name="T84" fmla="*/ 134 w 195"/>
                <a:gd name="T85" fmla="*/ 79 h 198"/>
                <a:gd name="T86" fmla="*/ 126 w 195"/>
                <a:gd name="T87" fmla="*/ 76 h 198"/>
                <a:gd name="T88" fmla="*/ 120 w 195"/>
                <a:gd name="T89" fmla="*/ 69 h 198"/>
                <a:gd name="T90" fmla="*/ 112 w 195"/>
                <a:gd name="T91" fmla="*/ 59 h 198"/>
                <a:gd name="T92" fmla="*/ 96 w 195"/>
                <a:gd name="T93" fmla="*/ 55 h 198"/>
                <a:gd name="T94" fmla="*/ 80 w 195"/>
                <a:gd name="T95" fmla="*/ 59 h 198"/>
                <a:gd name="T96" fmla="*/ 74 w 195"/>
                <a:gd name="T97" fmla="*/ 68 h 198"/>
                <a:gd name="T98" fmla="*/ 76 w 195"/>
                <a:gd name="T99" fmla="*/ 73 h 198"/>
                <a:gd name="T100" fmla="*/ 82 w 195"/>
                <a:gd name="T101" fmla="*/ 78 h 198"/>
                <a:gd name="T102" fmla="*/ 89 w 195"/>
                <a:gd name="T103" fmla="*/ 81 h 198"/>
                <a:gd name="T104" fmla="*/ 102 w 195"/>
                <a:gd name="T105" fmla="*/ 84 h 198"/>
                <a:gd name="T106" fmla="*/ 123 w 195"/>
                <a:gd name="T107" fmla="*/ 89 h 198"/>
                <a:gd name="T108" fmla="*/ 139 w 195"/>
                <a:gd name="T109" fmla="*/ 96 h 198"/>
                <a:gd name="T110" fmla="*/ 149 w 195"/>
                <a:gd name="T111" fmla="*/ 108 h 198"/>
                <a:gd name="T112" fmla="*/ 153 w 195"/>
                <a:gd name="T113" fmla="*/ 124 h 198"/>
                <a:gd name="T114" fmla="*/ 146 w 195"/>
                <a:gd name="T115" fmla="*/ 145 h 1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195" h="198">
                  <a:moveTo>
                    <a:pt x="190" y="120"/>
                  </a:moveTo>
                  <a:cubicBezTo>
                    <a:pt x="191" y="114"/>
                    <a:pt x="192" y="107"/>
                    <a:pt x="192" y="100"/>
                  </a:cubicBezTo>
                  <a:cubicBezTo>
                    <a:pt x="192" y="49"/>
                    <a:pt x="150" y="7"/>
                    <a:pt x="99" y="7"/>
                  </a:cubicBezTo>
                  <a:cubicBezTo>
                    <a:pt x="93" y="7"/>
                    <a:pt x="88" y="7"/>
                    <a:pt x="83" y="8"/>
                  </a:cubicBezTo>
                  <a:cubicBezTo>
                    <a:pt x="74" y="3"/>
                    <a:pt x="64" y="0"/>
                    <a:pt x="54" y="0"/>
                  </a:cubicBezTo>
                  <a:cubicBezTo>
                    <a:pt x="24" y="0"/>
                    <a:pt x="0" y="24"/>
                    <a:pt x="0" y="54"/>
                  </a:cubicBezTo>
                  <a:cubicBezTo>
                    <a:pt x="0" y="64"/>
                    <a:pt x="2" y="73"/>
                    <a:pt x="7" y="81"/>
                  </a:cubicBezTo>
                  <a:cubicBezTo>
                    <a:pt x="6" y="87"/>
                    <a:pt x="5" y="94"/>
                    <a:pt x="5" y="100"/>
                  </a:cubicBezTo>
                  <a:cubicBezTo>
                    <a:pt x="5" y="152"/>
                    <a:pt x="47" y="193"/>
                    <a:pt x="99" y="193"/>
                  </a:cubicBezTo>
                  <a:cubicBezTo>
                    <a:pt x="104" y="193"/>
                    <a:pt x="110" y="193"/>
                    <a:pt x="116" y="192"/>
                  </a:cubicBezTo>
                  <a:cubicBezTo>
                    <a:pt x="123" y="196"/>
                    <a:pt x="132" y="198"/>
                    <a:pt x="141" y="198"/>
                  </a:cubicBezTo>
                  <a:cubicBezTo>
                    <a:pt x="171" y="198"/>
                    <a:pt x="195" y="174"/>
                    <a:pt x="195" y="144"/>
                  </a:cubicBezTo>
                  <a:cubicBezTo>
                    <a:pt x="195" y="136"/>
                    <a:pt x="193" y="127"/>
                    <a:pt x="190" y="120"/>
                  </a:cubicBezTo>
                  <a:close/>
                  <a:moveTo>
                    <a:pt x="146" y="145"/>
                  </a:moveTo>
                  <a:cubicBezTo>
                    <a:pt x="142" y="151"/>
                    <a:pt x="136" y="156"/>
                    <a:pt x="127" y="159"/>
                  </a:cubicBezTo>
                  <a:cubicBezTo>
                    <a:pt x="119" y="163"/>
                    <a:pt x="109" y="164"/>
                    <a:pt x="98" y="164"/>
                  </a:cubicBezTo>
                  <a:cubicBezTo>
                    <a:pt x="85" y="164"/>
                    <a:pt x="74" y="162"/>
                    <a:pt x="65" y="157"/>
                  </a:cubicBezTo>
                  <a:cubicBezTo>
                    <a:pt x="59" y="154"/>
                    <a:pt x="53" y="149"/>
                    <a:pt x="49" y="144"/>
                  </a:cubicBezTo>
                  <a:cubicBezTo>
                    <a:pt x="46" y="138"/>
                    <a:pt x="44" y="132"/>
                    <a:pt x="44" y="127"/>
                  </a:cubicBezTo>
                  <a:cubicBezTo>
                    <a:pt x="44" y="123"/>
                    <a:pt x="45" y="120"/>
                    <a:pt x="47" y="118"/>
                  </a:cubicBezTo>
                  <a:cubicBezTo>
                    <a:pt x="50" y="116"/>
                    <a:pt x="53" y="114"/>
                    <a:pt x="57" y="114"/>
                  </a:cubicBezTo>
                  <a:cubicBezTo>
                    <a:pt x="60" y="114"/>
                    <a:pt x="63" y="115"/>
                    <a:pt x="65" y="117"/>
                  </a:cubicBezTo>
                  <a:cubicBezTo>
                    <a:pt x="68" y="119"/>
                    <a:pt x="69" y="122"/>
                    <a:pt x="71" y="125"/>
                  </a:cubicBezTo>
                  <a:cubicBezTo>
                    <a:pt x="72" y="129"/>
                    <a:pt x="74" y="132"/>
                    <a:pt x="76" y="135"/>
                  </a:cubicBezTo>
                  <a:cubicBezTo>
                    <a:pt x="78" y="137"/>
                    <a:pt x="81" y="139"/>
                    <a:pt x="84" y="141"/>
                  </a:cubicBezTo>
                  <a:cubicBezTo>
                    <a:pt x="87" y="142"/>
                    <a:pt x="92" y="143"/>
                    <a:pt x="98" y="143"/>
                  </a:cubicBezTo>
                  <a:cubicBezTo>
                    <a:pt x="105" y="143"/>
                    <a:pt x="112" y="142"/>
                    <a:pt x="116" y="138"/>
                  </a:cubicBezTo>
                  <a:cubicBezTo>
                    <a:pt x="121" y="135"/>
                    <a:pt x="123" y="131"/>
                    <a:pt x="123" y="127"/>
                  </a:cubicBezTo>
                  <a:cubicBezTo>
                    <a:pt x="123" y="123"/>
                    <a:pt x="122" y="120"/>
                    <a:pt x="120" y="118"/>
                  </a:cubicBezTo>
                  <a:cubicBezTo>
                    <a:pt x="117" y="115"/>
                    <a:pt x="114" y="114"/>
                    <a:pt x="110" y="112"/>
                  </a:cubicBezTo>
                  <a:cubicBezTo>
                    <a:pt x="105" y="111"/>
                    <a:pt x="100" y="110"/>
                    <a:pt x="93" y="108"/>
                  </a:cubicBezTo>
                  <a:cubicBezTo>
                    <a:pt x="83" y="106"/>
                    <a:pt x="75" y="104"/>
                    <a:pt x="68" y="101"/>
                  </a:cubicBezTo>
                  <a:cubicBezTo>
                    <a:pt x="61" y="98"/>
                    <a:pt x="56" y="94"/>
                    <a:pt x="52" y="89"/>
                  </a:cubicBezTo>
                  <a:cubicBezTo>
                    <a:pt x="48" y="84"/>
                    <a:pt x="46" y="78"/>
                    <a:pt x="46" y="70"/>
                  </a:cubicBezTo>
                  <a:cubicBezTo>
                    <a:pt x="46" y="63"/>
                    <a:pt x="48" y="57"/>
                    <a:pt x="52" y="51"/>
                  </a:cubicBezTo>
                  <a:cubicBezTo>
                    <a:pt x="57" y="46"/>
                    <a:pt x="63" y="42"/>
                    <a:pt x="71" y="39"/>
                  </a:cubicBezTo>
                  <a:cubicBezTo>
                    <a:pt x="78" y="36"/>
                    <a:pt x="87" y="35"/>
                    <a:pt x="98" y="35"/>
                  </a:cubicBezTo>
                  <a:cubicBezTo>
                    <a:pt x="106" y="35"/>
                    <a:pt x="114" y="35"/>
                    <a:pt x="120" y="37"/>
                  </a:cubicBezTo>
                  <a:cubicBezTo>
                    <a:pt x="126" y="39"/>
                    <a:pt x="131" y="42"/>
                    <a:pt x="135" y="45"/>
                  </a:cubicBezTo>
                  <a:cubicBezTo>
                    <a:pt x="139" y="48"/>
                    <a:pt x="142" y="52"/>
                    <a:pt x="144" y="55"/>
                  </a:cubicBezTo>
                  <a:cubicBezTo>
                    <a:pt x="146" y="59"/>
                    <a:pt x="147" y="62"/>
                    <a:pt x="147" y="66"/>
                  </a:cubicBezTo>
                  <a:cubicBezTo>
                    <a:pt x="147" y="69"/>
                    <a:pt x="146" y="72"/>
                    <a:pt x="143" y="75"/>
                  </a:cubicBezTo>
                  <a:cubicBezTo>
                    <a:pt x="141" y="78"/>
                    <a:pt x="137" y="79"/>
                    <a:pt x="134" y="79"/>
                  </a:cubicBezTo>
                  <a:cubicBezTo>
                    <a:pt x="130" y="79"/>
                    <a:pt x="128" y="78"/>
                    <a:pt x="126" y="76"/>
                  </a:cubicBezTo>
                  <a:cubicBezTo>
                    <a:pt x="124" y="75"/>
                    <a:pt x="122" y="72"/>
                    <a:pt x="120" y="69"/>
                  </a:cubicBezTo>
                  <a:cubicBezTo>
                    <a:pt x="118" y="65"/>
                    <a:pt x="115" y="61"/>
                    <a:pt x="112" y="59"/>
                  </a:cubicBezTo>
                  <a:cubicBezTo>
                    <a:pt x="109" y="56"/>
                    <a:pt x="103" y="55"/>
                    <a:pt x="96" y="55"/>
                  </a:cubicBezTo>
                  <a:cubicBezTo>
                    <a:pt x="89" y="55"/>
                    <a:pt x="84" y="56"/>
                    <a:pt x="80" y="59"/>
                  </a:cubicBezTo>
                  <a:cubicBezTo>
                    <a:pt x="76" y="62"/>
                    <a:pt x="74" y="65"/>
                    <a:pt x="74" y="68"/>
                  </a:cubicBezTo>
                  <a:cubicBezTo>
                    <a:pt x="74" y="70"/>
                    <a:pt x="75" y="72"/>
                    <a:pt x="76" y="73"/>
                  </a:cubicBezTo>
                  <a:cubicBezTo>
                    <a:pt x="77" y="75"/>
                    <a:pt x="79" y="76"/>
                    <a:pt x="82" y="78"/>
                  </a:cubicBezTo>
                  <a:cubicBezTo>
                    <a:pt x="84" y="79"/>
                    <a:pt x="87" y="80"/>
                    <a:pt x="89" y="81"/>
                  </a:cubicBezTo>
                  <a:cubicBezTo>
                    <a:pt x="92" y="81"/>
                    <a:pt x="96" y="82"/>
                    <a:pt x="102" y="84"/>
                  </a:cubicBezTo>
                  <a:cubicBezTo>
                    <a:pt x="110" y="85"/>
                    <a:pt x="117" y="87"/>
                    <a:pt x="123" y="89"/>
                  </a:cubicBezTo>
                  <a:cubicBezTo>
                    <a:pt x="129" y="91"/>
                    <a:pt x="134" y="94"/>
                    <a:pt x="139" y="96"/>
                  </a:cubicBezTo>
                  <a:cubicBezTo>
                    <a:pt x="143" y="99"/>
                    <a:pt x="147" y="103"/>
                    <a:pt x="149" y="108"/>
                  </a:cubicBezTo>
                  <a:cubicBezTo>
                    <a:pt x="152" y="112"/>
                    <a:pt x="153" y="118"/>
                    <a:pt x="153" y="124"/>
                  </a:cubicBezTo>
                  <a:cubicBezTo>
                    <a:pt x="153" y="132"/>
                    <a:pt x="151" y="139"/>
                    <a:pt x="146" y="145"/>
                  </a:cubicBezTo>
                  <a:close/>
                </a:path>
              </a:pathLst>
            </a:custGeom>
            <a:solidFill>
              <a:srgbClr val="CCF2EA"/>
            </a:solid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sp>
          <p:nvSpPr>
            <p:cNvPr id="46" name="Freeform 44">
              <a:extLst>
                <a:ext uri="{FF2B5EF4-FFF2-40B4-BE49-F238E27FC236}">
                  <a16:creationId xmlns:a16="http://schemas.microsoft.com/office/drawing/2014/main" id="{53FB02BD-A2FA-4E2F-9294-1E1A5CC5F109}"/>
                </a:ext>
              </a:extLst>
            </p:cNvPr>
            <p:cNvSpPr>
              <a:spLocks noEditPoints="1"/>
            </p:cNvSpPr>
            <p:nvPr/>
          </p:nvSpPr>
          <p:spPr bwMode="auto">
            <a:xfrm>
              <a:off x="7294610" y="2211632"/>
              <a:ext cx="776170" cy="779214"/>
            </a:xfrm>
            <a:custGeom>
              <a:avLst/>
              <a:gdLst>
                <a:gd name="T0" fmla="*/ 192 w 193"/>
                <a:gd name="T1" fmla="*/ 81 h 194"/>
                <a:gd name="T2" fmla="*/ 191 w 193"/>
                <a:gd name="T3" fmla="*/ 77 h 194"/>
                <a:gd name="T4" fmla="*/ 188 w 193"/>
                <a:gd name="T5" fmla="*/ 75 h 194"/>
                <a:gd name="T6" fmla="*/ 162 w 193"/>
                <a:gd name="T7" fmla="*/ 71 h 194"/>
                <a:gd name="T8" fmla="*/ 157 w 193"/>
                <a:gd name="T9" fmla="*/ 54 h 194"/>
                <a:gd name="T10" fmla="*/ 151 w 193"/>
                <a:gd name="T11" fmla="*/ 34 h 194"/>
                <a:gd name="T12" fmla="*/ 104 w 193"/>
                <a:gd name="T13" fmla="*/ 0 h 194"/>
                <a:gd name="T14" fmla="*/ 61 w 193"/>
                <a:gd name="T15" fmla="*/ 0 h 194"/>
                <a:gd name="T16" fmla="*/ 0 w 193"/>
                <a:gd name="T17" fmla="*/ 61 h 194"/>
                <a:gd name="T18" fmla="*/ 0 w 193"/>
                <a:gd name="T19" fmla="*/ 133 h 194"/>
                <a:gd name="T20" fmla="*/ 61 w 193"/>
                <a:gd name="T21" fmla="*/ 194 h 194"/>
                <a:gd name="T22" fmla="*/ 131 w 193"/>
                <a:gd name="T23" fmla="*/ 194 h 194"/>
                <a:gd name="T24" fmla="*/ 192 w 193"/>
                <a:gd name="T25" fmla="*/ 133 h 194"/>
                <a:gd name="T26" fmla="*/ 193 w 193"/>
                <a:gd name="T27" fmla="*/ 83 h 194"/>
                <a:gd name="T28" fmla="*/ 192 w 193"/>
                <a:gd name="T29" fmla="*/ 81 h 194"/>
                <a:gd name="T30" fmla="*/ 62 w 193"/>
                <a:gd name="T31" fmla="*/ 50 h 194"/>
                <a:gd name="T32" fmla="*/ 96 w 193"/>
                <a:gd name="T33" fmla="*/ 50 h 194"/>
                <a:gd name="T34" fmla="*/ 108 w 193"/>
                <a:gd name="T35" fmla="*/ 62 h 194"/>
                <a:gd name="T36" fmla="*/ 96 w 193"/>
                <a:gd name="T37" fmla="*/ 73 h 194"/>
                <a:gd name="T38" fmla="*/ 62 w 193"/>
                <a:gd name="T39" fmla="*/ 73 h 194"/>
                <a:gd name="T40" fmla="*/ 50 w 193"/>
                <a:gd name="T41" fmla="*/ 62 h 194"/>
                <a:gd name="T42" fmla="*/ 62 w 193"/>
                <a:gd name="T43" fmla="*/ 50 h 194"/>
                <a:gd name="T44" fmla="*/ 131 w 193"/>
                <a:gd name="T45" fmla="*/ 143 h 194"/>
                <a:gd name="T46" fmla="*/ 62 w 193"/>
                <a:gd name="T47" fmla="*/ 143 h 194"/>
                <a:gd name="T48" fmla="*/ 50 w 193"/>
                <a:gd name="T49" fmla="*/ 132 h 194"/>
                <a:gd name="T50" fmla="*/ 62 w 193"/>
                <a:gd name="T51" fmla="*/ 120 h 194"/>
                <a:gd name="T52" fmla="*/ 131 w 193"/>
                <a:gd name="T53" fmla="*/ 120 h 194"/>
                <a:gd name="T54" fmla="*/ 142 w 193"/>
                <a:gd name="T55" fmla="*/ 132 h 194"/>
                <a:gd name="T56" fmla="*/ 131 w 193"/>
                <a:gd name="T57" fmla="*/ 143 h 1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193" h="194">
                  <a:moveTo>
                    <a:pt x="192" y="81"/>
                  </a:moveTo>
                  <a:cubicBezTo>
                    <a:pt x="191" y="77"/>
                    <a:pt x="191" y="77"/>
                    <a:pt x="191" y="77"/>
                  </a:cubicBezTo>
                  <a:cubicBezTo>
                    <a:pt x="188" y="75"/>
                    <a:pt x="188" y="75"/>
                    <a:pt x="188" y="75"/>
                  </a:cubicBezTo>
                  <a:cubicBezTo>
                    <a:pt x="184" y="72"/>
                    <a:pt x="166" y="75"/>
                    <a:pt x="162" y="71"/>
                  </a:cubicBezTo>
                  <a:cubicBezTo>
                    <a:pt x="158" y="68"/>
                    <a:pt x="158" y="62"/>
                    <a:pt x="157" y="54"/>
                  </a:cubicBezTo>
                  <a:cubicBezTo>
                    <a:pt x="155" y="39"/>
                    <a:pt x="153" y="39"/>
                    <a:pt x="151" y="34"/>
                  </a:cubicBezTo>
                  <a:cubicBezTo>
                    <a:pt x="143" y="16"/>
                    <a:pt x="120" y="2"/>
                    <a:pt x="104" y="0"/>
                  </a:cubicBezTo>
                  <a:cubicBezTo>
                    <a:pt x="61" y="0"/>
                    <a:pt x="61" y="0"/>
                    <a:pt x="61" y="0"/>
                  </a:cubicBezTo>
                  <a:cubicBezTo>
                    <a:pt x="28" y="0"/>
                    <a:pt x="0" y="28"/>
                    <a:pt x="0" y="61"/>
                  </a:cubicBezTo>
                  <a:cubicBezTo>
                    <a:pt x="0" y="133"/>
                    <a:pt x="0" y="133"/>
                    <a:pt x="0" y="133"/>
                  </a:cubicBezTo>
                  <a:cubicBezTo>
                    <a:pt x="0" y="166"/>
                    <a:pt x="28" y="194"/>
                    <a:pt x="61" y="194"/>
                  </a:cubicBezTo>
                  <a:cubicBezTo>
                    <a:pt x="131" y="194"/>
                    <a:pt x="131" y="194"/>
                    <a:pt x="131" y="194"/>
                  </a:cubicBezTo>
                  <a:cubicBezTo>
                    <a:pt x="165" y="194"/>
                    <a:pt x="192" y="166"/>
                    <a:pt x="192" y="133"/>
                  </a:cubicBezTo>
                  <a:cubicBezTo>
                    <a:pt x="193" y="83"/>
                    <a:pt x="193" y="83"/>
                    <a:pt x="193" y="83"/>
                  </a:cubicBezTo>
                  <a:lnTo>
                    <a:pt x="192" y="81"/>
                  </a:lnTo>
                  <a:close/>
                  <a:moveTo>
                    <a:pt x="62" y="50"/>
                  </a:moveTo>
                  <a:cubicBezTo>
                    <a:pt x="96" y="50"/>
                    <a:pt x="96" y="50"/>
                    <a:pt x="96" y="50"/>
                  </a:cubicBezTo>
                  <a:cubicBezTo>
                    <a:pt x="102" y="50"/>
                    <a:pt x="108" y="55"/>
                    <a:pt x="108" y="62"/>
                  </a:cubicBezTo>
                  <a:cubicBezTo>
                    <a:pt x="108" y="68"/>
                    <a:pt x="102" y="73"/>
                    <a:pt x="96" y="73"/>
                  </a:cubicBezTo>
                  <a:cubicBezTo>
                    <a:pt x="62" y="73"/>
                    <a:pt x="62" y="73"/>
                    <a:pt x="62" y="73"/>
                  </a:cubicBezTo>
                  <a:cubicBezTo>
                    <a:pt x="56" y="73"/>
                    <a:pt x="50" y="68"/>
                    <a:pt x="50" y="62"/>
                  </a:cubicBezTo>
                  <a:cubicBezTo>
                    <a:pt x="50" y="55"/>
                    <a:pt x="56" y="50"/>
                    <a:pt x="62" y="50"/>
                  </a:cubicBezTo>
                  <a:close/>
                  <a:moveTo>
                    <a:pt x="131" y="143"/>
                  </a:moveTo>
                  <a:cubicBezTo>
                    <a:pt x="62" y="143"/>
                    <a:pt x="62" y="143"/>
                    <a:pt x="62" y="143"/>
                  </a:cubicBezTo>
                  <a:cubicBezTo>
                    <a:pt x="56" y="143"/>
                    <a:pt x="50" y="138"/>
                    <a:pt x="50" y="132"/>
                  </a:cubicBezTo>
                  <a:cubicBezTo>
                    <a:pt x="50" y="125"/>
                    <a:pt x="56" y="120"/>
                    <a:pt x="62" y="120"/>
                  </a:cubicBezTo>
                  <a:cubicBezTo>
                    <a:pt x="131" y="120"/>
                    <a:pt x="131" y="120"/>
                    <a:pt x="131" y="120"/>
                  </a:cubicBezTo>
                  <a:cubicBezTo>
                    <a:pt x="137" y="120"/>
                    <a:pt x="142" y="125"/>
                    <a:pt x="142" y="132"/>
                  </a:cubicBezTo>
                  <a:cubicBezTo>
                    <a:pt x="142" y="138"/>
                    <a:pt x="137" y="143"/>
                    <a:pt x="131" y="143"/>
                  </a:cubicBezTo>
                  <a:close/>
                </a:path>
              </a:pathLst>
            </a:custGeom>
            <a:solidFill>
              <a:srgbClr val="CCF2EA"/>
            </a:solid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grpSp>
          <p:nvGrpSpPr>
            <p:cNvPr id="47" name="Group 12">
              <a:extLst>
                <a:ext uri="{FF2B5EF4-FFF2-40B4-BE49-F238E27FC236}">
                  <a16:creationId xmlns:a16="http://schemas.microsoft.com/office/drawing/2014/main" id="{6A8FCAB8-EFF6-4503-922A-EA38C7714B97}"/>
                </a:ext>
              </a:extLst>
            </p:cNvPr>
            <p:cNvGrpSpPr/>
            <p:nvPr/>
          </p:nvGrpSpPr>
          <p:grpSpPr>
            <a:xfrm>
              <a:off x="8396467" y="668424"/>
              <a:ext cx="937492" cy="931403"/>
              <a:chOff x="2189163" y="538163"/>
              <a:chExt cx="977900" cy="971549"/>
            </a:xfrm>
            <a:solidFill>
              <a:srgbClr val="CCF2EA"/>
            </a:solidFill>
          </p:grpSpPr>
          <p:sp>
            <p:nvSpPr>
              <p:cNvPr id="52" name="Freeform 50">
                <a:extLst>
                  <a:ext uri="{FF2B5EF4-FFF2-40B4-BE49-F238E27FC236}">
                    <a16:creationId xmlns:a16="http://schemas.microsoft.com/office/drawing/2014/main" id="{AC1B2ED3-C565-4A8E-A14D-7D0F536664E3}"/>
                  </a:ext>
                </a:extLst>
              </p:cNvPr>
              <p:cNvSpPr/>
              <p:nvPr/>
            </p:nvSpPr>
            <p:spPr bwMode="auto">
              <a:xfrm>
                <a:off x="2189163" y="538163"/>
                <a:ext cx="733425" cy="677862"/>
              </a:xfrm>
              <a:custGeom>
                <a:avLst/>
                <a:gdLst>
                  <a:gd name="T0" fmla="*/ 75 w 175"/>
                  <a:gd name="T1" fmla="*/ 162 h 162"/>
                  <a:gd name="T2" fmla="*/ 87 w 175"/>
                  <a:gd name="T3" fmla="*/ 152 h 162"/>
                  <a:gd name="T4" fmla="*/ 76 w 175"/>
                  <a:gd name="T5" fmla="*/ 142 h 162"/>
                  <a:gd name="T6" fmla="*/ 69 w 175"/>
                  <a:gd name="T7" fmla="*/ 142 h 162"/>
                  <a:gd name="T8" fmla="*/ 37 w 175"/>
                  <a:gd name="T9" fmla="*/ 109 h 162"/>
                  <a:gd name="T10" fmla="*/ 70 w 175"/>
                  <a:gd name="T11" fmla="*/ 78 h 162"/>
                  <a:gd name="T12" fmla="*/ 114 w 175"/>
                  <a:gd name="T13" fmla="*/ 78 h 162"/>
                  <a:gd name="T14" fmla="*/ 146 w 175"/>
                  <a:gd name="T15" fmla="*/ 110 h 162"/>
                  <a:gd name="T16" fmla="*/ 146 w 175"/>
                  <a:gd name="T17" fmla="*/ 151 h 162"/>
                  <a:gd name="T18" fmla="*/ 158 w 175"/>
                  <a:gd name="T19" fmla="*/ 162 h 162"/>
                  <a:gd name="T20" fmla="*/ 163 w 175"/>
                  <a:gd name="T21" fmla="*/ 162 h 162"/>
                  <a:gd name="T22" fmla="*/ 175 w 175"/>
                  <a:gd name="T23" fmla="*/ 151 h 162"/>
                  <a:gd name="T24" fmla="*/ 175 w 175"/>
                  <a:gd name="T25" fmla="*/ 15 h 162"/>
                  <a:gd name="T26" fmla="*/ 117 w 175"/>
                  <a:gd name="T27" fmla="*/ 0 h 162"/>
                  <a:gd name="T28" fmla="*/ 0 w 175"/>
                  <a:gd name="T29" fmla="*/ 116 h 162"/>
                  <a:gd name="T30" fmla="*/ 10 w 175"/>
                  <a:gd name="T31" fmla="*/ 162 h 162"/>
                  <a:gd name="T32" fmla="*/ 75 w 175"/>
                  <a:gd name="T33" fmla="*/ 162 h 1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75" h="162">
                    <a:moveTo>
                      <a:pt x="75" y="162"/>
                    </a:moveTo>
                    <a:cubicBezTo>
                      <a:pt x="82" y="162"/>
                      <a:pt x="87" y="158"/>
                      <a:pt x="87" y="152"/>
                    </a:cubicBezTo>
                    <a:cubicBezTo>
                      <a:pt x="87" y="147"/>
                      <a:pt x="82" y="143"/>
                      <a:pt x="76" y="142"/>
                    </a:cubicBezTo>
                    <a:cubicBezTo>
                      <a:pt x="69" y="142"/>
                      <a:pt x="69" y="142"/>
                      <a:pt x="69" y="142"/>
                    </a:cubicBezTo>
                    <a:cubicBezTo>
                      <a:pt x="52" y="141"/>
                      <a:pt x="37" y="126"/>
                      <a:pt x="37" y="109"/>
                    </a:cubicBezTo>
                    <a:cubicBezTo>
                      <a:pt x="37" y="92"/>
                      <a:pt x="52" y="78"/>
                      <a:pt x="70" y="78"/>
                    </a:cubicBezTo>
                    <a:cubicBezTo>
                      <a:pt x="114" y="78"/>
                      <a:pt x="114" y="78"/>
                      <a:pt x="114" y="78"/>
                    </a:cubicBezTo>
                    <a:cubicBezTo>
                      <a:pt x="132" y="78"/>
                      <a:pt x="146" y="92"/>
                      <a:pt x="146" y="110"/>
                    </a:cubicBezTo>
                    <a:cubicBezTo>
                      <a:pt x="146" y="151"/>
                      <a:pt x="146" y="151"/>
                      <a:pt x="146" y="151"/>
                    </a:cubicBezTo>
                    <a:cubicBezTo>
                      <a:pt x="146" y="157"/>
                      <a:pt x="152" y="162"/>
                      <a:pt x="158" y="162"/>
                    </a:cubicBezTo>
                    <a:cubicBezTo>
                      <a:pt x="163" y="162"/>
                      <a:pt x="163" y="162"/>
                      <a:pt x="163" y="162"/>
                    </a:cubicBezTo>
                    <a:cubicBezTo>
                      <a:pt x="169" y="162"/>
                      <a:pt x="175" y="157"/>
                      <a:pt x="175" y="151"/>
                    </a:cubicBezTo>
                    <a:cubicBezTo>
                      <a:pt x="175" y="15"/>
                      <a:pt x="175" y="15"/>
                      <a:pt x="175" y="15"/>
                    </a:cubicBezTo>
                    <a:cubicBezTo>
                      <a:pt x="158" y="5"/>
                      <a:pt x="138" y="0"/>
                      <a:pt x="117" y="0"/>
                    </a:cubicBezTo>
                    <a:cubicBezTo>
                      <a:pt x="52" y="0"/>
                      <a:pt x="0" y="52"/>
                      <a:pt x="0" y="116"/>
                    </a:cubicBezTo>
                    <a:cubicBezTo>
                      <a:pt x="0" y="132"/>
                      <a:pt x="4" y="148"/>
                      <a:pt x="10" y="162"/>
                    </a:cubicBezTo>
                    <a:lnTo>
                      <a:pt x="75" y="162"/>
                    </a:lnTo>
                    <a:close/>
                  </a:path>
                </a:pathLst>
              </a:custGeom>
              <a:grp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sp>
            <p:nvSpPr>
              <p:cNvPr id="53" name="Freeform 51">
                <a:extLst>
                  <a:ext uri="{FF2B5EF4-FFF2-40B4-BE49-F238E27FC236}">
                    <a16:creationId xmlns:a16="http://schemas.microsoft.com/office/drawing/2014/main" id="{EA6BAB87-1C10-4EAC-A638-62180F745736}"/>
                  </a:ext>
                </a:extLst>
              </p:cNvPr>
              <p:cNvSpPr/>
              <p:nvPr/>
            </p:nvSpPr>
            <p:spPr bwMode="auto">
              <a:xfrm>
                <a:off x="2281238" y="666750"/>
                <a:ext cx="885825" cy="842962"/>
              </a:xfrm>
              <a:custGeom>
                <a:avLst/>
                <a:gdLst>
                  <a:gd name="T0" fmla="*/ 174 w 211"/>
                  <a:gd name="T1" fmla="*/ 0 h 201"/>
                  <a:gd name="T2" fmla="*/ 174 w 211"/>
                  <a:gd name="T3" fmla="*/ 120 h 201"/>
                  <a:gd name="T4" fmla="*/ 141 w 211"/>
                  <a:gd name="T5" fmla="*/ 152 h 201"/>
                  <a:gd name="T6" fmla="*/ 136 w 211"/>
                  <a:gd name="T7" fmla="*/ 152 h 201"/>
                  <a:gd name="T8" fmla="*/ 103 w 211"/>
                  <a:gd name="T9" fmla="*/ 120 h 201"/>
                  <a:gd name="T10" fmla="*/ 103 w 211"/>
                  <a:gd name="T11" fmla="*/ 79 h 201"/>
                  <a:gd name="T12" fmla="*/ 92 w 211"/>
                  <a:gd name="T13" fmla="*/ 67 h 201"/>
                  <a:gd name="T14" fmla="*/ 48 w 211"/>
                  <a:gd name="T15" fmla="*/ 67 h 201"/>
                  <a:gd name="T16" fmla="*/ 36 w 211"/>
                  <a:gd name="T17" fmla="*/ 78 h 201"/>
                  <a:gd name="T18" fmla="*/ 48 w 211"/>
                  <a:gd name="T19" fmla="*/ 90 h 201"/>
                  <a:gd name="T20" fmla="*/ 55 w 211"/>
                  <a:gd name="T21" fmla="*/ 90 h 201"/>
                  <a:gd name="T22" fmla="*/ 86 w 211"/>
                  <a:gd name="T23" fmla="*/ 122 h 201"/>
                  <a:gd name="T24" fmla="*/ 53 w 211"/>
                  <a:gd name="T25" fmla="*/ 152 h 201"/>
                  <a:gd name="T26" fmla="*/ 0 w 211"/>
                  <a:gd name="T27" fmla="*/ 152 h 201"/>
                  <a:gd name="T28" fmla="*/ 95 w 211"/>
                  <a:gd name="T29" fmla="*/ 201 h 201"/>
                  <a:gd name="T30" fmla="*/ 211 w 211"/>
                  <a:gd name="T31" fmla="*/ 85 h 201"/>
                  <a:gd name="T32" fmla="*/ 174 w 211"/>
                  <a:gd name="T33" fmla="*/ 0 h 2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211" h="201">
                    <a:moveTo>
                      <a:pt x="174" y="0"/>
                    </a:moveTo>
                    <a:cubicBezTo>
                      <a:pt x="174" y="120"/>
                      <a:pt x="174" y="120"/>
                      <a:pt x="174" y="120"/>
                    </a:cubicBezTo>
                    <a:cubicBezTo>
                      <a:pt x="174" y="138"/>
                      <a:pt x="159" y="152"/>
                      <a:pt x="141" y="152"/>
                    </a:cubicBezTo>
                    <a:cubicBezTo>
                      <a:pt x="136" y="152"/>
                      <a:pt x="136" y="152"/>
                      <a:pt x="136" y="152"/>
                    </a:cubicBezTo>
                    <a:cubicBezTo>
                      <a:pt x="118" y="152"/>
                      <a:pt x="103" y="138"/>
                      <a:pt x="103" y="120"/>
                    </a:cubicBezTo>
                    <a:cubicBezTo>
                      <a:pt x="103" y="79"/>
                      <a:pt x="103" y="79"/>
                      <a:pt x="103" y="79"/>
                    </a:cubicBezTo>
                    <a:cubicBezTo>
                      <a:pt x="103" y="73"/>
                      <a:pt x="98" y="67"/>
                      <a:pt x="92" y="67"/>
                    </a:cubicBezTo>
                    <a:cubicBezTo>
                      <a:pt x="48" y="67"/>
                      <a:pt x="48" y="67"/>
                      <a:pt x="48" y="67"/>
                    </a:cubicBezTo>
                    <a:cubicBezTo>
                      <a:pt x="42" y="67"/>
                      <a:pt x="36" y="72"/>
                      <a:pt x="36" y="78"/>
                    </a:cubicBezTo>
                    <a:cubicBezTo>
                      <a:pt x="36" y="84"/>
                      <a:pt x="42" y="90"/>
                      <a:pt x="48" y="90"/>
                    </a:cubicBezTo>
                    <a:cubicBezTo>
                      <a:pt x="55" y="90"/>
                      <a:pt x="55" y="90"/>
                      <a:pt x="55" y="90"/>
                    </a:cubicBezTo>
                    <a:cubicBezTo>
                      <a:pt x="73" y="91"/>
                      <a:pt x="87" y="106"/>
                      <a:pt x="86" y="122"/>
                    </a:cubicBezTo>
                    <a:cubicBezTo>
                      <a:pt x="86" y="139"/>
                      <a:pt x="71" y="152"/>
                      <a:pt x="53" y="152"/>
                    </a:cubicBezTo>
                    <a:cubicBezTo>
                      <a:pt x="0" y="152"/>
                      <a:pt x="0" y="152"/>
                      <a:pt x="0" y="152"/>
                    </a:cubicBezTo>
                    <a:cubicBezTo>
                      <a:pt x="21" y="182"/>
                      <a:pt x="55" y="201"/>
                      <a:pt x="95" y="201"/>
                    </a:cubicBezTo>
                    <a:cubicBezTo>
                      <a:pt x="159" y="201"/>
                      <a:pt x="211" y="149"/>
                      <a:pt x="211" y="85"/>
                    </a:cubicBezTo>
                    <a:cubicBezTo>
                      <a:pt x="211" y="51"/>
                      <a:pt x="197" y="21"/>
                      <a:pt x="174" y="0"/>
                    </a:cubicBezTo>
                    <a:close/>
                  </a:path>
                </a:pathLst>
              </a:custGeom>
              <a:grp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grpSp>
        <p:grpSp>
          <p:nvGrpSpPr>
            <p:cNvPr id="48" name="Group 13">
              <a:extLst>
                <a:ext uri="{FF2B5EF4-FFF2-40B4-BE49-F238E27FC236}">
                  <a16:creationId xmlns:a16="http://schemas.microsoft.com/office/drawing/2014/main" id="{C85BCCBD-52F9-4C8E-94B1-E0D3BBCBE4AB}"/>
                </a:ext>
              </a:extLst>
            </p:cNvPr>
            <p:cNvGrpSpPr/>
            <p:nvPr/>
          </p:nvGrpSpPr>
          <p:grpSpPr>
            <a:xfrm>
              <a:off x="7684216" y="4511744"/>
              <a:ext cx="600555" cy="562067"/>
              <a:chOff x="7904163" y="-96838"/>
              <a:chExt cx="1436687" cy="1344613"/>
            </a:xfrm>
            <a:solidFill>
              <a:srgbClr val="CCF2EA"/>
            </a:solidFill>
          </p:grpSpPr>
          <p:sp>
            <p:nvSpPr>
              <p:cNvPr id="50" name="Freeform 31">
                <a:extLst>
                  <a:ext uri="{FF2B5EF4-FFF2-40B4-BE49-F238E27FC236}">
                    <a16:creationId xmlns:a16="http://schemas.microsoft.com/office/drawing/2014/main" id="{34C3822A-C934-4C5D-930D-E64669276BF3}"/>
                  </a:ext>
                </a:extLst>
              </p:cNvPr>
              <p:cNvSpPr/>
              <p:nvPr/>
            </p:nvSpPr>
            <p:spPr bwMode="auto">
              <a:xfrm>
                <a:off x="8097838" y="1054100"/>
                <a:ext cx="1050925" cy="193675"/>
              </a:xfrm>
              <a:custGeom>
                <a:avLst/>
                <a:gdLst>
                  <a:gd name="T0" fmla="*/ 273 w 278"/>
                  <a:gd name="T1" fmla="*/ 0 h 51"/>
                  <a:gd name="T2" fmla="*/ 5 w 278"/>
                  <a:gd name="T3" fmla="*/ 0 h 51"/>
                  <a:gd name="T4" fmla="*/ 0 w 278"/>
                  <a:gd name="T5" fmla="*/ 5 h 51"/>
                  <a:gd name="T6" fmla="*/ 0 w 278"/>
                  <a:gd name="T7" fmla="*/ 46 h 51"/>
                  <a:gd name="T8" fmla="*/ 5 w 278"/>
                  <a:gd name="T9" fmla="*/ 51 h 51"/>
                  <a:gd name="T10" fmla="*/ 273 w 278"/>
                  <a:gd name="T11" fmla="*/ 51 h 51"/>
                  <a:gd name="T12" fmla="*/ 278 w 278"/>
                  <a:gd name="T13" fmla="*/ 46 h 51"/>
                  <a:gd name="T14" fmla="*/ 278 w 278"/>
                  <a:gd name="T15" fmla="*/ 5 h 51"/>
                  <a:gd name="T16" fmla="*/ 273 w 278"/>
                  <a:gd name="T17" fmla="*/ 0 h 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78" h="51">
                    <a:moveTo>
                      <a:pt x="273" y="0"/>
                    </a:moveTo>
                    <a:cubicBezTo>
                      <a:pt x="5" y="0"/>
                      <a:pt x="5" y="0"/>
                      <a:pt x="5" y="0"/>
                    </a:cubicBezTo>
                    <a:cubicBezTo>
                      <a:pt x="2" y="0"/>
                      <a:pt x="0" y="2"/>
                      <a:pt x="0" y="5"/>
                    </a:cubicBezTo>
                    <a:cubicBezTo>
                      <a:pt x="0" y="46"/>
                      <a:pt x="0" y="46"/>
                      <a:pt x="0" y="46"/>
                    </a:cubicBezTo>
                    <a:cubicBezTo>
                      <a:pt x="0" y="48"/>
                      <a:pt x="2" y="51"/>
                      <a:pt x="5" y="51"/>
                    </a:cubicBezTo>
                    <a:cubicBezTo>
                      <a:pt x="273" y="51"/>
                      <a:pt x="273" y="51"/>
                      <a:pt x="273" y="51"/>
                    </a:cubicBezTo>
                    <a:cubicBezTo>
                      <a:pt x="276" y="51"/>
                      <a:pt x="278" y="48"/>
                      <a:pt x="278" y="46"/>
                    </a:cubicBezTo>
                    <a:cubicBezTo>
                      <a:pt x="278" y="5"/>
                      <a:pt x="278" y="5"/>
                      <a:pt x="278" y="5"/>
                    </a:cubicBezTo>
                    <a:cubicBezTo>
                      <a:pt x="278" y="2"/>
                      <a:pt x="276" y="0"/>
                      <a:pt x="273" y="0"/>
                    </a:cubicBezTo>
                    <a:close/>
                  </a:path>
                </a:pathLst>
              </a:custGeom>
              <a:grp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sp>
            <p:nvSpPr>
              <p:cNvPr id="51" name="Freeform 32">
                <a:extLst>
                  <a:ext uri="{FF2B5EF4-FFF2-40B4-BE49-F238E27FC236}">
                    <a16:creationId xmlns:a16="http://schemas.microsoft.com/office/drawing/2014/main" id="{F59D4584-67F4-4470-B0C1-E1462307F007}"/>
                  </a:ext>
                </a:extLst>
              </p:cNvPr>
              <p:cNvSpPr/>
              <p:nvPr/>
            </p:nvSpPr>
            <p:spPr bwMode="auto">
              <a:xfrm>
                <a:off x="7904163" y="-96838"/>
                <a:ext cx="1436687" cy="1055688"/>
              </a:xfrm>
              <a:custGeom>
                <a:avLst/>
                <a:gdLst>
                  <a:gd name="T0" fmla="*/ 380 w 380"/>
                  <a:gd name="T1" fmla="*/ 38 h 279"/>
                  <a:gd name="T2" fmla="*/ 342 w 380"/>
                  <a:gd name="T3" fmla="*/ 0 h 279"/>
                  <a:gd name="T4" fmla="*/ 304 w 380"/>
                  <a:gd name="T5" fmla="*/ 38 h 279"/>
                  <a:gd name="T6" fmla="*/ 320 w 380"/>
                  <a:gd name="T7" fmla="*/ 69 h 279"/>
                  <a:gd name="T8" fmla="*/ 253 w 380"/>
                  <a:gd name="T9" fmla="*/ 203 h 279"/>
                  <a:gd name="T10" fmla="*/ 209 w 380"/>
                  <a:gd name="T11" fmla="*/ 71 h 279"/>
                  <a:gd name="T12" fmla="*/ 228 w 380"/>
                  <a:gd name="T13" fmla="*/ 38 h 279"/>
                  <a:gd name="T14" fmla="*/ 190 w 380"/>
                  <a:gd name="T15" fmla="*/ 0 h 279"/>
                  <a:gd name="T16" fmla="*/ 152 w 380"/>
                  <a:gd name="T17" fmla="*/ 38 h 279"/>
                  <a:gd name="T18" fmla="*/ 171 w 380"/>
                  <a:gd name="T19" fmla="*/ 71 h 279"/>
                  <a:gd name="T20" fmla="*/ 127 w 380"/>
                  <a:gd name="T21" fmla="*/ 203 h 279"/>
                  <a:gd name="T22" fmla="*/ 60 w 380"/>
                  <a:gd name="T23" fmla="*/ 69 h 279"/>
                  <a:gd name="T24" fmla="*/ 76 w 380"/>
                  <a:gd name="T25" fmla="*/ 38 h 279"/>
                  <a:gd name="T26" fmla="*/ 38 w 380"/>
                  <a:gd name="T27" fmla="*/ 0 h 279"/>
                  <a:gd name="T28" fmla="*/ 0 w 380"/>
                  <a:gd name="T29" fmla="*/ 38 h 279"/>
                  <a:gd name="T30" fmla="*/ 28 w 380"/>
                  <a:gd name="T31" fmla="*/ 74 h 279"/>
                  <a:gd name="T32" fmla="*/ 51 w 380"/>
                  <a:gd name="T33" fmla="*/ 279 h 279"/>
                  <a:gd name="T34" fmla="*/ 329 w 380"/>
                  <a:gd name="T35" fmla="*/ 279 h 279"/>
                  <a:gd name="T36" fmla="*/ 352 w 380"/>
                  <a:gd name="T37" fmla="*/ 74 h 279"/>
                  <a:gd name="T38" fmla="*/ 380 w 380"/>
                  <a:gd name="T39" fmla="*/ 38 h 2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380" h="279">
                    <a:moveTo>
                      <a:pt x="380" y="38"/>
                    </a:moveTo>
                    <a:cubicBezTo>
                      <a:pt x="380" y="17"/>
                      <a:pt x="363" y="0"/>
                      <a:pt x="342" y="0"/>
                    </a:cubicBezTo>
                    <a:cubicBezTo>
                      <a:pt x="321" y="0"/>
                      <a:pt x="304" y="17"/>
                      <a:pt x="304" y="38"/>
                    </a:cubicBezTo>
                    <a:cubicBezTo>
                      <a:pt x="304" y="51"/>
                      <a:pt x="310" y="62"/>
                      <a:pt x="320" y="69"/>
                    </a:cubicBezTo>
                    <a:cubicBezTo>
                      <a:pt x="253" y="203"/>
                      <a:pt x="253" y="203"/>
                      <a:pt x="253" y="203"/>
                    </a:cubicBezTo>
                    <a:cubicBezTo>
                      <a:pt x="209" y="71"/>
                      <a:pt x="209" y="71"/>
                      <a:pt x="209" y="71"/>
                    </a:cubicBezTo>
                    <a:cubicBezTo>
                      <a:pt x="220" y="64"/>
                      <a:pt x="228" y="52"/>
                      <a:pt x="228" y="38"/>
                    </a:cubicBezTo>
                    <a:cubicBezTo>
                      <a:pt x="228" y="17"/>
                      <a:pt x="211" y="0"/>
                      <a:pt x="190" y="0"/>
                    </a:cubicBezTo>
                    <a:cubicBezTo>
                      <a:pt x="169" y="0"/>
                      <a:pt x="152" y="17"/>
                      <a:pt x="152" y="38"/>
                    </a:cubicBezTo>
                    <a:cubicBezTo>
                      <a:pt x="152" y="52"/>
                      <a:pt x="160" y="64"/>
                      <a:pt x="171" y="71"/>
                    </a:cubicBezTo>
                    <a:cubicBezTo>
                      <a:pt x="127" y="203"/>
                      <a:pt x="127" y="203"/>
                      <a:pt x="127" y="203"/>
                    </a:cubicBezTo>
                    <a:cubicBezTo>
                      <a:pt x="60" y="69"/>
                      <a:pt x="60" y="69"/>
                      <a:pt x="60" y="69"/>
                    </a:cubicBezTo>
                    <a:cubicBezTo>
                      <a:pt x="70" y="62"/>
                      <a:pt x="76" y="51"/>
                      <a:pt x="76" y="38"/>
                    </a:cubicBezTo>
                    <a:cubicBezTo>
                      <a:pt x="76" y="17"/>
                      <a:pt x="59" y="0"/>
                      <a:pt x="38" y="0"/>
                    </a:cubicBezTo>
                    <a:cubicBezTo>
                      <a:pt x="17" y="0"/>
                      <a:pt x="0" y="17"/>
                      <a:pt x="0" y="38"/>
                    </a:cubicBezTo>
                    <a:cubicBezTo>
                      <a:pt x="0" y="55"/>
                      <a:pt x="12" y="70"/>
                      <a:pt x="28" y="74"/>
                    </a:cubicBezTo>
                    <a:cubicBezTo>
                      <a:pt x="51" y="279"/>
                      <a:pt x="51" y="279"/>
                      <a:pt x="51" y="279"/>
                    </a:cubicBezTo>
                    <a:cubicBezTo>
                      <a:pt x="329" y="279"/>
                      <a:pt x="329" y="279"/>
                      <a:pt x="329" y="279"/>
                    </a:cubicBezTo>
                    <a:cubicBezTo>
                      <a:pt x="352" y="74"/>
                      <a:pt x="352" y="74"/>
                      <a:pt x="352" y="74"/>
                    </a:cubicBezTo>
                    <a:cubicBezTo>
                      <a:pt x="368" y="70"/>
                      <a:pt x="380" y="55"/>
                      <a:pt x="380" y="38"/>
                    </a:cubicBezTo>
                    <a:close/>
                  </a:path>
                </a:pathLst>
              </a:custGeom>
              <a:grp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grpSp>
        <p:sp>
          <p:nvSpPr>
            <p:cNvPr id="49" name="Freeform 36">
              <a:extLst>
                <a:ext uri="{FF2B5EF4-FFF2-40B4-BE49-F238E27FC236}">
                  <a16:creationId xmlns:a16="http://schemas.microsoft.com/office/drawing/2014/main" id="{4611EC39-7775-4EB7-BD8E-FCF2F36A5900}"/>
                </a:ext>
              </a:extLst>
            </p:cNvPr>
            <p:cNvSpPr/>
            <p:nvPr/>
          </p:nvSpPr>
          <p:spPr bwMode="auto">
            <a:xfrm>
              <a:off x="9389896" y="1811869"/>
              <a:ext cx="737351" cy="672183"/>
            </a:xfrm>
            <a:custGeom>
              <a:avLst/>
              <a:gdLst>
                <a:gd name="T0" fmla="*/ 189 w 255"/>
                <a:gd name="T1" fmla="*/ 10 h 233"/>
                <a:gd name="T2" fmla="*/ 104 w 255"/>
                <a:gd name="T3" fmla="*/ 16 h 233"/>
                <a:gd name="T4" fmla="*/ 18 w 255"/>
                <a:gd name="T5" fmla="*/ 30 h 233"/>
                <a:gd name="T6" fmla="*/ 6 w 255"/>
                <a:gd name="T7" fmla="*/ 30 h 233"/>
                <a:gd name="T8" fmla="*/ 3 w 255"/>
                <a:gd name="T9" fmla="*/ 46 h 233"/>
                <a:gd name="T10" fmla="*/ 115 w 255"/>
                <a:gd name="T11" fmla="*/ 228 h 233"/>
                <a:gd name="T12" fmla="*/ 124 w 255"/>
                <a:gd name="T13" fmla="*/ 233 h 233"/>
                <a:gd name="T14" fmla="*/ 130 w 255"/>
                <a:gd name="T15" fmla="*/ 231 h 233"/>
                <a:gd name="T16" fmla="*/ 134 w 255"/>
                <a:gd name="T17" fmla="*/ 216 h 233"/>
                <a:gd name="T18" fmla="*/ 84 w 255"/>
                <a:gd name="T19" fmla="*/ 135 h 233"/>
                <a:gd name="T20" fmla="*/ 170 w 255"/>
                <a:gd name="T21" fmla="*/ 121 h 233"/>
                <a:gd name="T22" fmla="*/ 255 w 255"/>
                <a:gd name="T23" fmla="*/ 115 h 233"/>
                <a:gd name="T24" fmla="*/ 189 w 255"/>
                <a:gd name="T25" fmla="*/ 10 h 2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55" h="233">
                  <a:moveTo>
                    <a:pt x="189" y="10"/>
                  </a:moveTo>
                  <a:cubicBezTo>
                    <a:pt x="189" y="10"/>
                    <a:pt x="146" y="31"/>
                    <a:pt x="104" y="16"/>
                  </a:cubicBezTo>
                  <a:cubicBezTo>
                    <a:pt x="58" y="0"/>
                    <a:pt x="37" y="6"/>
                    <a:pt x="18" y="30"/>
                  </a:cubicBezTo>
                  <a:cubicBezTo>
                    <a:pt x="14" y="28"/>
                    <a:pt x="10" y="28"/>
                    <a:pt x="6" y="30"/>
                  </a:cubicBezTo>
                  <a:cubicBezTo>
                    <a:pt x="1" y="33"/>
                    <a:pt x="0" y="40"/>
                    <a:pt x="3" y="46"/>
                  </a:cubicBezTo>
                  <a:cubicBezTo>
                    <a:pt x="115" y="228"/>
                    <a:pt x="115" y="228"/>
                    <a:pt x="115" y="228"/>
                  </a:cubicBezTo>
                  <a:cubicBezTo>
                    <a:pt x="117" y="231"/>
                    <a:pt x="121" y="233"/>
                    <a:pt x="124" y="233"/>
                  </a:cubicBezTo>
                  <a:cubicBezTo>
                    <a:pt x="126" y="233"/>
                    <a:pt x="128" y="232"/>
                    <a:pt x="130" y="231"/>
                  </a:cubicBezTo>
                  <a:cubicBezTo>
                    <a:pt x="135" y="228"/>
                    <a:pt x="137" y="221"/>
                    <a:pt x="134" y="216"/>
                  </a:cubicBezTo>
                  <a:cubicBezTo>
                    <a:pt x="84" y="135"/>
                    <a:pt x="84" y="135"/>
                    <a:pt x="84" y="135"/>
                  </a:cubicBezTo>
                  <a:cubicBezTo>
                    <a:pt x="104" y="111"/>
                    <a:pt x="124" y="105"/>
                    <a:pt x="170" y="121"/>
                  </a:cubicBezTo>
                  <a:cubicBezTo>
                    <a:pt x="213" y="135"/>
                    <a:pt x="255" y="115"/>
                    <a:pt x="255" y="115"/>
                  </a:cubicBezTo>
                  <a:lnTo>
                    <a:pt x="189" y="10"/>
                  </a:lnTo>
                  <a:close/>
                </a:path>
              </a:pathLst>
            </a:custGeom>
            <a:solidFill>
              <a:srgbClr val="CCF2EA"/>
            </a:solid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grpSp>
      <p:pic>
        <p:nvPicPr>
          <p:cNvPr id="78" name="图片 77">
            <a:extLst>
              <a:ext uri="{FF2B5EF4-FFF2-40B4-BE49-F238E27FC236}">
                <a16:creationId xmlns:a16="http://schemas.microsoft.com/office/drawing/2014/main" id="{28F24352-D23B-4A1F-BAD7-98613F4032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flipV="1">
            <a:off x="-95250" y="9525"/>
            <a:ext cx="2166551" cy="1175480"/>
          </a:xfrm>
          <a:prstGeom prst="rect">
            <a:avLst/>
          </a:prstGeom>
        </p:spPr>
      </p:pic>
    </p:spTree>
    <p:extLst>
      <p:ext uri="{BB962C8B-B14F-4D97-AF65-F5344CB8AC3E}">
        <p14:creationId xmlns:p14="http://schemas.microsoft.com/office/powerpoint/2010/main" val="3999941068"/>
      </p:ext>
    </p:extLst>
  </p:cSld>
  <p:clrMapOvr>
    <a:masterClrMapping/>
  </p:clrMapOvr>
  <mc:AlternateContent xmlns:mc="http://schemas.openxmlformats.org/markup-compatibility/2006" xmlns:p14="http://schemas.microsoft.com/office/powerpoint/2010/main">
    <mc:Choice Requires="p14">
      <p:transition spd="slow" p14:dur="1500" advTm="2000">
        <p:random/>
      </p:transition>
    </mc:Choice>
    <mc:Fallback xmlns="">
      <p:transition spd="slow" advTm="2000">
        <p:random/>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74"/>
          <p:cNvSpPr txBox="1"/>
          <p:nvPr/>
        </p:nvSpPr>
        <p:spPr>
          <a:xfrm>
            <a:off x="34104" y="3163308"/>
            <a:ext cx="7981950" cy="584775"/>
          </a:xfrm>
          <a:prstGeom prst="rect">
            <a:avLst/>
          </a:prstGeom>
          <a:noFill/>
        </p:spPr>
        <p:txBody>
          <a:bodyPr wrap="square" rtlCol="0">
            <a:spAutoFit/>
          </a:bodyPr>
          <a:lstStyle>
            <a:defPPr>
              <a:defRPr lang="zh-CN"/>
            </a:defPPr>
            <a:lvl1pPr>
              <a:defRPr sz="5400">
                <a:gradFill>
                  <a:gsLst>
                    <a:gs pos="0">
                      <a:schemeClr val="accent1">
                        <a:lumMod val="5000"/>
                        <a:lumOff val="95000"/>
                      </a:schemeClr>
                    </a:gs>
                    <a:gs pos="22000">
                      <a:srgbClr val="4FA8DB"/>
                    </a:gs>
                    <a:gs pos="83000">
                      <a:srgbClr val="4DAFE8"/>
                    </a:gs>
                    <a:gs pos="100000">
                      <a:srgbClr val="1B4DAB"/>
                    </a:gs>
                  </a:gsLst>
                  <a:lin ang="5400000" scaled="1"/>
                </a:gradFill>
                <a:latin typeface="方正准圆_GBK" panose="03000509000000000000" pitchFamily="65" charset="-122"/>
                <a:ea typeface="方正准圆_GBK" panose="03000509000000000000" pitchFamily="65" charset="-122"/>
              </a:defRPr>
            </a:lvl1pPr>
          </a:lstStyle>
          <a:p>
            <a:pPr algn="ctr"/>
            <a:r>
              <a:rPr lang="zh-CN" altLang="en-US" sz="3200" dirty="0">
                <a:solidFill>
                  <a:schemeClr val="accent1">
                    <a:lumMod val="50000"/>
                  </a:schemeClr>
                </a:solidFill>
                <a:latin typeface="思源黑体 CN Medium" panose="020B0600000000000000" pitchFamily="34" charset="-122"/>
                <a:ea typeface="思源黑体 CN Medium" panose="020B0600000000000000" pitchFamily="34" charset="-122"/>
                <a:cs typeface="+mn-ea"/>
                <a:sym typeface="+mn-lt"/>
              </a:rPr>
              <a:t>多角度看问题，并运用恰当的工具</a:t>
            </a:r>
            <a:endParaRPr lang="en-US" altLang="zh-CN" sz="3200" dirty="0">
              <a:solidFill>
                <a:schemeClr val="accent1">
                  <a:lumMod val="50000"/>
                </a:schemeClr>
              </a:solidFill>
              <a:latin typeface="思源黑体 CN Medium" panose="020B0600000000000000" pitchFamily="34" charset="-122"/>
              <a:ea typeface="思源黑体 CN Medium" panose="020B0600000000000000" pitchFamily="34" charset="-122"/>
              <a:cs typeface="+mn-ea"/>
              <a:sym typeface="+mn-lt"/>
            </a:endParaRPr>
          </a:p>
        </p:txBody>
      </p:sp>
      <p:sp>
        <p:nvSpPr>
          <p:cNvPr id="26" name="Rectangle 3">
            <a:extLst>
              <a:ext uri="{FF2B5EF4-FFF2-40B4-BE49-F238E27FC236}">
                <a16:creationId xmlns:a16="http://schemas.microsoft.com/office/drawing/2014/main" id="{0C390121-3F7F-496D-AF38-0C18644C0F87}"/>
              </a:ext>
            </a:extLst>
          </p:cNvPr>
          <p:cNvSpPr txBox="1">
            <a:spLocks noChangeArrowheads="1"/>
          </p:cNvSpPr>
          <p:nvPr/>
        </p:nvSpPr>
        <p:spPr>
          <a:xfrm>
            <a:off x="517904" y="4266310"/>
            <a:ext cx="7291282" cy="2041924"/>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00000"/>
              </a:lnSpc>
            </a:pPr>
            <a:r>
              <a:rPr lang="zh-CN" altLang="en-US" b="1" dirty="0">
                <a:solidFill>
                  <a:schemeClr val="accent2"/>
                </a:solidFill>
                <a:latin typeface="思源黑体 CN Normal" panose="020B0400000000000000" pitchFamily="34" charset="-122"/>
                <a:ea typeface="思源黑体 CN Normal" panose="020B0400000000000000" pitchFamily="34" charset="-122"/>
              </a:rPr>
              <a:t>一阶惯性环节</a:t>
            </a:r>
          </a:p>
          <a:p>
            <a:pPr>
              <a:lnSpc>
                <a:spcPct val="100000"/>
              </a:lnSpc>
            </a:pPr>
            <a:r>
              <a:rPr lang="zh-CN" altLang="en-US" b="1" dirty="0">
                <a:solidFill>
                  <a:schemeClr val="accent2"/>
                </a:solidFill>
                <a:latin typeface="思源黑体 CN Normal" panose="020B0400000000000000" pitchFamily="34" charset="-122"/>
                <a:ea typeface="思源黑体 CN Normal" panose="020B0400000000000000" pitchFamily="34" charset="-122"/>
              </a:rPr>
              <a:t>一阶无源低通滤波器（</a:t>
            </a:r>
            <a:r>
              <a:rPr lang="en-US" altLang="zh-CN" b="1" dirty="0">
                <a:solidFill>
                  <a:schemeClr val="accent2"/>
                </a:solidFill>
                <a:latin typeface="思源黑体 CN Normal" panose="020B0400000000000000" pitchFamily="34" charset="-122"/>
                <a:ea typeface="思源黑体 CN Normal" panose="020B0400000000000000" pitchFamily="34" charset="-122"/>
              </a:rPr>
              <a:t>LPF</a:t>
            </a:r>
            <a:r>
              <a:rPr lang="zh-CN" altLang="en-US" b="1" dirty="0">
                <a:solidFill>
                  <a:schemeClr val="accent2"/>
                </a:solidFill>
                <a:latin typeface="思源黑体 CN Normal" panose="020B0400000000000000" pitchFamily="34" charset="-122"/>
                <a:ea typeface="思源黑体 CN Normal" panose="020B0400000000000000" pitchFamily="34" charset="-122"/>
              </a:rPr>
              <a:t>）及其在应用中的外延（</a:t>
            </a:r>
            <a:r>
              <a:rPr lang="en-US" altLang="zh-CN" b="1" dirty="0">
                <a:solidFill>
                  <a:schemeClr val="accent2"/>
                </a:solidFill>
                <a:latin typeface="思源黑体 CN Normal" panose="020B0400000000000000" pitchFamily="34" charset="-122"/>
                <a:ea typeface="思源黑体 CN Normal" panose="020B0400000000000000" pitchFamily="34" charset="-122"/>
              </a:rPr>
              <a:t>Nyquist</a:t>
            </a:r>
            <a:r>
              <a:rPr lang="zh-CN" altLang="en-US" b="1" dirty="0">
                <a:solidFill>
                  <a:schemeClr val="accent2"/>
                </a:solidFill>
                <a:latin typeface="思源黑体 CN Normal" panose="020B0400000000000000" pitchFamily="34" charset="-122"/>
                <a:ea typeface="思源黑体 CN Normal" panose="020B0400000000000000" pitchFamily="34" charset="-122"/>
              </a:rPr>
              <a:t>采样定理）</a:t>
            </a:r>
            <a:endParaRPr lang="en-US" altLang="zh-CN" b="1" dirty="0">
              <a:solidFill>
                <a:schemeClr val="accent2"/>
              </a:solidFill>
              <a:latin typeface="思源黑体 CN Normal" panose="020B0400000000000000" pitchFamily="34" charset="-122"/>
              <a:ea typeface="思源黑体 CN Normal" panose="020B0400000000000000" pitchFamily="34" charset="-122"/>
            </a:endParaRPr>
          </a:p>
          <a:p>
            <a:pPr>
              <a:lnSpc>
                <a:spcPct val="100000"/>
              </a:lnSpc>
            </a:pPr>
            <a:r>
              <a:rPr lang="zh-CN" altLang="en-US" b="1" dirty="0">
                <a:solidFill>
                  <a:schemeClr val="accent2"/>
                </a:solidFill>
                <a:latin typeface="思源黑体 CN Normal" panose="020B0400000000000000" pitchFamily="34" charset="-122"/>
                <a:ea typeface="思源黑体 CN Normal" panose="020B0400000000000000" pitchFamily="34" charset="-122"/>
              </a:rPr>
              <a:t>一阶电路的暂态分析</a:t>
            </a:r>
          </a:p>
        </p:txBody>
      </p:sp>
      <p:grpSp>
        <p:nvGrpSpPr>
          <p:cNvPr id="27" name="组合 26">
            <a:extLst>
              <a:ext uri="{FF2B5EF4-FFF2-40B4-BE49-F238E27FC236}">
                <a16:creationId xmlns:a16="http://schemas.microsoft.com/office/drawing/2014/main" id="{3CD7DF41-A56F-43B8-BFE5-A5B26F2DC720}"/>
              </a:ext>
            </a:extLst>
          </p:cNvPr>
          <p:cNvGrpSpPr/>
          <p:nvPr/>
        </p:nvGrpSpPr>
        <p:grpSpPr>
          <a:xfrm>
            <a:off x="7751763" y="1333499"/>
            <a:ext cx="4389180" cy="5524501"/>
            <a:chOff x="6507787" y="668424"/>
            <a:chExt cx="5118156" cy="6189576"/>
          </a:xfrm>
        </p:grpSpPr>
        <p:sp>
          <p:nvSpPr>
            <p:cNvPr id="28" name="Freeform 6">
              <a:extLst>
                <a:ext uri="{FF2B5EF4-FFF2-40B4-BE49-F238E27FC236}">
                  <a16:creationId xmlns:a16="http://schemas.microsoft.com/office/drawing/2014/main" id="{EF973274-7A10-42F0-BB8E-4AB2DDEA83B1}"/>
                </a:ext>
              </a:extLst>
            </p:cNvPr>
            <p:cNvSpPr/>
            <p:nvPr/>
          </p:nvSpPr>
          <p:spPr bwMode="auto">
            <a:xfrm>
              <a:off x="10592571" y="2412523"/>
              <a:ext cx="0" cy="0"/>
            </a:xfrm>
            <a:custGeom>
              <a:avLst/>
              <a:gdLst/>
              <a:ahLst/>
              <a:cxnLst>
                <a:cxn ang="0">
                  <a:pos x="0" y="0"/>
                </a:cxn>
                <a:cxn ang="0">
                  <a:pos x="0" y="0"/>
                </a:cxn>
                <a:cxn ang="0">
                  <a:pos x="0" y="0"/>
                </a:cxn>
              </a:cxnLst>
              <a:rect l="0" t="0" r="r" b="b"/>
              <a:pathLst>
                <a:path>
                  <a:moveTo>
                    <a:pt x="0" y="0"/>
                  </a:moveTo>
                  <a:cubicBezTo>
                    <a:pt x="0" y="0"/>
                    <a:pt x="0" y="0"/>
                    <a:pt x="0" y="0"/>
                  </a:cubicBezTo>
                  <a:cubicBezTo>
                    <a:pt x="0" y="0"/>
                    <a:pt x="0" y="0"/>
                    <a:pt x="0" y="0"/>
                  </a:cubicBezTo>
                  <a:close/>
                </a:path>
              </a:pathLst>
            </a:custGeom>
            <a:solidFill>
              <a:srgbClr val="CCF2EA"/>
            </a:solid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sp>
          <p:nvSpPr>
            <p:cNvPr id="29" name="Freeform 20">
              <a:extLst>
                <a:ext uri="{FF2B5EF4-FFF2-40B4-BE49-F238E27FC236}">
                  <a16:creationId xmlns:a16="http://schemas.microsoft.com/office/drawing/2014/main" id="{6C40A538-259A-4D3D-B356-08122962A95F}"/>
                </a:ext>
              </a:extLst>
            </p:cNvPr>
            <p:cNvSpPr/>
            <p:nvPr/>
          </p:nvSpPr>
          <p:spPr bwMode="auto">
            <a:xfrm>
              <a:off x="6507787" y="3020832"/>
              <a:ext cx="851505" cy="693649"/>
            </a:xfrm>
            <a:custGeom>
              <a:avLst/>
              <a:gdLst>
                <a:gd name="T0" fmla="*/ 280 w 280"/>
                <a:gd name="T1" fmla="*/ 27 h 228"/>
                <a:gd name="T2" fmla="*/ 247 w 280"/>
                <a:gd name="T3" fmla="*/ 36 h 228"/>
                <a:gd name="T4" fmla="*/ 272 w 280"/>
                <a:gd name="T5" fmla="*/ 5 h 228"/>
                <a:gd name="T6" fmla="*/ 236 w 280"/>
                <a:gd name="T7" fmla="*/ 19 h 228"/>
                <a:gd name="T8" fmla="*/ 194 w 280"/>
                <a:gd name="T9" fmla="*/ 0 h 228"/>
                <a:gd name="T10" fmla="*/ 136 w 280"/>
                <a:gd name="T11" fmla="*/ 58 h 228"/>
                <a:gd name="T12" fmla="*/ 138 w 280"/>
                <a:gd name="T13" fmla="*/ 71 h 228"/>
                <a:gd name="T14" fmla="*/ 19 w 280"/>
                <a:gd name="T15" fmla="*/ 11 h 228"/>
                <a:gd name="T16" fmla="*/ 12 w 280"/>
                <a:gd name="T17" fmla="*/ 40 h 228"/>
                <a:gd name="T18" fmla="*/ 37 w 280"/>
                <a:gd name="T19" fmla="*/ 88 h 228"/>
                <a:gd name="T20" fmla="*/ 11 w 280"/>
                <a:gd name="T21" fmla="*/ 80 h 228"/>
                <a:gd name="T22" fmla="*/ 11 w 280"/>
                <a:gd name="T23" fmla="*/ 81 h 228"/>
                <a:gd name="T24" fmla="*/ 57 w 280"/>
                <a:gd name="T25" fmla="*/ 138 h 228"/>
                <a:gd name="T26" fmla="*/ 42 w 280"/>
                <a:gd name="T27" fmla="*/ 140 h 228"/>
                <a:gd name="T28" fmla="*/ 31 w 280"/>
                <a:gd name="T29" fmla="*/ 139 h 228"/>
                <a:gd name="T30" fmla="*/ 85 w 280"/>
                <a:gd name="T31" fmla="*/ 178 h 228"/>
                <a:gd name="T32" fmla="*/ 14 w 280"/>
                <a:gd name="T33" fmla="*/ 203 h 228"/>
                <a:gd name="T34" fmla="*/ 0 w 280"/>
                <a:gd name="T35" fmla="*/ 202 h 228"/>
                <a:gd name="T36" fmla="*/ 88 w 280"/>
                <a:gd name="T37" fmla="*/ 228 h 228"/>
                <a:gd name="T38" fmla="*/ 251 w 280"/>
                <a:gd name="T39" fmla="*/ 65 h 228"/>
                <a:gd name="T40" fmla="*/ 251 w 280"/>
                <a:gd name="T41" fmla="*/ 57 h 228"/>
                <a:gd name="T42" fmla="*/ 280 w 280"/>
                <a:gd name="T43" fmla="*/ 27 h 2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280" h="228">
                  <a:moveTo>
                    <a:pt x="280" y="27"/>
                  </a:moveTo>
                  <a:cubicBezTo>
                    <a:pt x="270" y="32"/>
                    <a:pt x="259" y="35"/>
                    <a:pt x="247" y="36"/>
                  </a:cubicBezTo>
                  <a:cubicBezTo>
                    <a:pt x="259" y="29"/>
                    <a:pt x="268" y="18"/>
                    <a:pt x="272" y="5"/>
                  </a:cubicBezTo>
                  <a:cubicBezTo>
                    <a:pt x="261" y="11"/>
                    <a:pt x="249" y="16"/>
                    <a:pt x="236" y="19"/>
                  </a:cubicBezTo>
                  <a:cubicBezTo>
                    <a:pt x="225" y="7"/>
                    <a:pt x="210" y="0"/>
                    <a:pt x="194" y="0"/>
                  </a:cubicBezTo>
                  <a:cubicBezTo>
                    <a:pt x="162" y="0"/>
                    <a:pt x="136" y="26"/>
                    <a:pt x="136" y="58"/>
                  </a:cubicBezTo>
                  <a:cubicBezTo>
                    <a:pt x="136" y="62"/>
                    <a:pt x="137" y="67"/>
                    <a:pt x="138" y="71"/>
                  </a:cubicBezTo>
                  <a:cubicBezTo>
                    <a:pt x="90" y="69"/>
                    <a:pt x="48" y="46"/>
                    <a:pt x="19" y="11"/>
                  </a:cubicBezTo>
                  <a:cubicBezTo>
                    <a:pt x="14" y="19"/>
                    <a:pt x="12" y="29"/>
                    <a:pt x="12" y="40"/>
                  </a:cubicBezTo>
                  <a:cubicBezTo>
                    <a:pt x="12" y="60"/>
                    <a:pt x="22" y="77"/>
                    <a:pt x="37" y="88"/>
                  </a:cubicBezTo>
                  <a:cubicBezTo>
                    <a:pt x="28" y="87"/>
                    <a:pt x="19" y="85"/>
                    <a:pt x="11" y="80"/>
                  </a:cubicBezTo>
                  <a:cubicBezTo>
                    <a:pt x="11" y="81"/>
                    <a:pt x="11" y="81"/>
                    <a:pt x="11" y="81"/>
                  </a:cubicBezTo>
                  <a:cubicBezTo>
                    <a:pt x="11" y="109"/>
                    <a:pt x="31" y="132"/>
                    <a:pt x="57" y="138"/>
                  </a:cubicBezTo>
                  <a:cubicBezTo>
                    <a:pt x="52" y="139"/>
                    <a:pt x="47" y="140"/>
                    <a:pt x="42" y="140"/>
                  </a:cubicBezTo>
                  <a:cubicBezTo>
                    <a:pt x="38" y="140"/>
                    <a:pt x="35" y="139"/>
                    <a:pt x="31" y="139"/>
                  </a:cubicBezTo>
                  <a:cubicBezTo>
                    <a:pt x="39" y="161"/>
                    <a:pt x="60" y="178"/>
                    <a:pt x="85" y="178"/>
                  </a:cubicBezTo>
                  <a:cubicBezTo>
                    <a:pt x="65" y="194"/>
                    <a:pt x="40" y="203"/>
                    <a:pt x="14" y="203"/>
                  </a:cubicBezTo>
                  <a:cubicBezTo>
                    <a:pt x="9" y="203"/>
                    <a:pt x="4" y="203"/>
                    <a:pt x="0" y="202"/>
                  </a:cubicBezTo>
                  <a:cubicBezTo>
                    <a:pt x="25" y="219"/>
                    <a:pt x="55" y="228"/>
                    <a:pt x="88" y="228"/>
                  </a:cubicBezTo>
                  <a:cubicBezTo>
                    <a:pt x="194" y="228"/>
                    <a:pt x="251" y="140"/>
                    <a:pt x="251" y="65"/>
                  </a:cubicBezTo>
                  <a:cubicBezTo>
                    <a:pt x="251" y="62"/>
                    <a:pt x="251" y="60"/>
                    <a:pt x="251" y="57"/>
                  </a:cubicBezTo>
                  <a:cubicBezTo>
                    <a:pt x="263" y="49"/>
                    <a:pt x="272" y="39"/>
                    <a:pt x="280" y="27"/>
                  </a:cubicBezTo>
                  <a:close/>
                </a:path>
              </a:pathLst>
            </a:custGeom>
            <a:solidFill>
              <a:srgbClr val="CCF2EA"/>
            </a:solid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sp>
          <p:nvSpPr>
            <p:cNvPr id="30" name="Freeform 37">
              <a:extLst>
                <a:ext uri="{FF2B5EF4-FFF2-40B4-BE49-F238E27FC236}">
                  <a16:creationId xmlns:a16="http://schemas.microsoft.com/office/drawing/2014/main" id="{8704254D-EED6-4C32-B588-6E5F21B8CF9E}"/>
                </a:ext>
              </a:extLst>
            </p:cNvPr>
            <p:cNvSpPr/>
            <p:nvPr/>
          </p:nvSpPr>
          <p:spPr bwMode="auto">
            <a:xfrm>
              <a:off x="7906414" y="2797564"/>
              <a:ext cx="2363514" cy="4060436"/>
            </a:xfrm>
            <a:custGeom>
              <a:avLst/>
              <a:gdLst>
                <a:gd name="T0" fmla="*/ 470 w 588"/>
                <a:gd name="T1" fmla="*/ 274 h 1010"/>
                <a:gd name="T2" fmla="*/ 543 w 588"/>
                <a:gd name="T3" fmla="*/ 164 h 1010"/>
                <a:gd name="T4" fmla="*/ 588 w 588"/>
                <a:gd name="T5" fmla="*/ 13 h 1010"/>
                <a:gd name="T6" fmla="*/ 580 w 588"/>
                <a:gd name="T7" fmla="*/ 9 h 1010"/>
                <a:gd name="T8" fmla="*/ 531 w 588"/>
                <a:gd name="T9" fmla="*/ 143 h 1010"/>
                <a:gd name="T10" fmla="*/ 456 w 588"/>
                <a:gd name="T11" fmla="*/ 237 h 1010"/>
                <a:gd name="T12" fmla="*/ 454 w 588"/>
                <a:gd name="T13" fmla="*/ 238 h 1010"/>
                <a:gd name="T14" fmla="*/ 310 w 588"/>
                <a:gd name="T15" fmla="*/ 0 h 1010"/>
                <a:gd name="T16" fmla="*/ 272 w 588"/>
                <a:gd name="T17" fmla="*/ 25 h 1010"/>
                <a:gd name="T18" fmla="*/ 401 w 588"/>
                <a:gd name="T19" fmla="*/ 434 h 1010"/>
                <a:gd name="T20" fmla="*/ 234 w 588"/>
                <a:gd name="T21" fmla="*/ 365 h 1010"/>
                <a:gd name="T22" fmla="*/ 106 w 588"/>
                <a:gd name="T23" fmla="*/ 257 h 1010"/>
                <a:gd name="T24" fmla="*/ 12 w 588"/>
                <a:gd name="T25" fmla="*/ 95 h 1010"/>
                <a:gd name="T26" fmla="*/ 0 w 588"/>
                <a:gd name="T27" fmla="*/ 101 h 1010"/>
                <a:gd name="T28" fmla="*/ 90 w 588"/>
                <a:gd name="T29" fmla="*/ 284 h 1010"/>
                <a:gd name="T30" fmla="*/ 218 w 588"/>
                <a:gd name="T31" fmla="*/ 413 h 1010"/>
                <a:gd name="T32" fmla="*/ 406 w 588"/>
                <a:gd name="T33" fmla="*/ 511 h 1010"/>
                <a:gd name="T34" fmla="*/ 331 w 588"/>
                <a:gd name="T35" fmla="*/ 1010 h 1010"/>
                <a:gd name="T36" fmla="*/ 557 w 588"/>
                <a:gd name="T37" fmla="*/ 1010 h 1010"/>
                <a:gd name="T38" fmla="*/ 546 w 588"/>
                <a:gd name="T39" fmla="*/ 509 h 1010"/>
                <a:gd name="T40" fmla="*/ 470 w 588"/>
                <a:gd name="T41" fmla="*/ 274 h 10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588" h="1010">
                  <a:moveTo>
                    <a:pt x="470" y="274"/>
                  </a:moveTo>
                  <a:cubicBezTo>
                    <a:pt x="498" y="243"/>
                    <a:pt x="523" y="207"/>
                    <a:pt x="543" y="164"/>
                  </a:cubicBezTo>
                  <a:cubicBezTo>
                    <a:pt x="564" y="120"/>
                    <a:pt x="581" y="71"/>
                    <a:pt x="588" y="13"/>
                  </a:cubicBezTo>
                  <a:cubicBezTo>
                    <a:pt x="580" y="9"/>
                    <a:pt x="580" y="9"/>
                    <a:pt x="580" y="9"/>
                  </a:cubicBezTo>
                  <a:cubicBezTo>
                    <a:pt x="571" y="60"/>
                    <a:pt x="552" y="106"/>
                    <a:pt x="531" y="143"/>
                  </a:cubicBezTo>
                  <a:cubicBezTo>
                    <a:pt x="509" y="181"/>
                    <a:pt x="483" y="212"/>
                    <a:pt x="456" y="237"/>
                  </a:cubicBezTo>
                  <a:cubicBezTo>
                    <a:pt x="455" y="238"/>
                    <a:pt x="455" y="238"/>
                    <a:pt x="454" y="238"/>
                  </a:cubicBezTo>
                  <a:cubicBezTo>
                    <a:pt x="415" y="153"/>
                    <a:pt x="366" y="73"/>
                    <a:pt x="310" y="0"/>
                  </a:cubicBezTo>
                  <a:cubicBezTo>
                    <a:pt x="272" y="25"/>
                    <a:pt x="272" y="25"/>
                    <a:pt x="272" y="25"/>
                  </a:cubicBezTo>
                  <a:cubicBezTo>
                    <a:pt x="346" y="158"/>
                    <a:pt x="386" y="295"/>
                    <a:pt x="401" y="434"/>
                  </a:cubicBezTo>
                  <a:cubicBezTo>
                    <a:pt x="344" y="419"/>
                    <a:pt x="287" y="397"/>
                    <a:pt x="234" y="365"/>
                  </a:cubicBezTo>
                  <a:cubicBezTo>
                    <a:pt x="188" y="337"/>
                    <a:pt x="145" y="301"/>
                    <a:pt x="106" y="257"/>
                  </a:cubicBezTo>
                  <a:cubicBezTo>
                    <a:pt x="68" y="212"/>
                    <a:pt x="32" y="157"/>
                    <a:pt x="12" y="95"/>
                  </a:cubicBezTo>
                  <a:cubicBezTo>
                    <a:pt x="0" y="101"/>
                    <a:pt x="0" y="101"/>
                    <a:pt x="0" y="101"/>
                  </a:cubicBezTo>
                  <a:cubicBezTo>
                    <a:pt x="18" y="172"/>
                    <a:pt x="52" y="232"/>
                    <a:pt x="90" y="284"/>
                  </a:cubicBezTo>
                  <a:cubicBezTo>
                    <a:pt x="128" y="335"/>
                    <a:pt x="172" y="378"/>
                    <a:pt x="218" y="413"/>
                  </a:cubicBezTo>
                  <a:cubicBezTo>
                    <a:pt x="278" y="457"/>
                    <a:pt x="341" y="489"/>
                    <a:pt x="406" y="511"/>
                  </a:cubicBezTo>
                  <a:cubicBezTo>
                    <a:pt x="412" y="679"/>
                    <a:pt x="383" y="847"/>
                    <a:pt x="331" y="1010"/>
                  </a:cubicBezTo>
                  <a:cubicBezTo>
                    <a:pt x="557" y="1010"/>
                    <a:pt x="557" y="1010"/>
                    <a:pt x="557" y="1010"/>
                  </a:cubicBezTo>
                  <a:cubicBezTo>
                    <a:pt x="583" y="820"/>
                    <a:pt x="587" y="695"/>
                    <a:pt x="546" y="509"/>
                  </a:cubicBezTo>
                  <a:cubicBezTo>
                    <a:pt x="528" y="428"/>
                    <a:pt x="503" y="349"/>
                    <a:pt x="470" y="274"/>
                  </a:cubicBezTo>
                  <a:close/>
                </a:path>
              </a:pathLst>
            </a:custGeom>
            <a:solidFill>
              <a:srgbClr val="93B0C1"/>
            </a:solid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sp>
          <p:nvSpPr>
            <p:cNvPr id="31" name="Freeform 32">
              <a:extLst>
                <a:ext uri="{FF2B5EF4-FFF2-40B4-BE49-F238E27FC236}">
                  <a16:creationId xmlns:a16="http://schemas.microsoft.com/office/drawing/2014/main" id="{39867921-8BFC-44CD-A2AF-F0A3BD369DB3}"/>
                </a:ext>
              </a:extLst>
            </p:cNvPr>
            <p:cNvSpPr>
              <a:spLocks noEditPoints="1"/>
            </p:cNvSpPr>
            <p:nvPr/>
          </p:nvSpPr>
          <p:spPr bwMode="auto">
            <a:xfrm>
              <a:off x="10346023" y="2207066"/>
              <a:ext cx="459615" cy="458092"/>
            </a:xfrm>
            <a:custGeom>
              <a:avLst/>
              <a:gdLst>
                <a:gd name="T0" fmla="*/ 106 w 114"/>
                <a:gd name="T1" fmla="*/ 0 h 114"/>
                <a:gd name="T2" fmla="*/ 8 w 114"/>
                <a:gd name="T3" fmla="*/ 0 h 114"/>
                <a:gd name="T4" fmla="*/ 0 w 114"/>
                <a:gd name="T5" fmla="*/ 8 h 114"/>
                <a:gd name="T6" fmla="*/ 0 w 114"/>
                <a:gd name="T7" fmla="*/ 106 h 114"/>
                <a:gd name="T8" fmla="*/ 8 w 114"/>
                <a:gd name="T9" fmla="*/ 114 h 114"/>
                <a:gd name="T10" fmla="*/ 106 w 114"/>
                <a:gd name="T11" fmla="*/ 114 h 114"/>
                <a:gd name="T12" fmla="*/ 114 w 114"/>
                <a:gd name="T13" fmla="*/ 106 h 114"/>
                <a:gd name="T14" fmla="*/ 114 w 114"/>
                <a:gd name="T15" fmla="*/ 8 h 114"/>
                <a:gd name="T16" fmla="*/ 106 w 114"/>
                <a:gd name="T17" fmla="*/ 0 h 114"/>
                <a:gd name="T18" fmla="*/ 35 w 114"/>
                <a:gd name="T19" fmla="*/ 96 h 114"/>
                <a:gd name="T20" fmla="*/ 17 w 114"/>
                <a:gd name="T21" fmla="*/ 96 h 114"/>
                <a:gd name="T22" fmla="*/ 17 w 114"/>
                <a:gd name="T23" fmla="*/ 44 h 114"/>
                <a:gd name="T24" fmla="*/ 35 w 114"/>
                <a:gd name="T25" fmla="*/ 44 h 114"/>
                <a:gd name="T26" fmla="*/ 35 w 114"/>
                <a:gd name="T27" fmla="*/ 96 h 114"/>
                <a:gd name="T28" fmla="*/ 26 w 114"/>
                <a:gd name="T29" fmla="*/ 37 h 114"/>
                <a:gd name="T30" fmla="*/ 26 w 114"/>
                <a:gd name="T31" fmla="*/ 37 h 114"/>
                <a:gd name="T32" fmla="*/ 16 w 114"/>
                <a:gd name="T33" fmla="*/ 28 h 114"/>
                <a:gd name="T34" fmla="*/ 26 w 114"/>
                <a:gd name="T35" fmla="*/ 19 h 114"/>
                <a:gd name="T36" fmla="*/ 36 w 114"/>
                <a:gd name="T37" fmla="*/ 28 h 114"/>
                <a:gd name="T38" fmla="*/ 26 w 114"/>
                <a:gd name="T39" fmla="*/ 37 h 114"/>
                <a:gd name="T40" fmla="*/ 97 w 114"/>
                <a:gd name="T41" fmla="*/ 96 h 114"/>
                <a:gd name="T42" fmla="*/ 80 w 114"/>
                <a:gd name="T43" fmla="*/ 96 h 114"/>
                <a:gd name="T44" fmla="*/ 80 w 114"/>
                <a:gd name="T45" fmla="*/ 68 h 114"/>
                <a:gd name="T46" fmla="*/ 71 w 114"/>
                <a:gd name="T47" fmla="*/ 56 h 114"/>
                <a:gd name="T48" fmla="*/ 62 w 114"/>
                <a:gd name="T49" fmla="*/ 63 h 114"/>
                <a:gd name="T50" fmla="*/ 61 w 114"/>
                <a:gd name="T51" fmla="*/ 67 h 114"/>
                <a:gd name="T52" fmla="*/ 61 w 114"/>
                <a:gd name="T53" fmla="*/ 96 h 114"/>
                <a:gd name="T54" fmla="*/ 44 w 114"/>
                <a:gd name="T55" fmla="*/ 96 h 114"/>
                <a:gd name="T56" fmla="*/ 44 w 114"/>
                <a:gd name="T57" fmla="*/ 44 h 114"/>
                <a:gd name="T58" fmla="*/ 61 w 114"/>
                <a:gd name="T59" fmla="*/ 44 h 114"/>
                <a:gd name="T60" fmla="*/ 61 w 114"/>
                <a:gd name="T61" fmla="*/ 51 h 114"/>
                <a:gd name="T62" fmla="*/ 77 w 114"/>
                <a:gd name="T63" fmla="*/ 43 h 114"/>
                <a:gd name="T64" fmla="*/ 97 w 114"/>
                <a:gd name="T65" fmla="*/ 66 h 114"/>
                <a:gd name="T66" fmla="*/ 97 w 114"/>
                <a:gd name="T67" fmla="*/ 96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14" h="114">
                  <a:moveTo>
                    <a:pt x="106" y="0"/>
                  </a:moveTo>
                  <a:cubicBezTo>
                    <a:pt x="8" y="0"/>
                    <a:pt x="8" y="0"/>
                    <a:pt x="8" y="0"/>
                  </a:cubicBezTo>
                  <a:cubicBezTo>
                    <a:pt x="4" y="0"/>
                    <a:pt x="0" y="3"/>
                    <a:pt x="0" y="8"/>
                  </a:cubicBezTo>
                  <a:cubicBezTo>
                    <a:pt x="0" y="106"/>
                    <a:pt x="0" y="106"/>
                    <a:pt x="0" y="106"/>
                  </a:cubicBezTo>
                  <a:cubicBezTo>
                    <a:pt x="0" y="111"/>
                    <a:pt x="4" y="114"/>
                    <a:pt x="8" y="114"/>
                  </a:cubicBezTo>
                  <a:cubicBezTo>
                    <a:pt x="106" y="114"/>
                    <a:pt x="106" y="114"/>
                    <a:pt x="106" y="114"/>
                  </a:cubicBezTo>
                  <a:cubicBezTo>
                    <a:pt x="110" y="114"/>
                    <a:pt x="114" y="111"/>
                    <a:pt x="114" y="106"/>
                  </a:cubicBezTo>
                  <a:cubicBezTo>
                    <a:pt x="114" y="8"/>
                    <a:pt x="114" y="8"/>
                    <a:pt x="114" y="8"/>
                  </a:cubicBezTo>
                  <a:cubicBezTo>
                    <a:pt x="114" y="3"/>
                    <a:pt x="110" y="0"/>
                    <a:pt x="106" y="0"/>
                  </a:cubicBezTo>
                  <a:close/>
                  <a:moveTo>
                    <a:pt x="35" y="96"/>
                  </a:moveTo>
                  <a:cubicBezTo>
                    <a:pt x="17" y="96"/>
                    <a:pt x="17" y="96"/>
                    <a:pt x="17" y="96"/>
                  </a:cubicBezTo>
                  <a:cubicBezTo>
                    <a:pt x="17" y="44"/>
                    <a:pt x="17" y="44"/>
                    <a:pt x="17" y="44"/>
                  </a:cubicBezTo>
                  <a:cubicBezTo>
                    <a:pt x="35" y="44"/>
                    <a:pt x="35" y="44"/>
                    <a:pt x="35" y="44"/>
                  </a:cubicBezTo>
                  <a:lnTo>
                    <a:pt x="35" y="96"/>
                  </a:lnTo>
                  <a:close/>
                  <a:moveTo>
                    <a:pt x="26" y="37"/>
                  </a:moveTo>
                  <a:cubicBezTo>
                    <a:pt x="26" y="37"/>
                    <a:pt x="26" y="37"/>
                    <a:pt x="26" y="37"/>
                  </a:cubicBezTo>
                  <a:cubicBezTo>
                    <a:pt x="20" y="37"/>
                    <a:pt x="16" y="33"/>
                    <a:pt x="16" y="28"/>
                  </a:cubicBezTo>
                  <a:cubicBezTo>
                    <a:pt x="16" y="23"/>
                    <a:pt x="20" y="19"/>
                    <a:pt x="26" y="19"/>
                  </a:cubicBezTo>
                  <a:cubicBezTo>
                    <a:pt x="32" y="19"/>
                    <a:pt x="36" y="23"/>
                    <a:pt x="36" y="28"/>
                  </a:cubicBezTo>
                  <a:cubicBezTo>
                    <a:pt x="36" y="33"/>
                    <a:pt x="32" y="37"/>
                    <a:pt x="26" y="37"/>
                  </a:cubicBezTo>
                  <a:close/>
                  <a:moveTo>
                    <a:pt x="97" y="96"/>
                  </a:moveTo>
                  <a:cubicBezTo>
                    <a:pt x="80" y="96"/>
                    <a:pt x="80" y="96"/>
                    <a:pt x="80" y="96"/>
                  </a:cubicBezTo>
                  <a:cubicBezTo>
                    <a:pt x="80" y="68"/>
                    <a:pt x="80" y="68"/>
                    <a:pt x="80" y="68"/>
                  </a:cubicBezTo>
                  <a:cubicBezTo>
                    <a:pt x="80" y="61"/>
                    <a:pt x="77" y="56"/>
                    <a:pt x="71" y="56"/>
                  </a:cubicBezTo>
                  <a:cubicBezTo>
                    <a:pt x="66" y="56"/>
                    <a:pt x="63" y="59"/>
                    <a:pt x="62" y="63"/>
                  </a:cubicBezTo>
                  <a:cubicBezTo>
                    <a:pt x="61" y="64"/>
                    <a:pt x="61" y="65"/>
                    <a:pt x="61" y="67"/>
                  </a:cubicBezTo>
                  <a:cubicBezTo>
                    <a:pt x="61" y="96"/>
                    <a:pt x="61" y="96"/>
                    <a:pt x="61" y="96"/>
                  </a:cubicBezTo>
                  <a:cubicBezTo>
                    <a:pt x="44" y="96"/>
                    <a:pt x="44" y="96"/>
                    <a:pt x="44" y="96"/>
                  </a:cubicBezTo>
                  <a:cubicBezTo>
                    <a:pt x="44" y="96"/>
                    <a:pt x="44" y="49"/>
                    <a:pt x="44" y="44"/>
                  </a:cubicBezTo>
                  <a:cubicBezTo>
                    <a:pt x="61" y="44"/>
                    <a:pt x="61" y="44"/>
                    <a:pt x="61" y="44"/>
                  </a:cubicBezTo>
                  <a:cubicBezTo>
                    <a:pt x="61" y="51"/>
                    <a:pt x="61" y="51"/>
                    <a:pt x="61" y="51"/>
                  </a:cubicBezTo>
                  <a:cubicBezTo>
                    <a:pt x="64" y="48"/>
                    <a:pt x="68" y="43"/>
                    <a:pt x="77" y="43"/>
                  </a:cubicBezTo>
                  <a:cubicBezTo>
                    <a:pt x="88" y="43"/>
                    <a:pt x="97" y="50"/>
                    <a:pt x="97" y="66"/>
                  </a:cubicBezTo>
                  <a:lnTo>
                    <a:pt x="97" y="96"/>
                  </a:lnTo>
                  <a:close/>
                </a:path>
              </a:pathLst>
            </a:custGeom>
            <a:solidFill>
              <a:srgbClr val="CCF2EA"/>
            </a:solid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grpSp>
          <p:nvGrpSpPr>
            <p:cNvPr id="32" name="Group 33">
              <a:extLst>
                <a:ext uri="{FF2B5EF4-FFF2-40B4-BE49-F238E27FC236}">
                  <a16:creationId xmlns:a16="http://schemas.microsoft.com/office/drawing/2014/main" id="{47272039-AB5C-49D0-BBCF-68C33D116664}"/>
                </a:ext>
              </a:extLst>
            </p:cNvPr>
            <p:cNvGrpSpPr/>
            <p:nvPr/>
          </p:nvGrpSpPr>
          <p:grpSpPr>
            <a:xfrm>
              <a:off x="10254709" y="4173364"/>
              <a:ext cx="872050" cy="872049"/>
              <a:chOff x="4127501" y="4194175"/>
              <a:chExt cx="909638" cy="909637"/>
            </a:xfrm>
            <a:solidFill>
              <a:srgbClr val="CCF2EA"/>
            </a:solidFill>
          </p:grpSpPr>
          <p:sp>
            <p:nvSpPr>
              <p:cNvPr id="73" name="Freeform 11">
                <a:extLst>
                  <a:ext uri="{FF2B5EF4-FFF2-40B4-BE49-F238E27FC236}">
                    <a16:creationId xmlns:a16="http://schemas.microsoft.com/office/drawing/2014/main" id="{AF34AB80-46DB-4069-A1C3-053F654893D3}"/>
                  </a:ext>
                </a:extLst>
              </p:cNvPr>
              <p:cNvSpPr/>
              <p:nvPr/>
            </p:nvSpPr>
            <p:spPr bwMode="auto">
              <a:xfrm>
                <a:off x="4386263" y="4659313"/>
                <a:ext cx="96838" cy="192087"/>
              </a:xfrm>
              <a:custGeom>
                <a:avLst/>
                <a:gdLst>
                  <a:gd name="T0" fmla="*/ 0 w 61"/>
                  <a:gd name="T1" fmla="*/ 18 h 121"/>
                  <a:gd name="T2" fmla="*/ 22 w 61"/>
                  <a:gd name="T3" fmla="*/ 18 h 121"/>
                  <a:gd name="T4" fmla="*/ 22 w 61"/>
                  <a:gd name="T5" fmla="*/ 121 h 121"/>
                  <a:gd name="T6" fmla="*/ 40 w 61"/>
                  <a:gd name="T7" fmla="*/ 121 h 121"/>
                  <a:gd name="T8" fmla="*/ 40 w 61"/>
                  <a:gd name="T9" fmla="*/ 18 h 121"/>
                  <a:gd name="T10" fmla="*/ 61 w 61"/>
                  <a:gd name="T11" fmla="*/ 18 h 121"/>
                  <a:gd name="T12" fmla="*/ 61 w 61"/>
                  <a:gd name="T13" fmla="*/ 0 h 121"/>
                  <a:gd name="T14" fmla="*/ 0 w 61"/>
                  <a:gd name="T15" fmla="*/ 0 h 121"/>
                  <a:gd name="T16" fmla="*/ 0 w 61"/>
                  <a:gd name="T17" fmla="*/ 18 h 1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1" h="121">
                    <a:moveTo>
                      <a:pt x="0" y="18"/>
                    </a:moveTo>
                    <a:lnTo>
                      <a:pt x="22" y="18"/>
                    </a:lnTo>
                    <a:lnTo>
                      <a:pt x="22" y="121"/>
                    </a:lnTo>
                    <a:lnTo>
                      <a:pt x="40" y="121"/>
                    </a:lnTo>
                    <a:lnTo>
                      <a:pt x="40" y="18"/>
                    </a:lnTo>
                    <a:lnTo>
                      <a:pt x="61" y="18"/>
                    </a:lnTo>
                    <a:lnTo>
                      <a:pt x="61" y="0"/>
                    </a:lnTo>
                    <a:lnTo>
                      <a:pt x="0" y="0"/>
                    </a:lnTo>
                    <a:lnTo>
                      <a:pt x="0" y="18"/>
                    </a:lnTo>
                    <a:close/>
                  </a:path>
                </a:pathLst>
              </a:custGeom>
              <a:grp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sp>
            <p:nvSpPr>
              <p:cNvPr id="74" name="Freeform 12">
                <a:extLst>
                  <a:ext uri="{FF2B5EF4-FFF2-40B4-BE49-F238E27FC236}">
                    <a16:creationId xmlns:a16="http://schemas.microsoft.com/office/drawing/2014/main" id="{EA717BF8-FDCA-4BAC-9F54-2B757089578D}"/>
                  </a:ext>
                </a:extLst>
              </p:cNvPr>
              <p:cNvSpPr/>
              <p:nvPr/>
            </p:nvSpPr>
            <p:spPr bwMode="auto">
              <a:xfrm>
                <a:off x="4572001" y="4440238"/>
                <a:ext cx="25400" cy="109537"/>
              </a:xfrm>
              <a:custGeom>
                <a:avLst/>
                <a:gdLst>
                  <a:gd name="T0" fmla="*/ 3 w 6"/>
                  <a:gd name="T1" fmla="*/ 26 h 26"/>
                  <a:gd name="T2" fmla="*/ 5 w 6"/>
                  <a:gd name="T3" fmla="*/ 25 h 26"/>
                  <a:gd name="T4" fmla="*/ 6 w 6"/>
                  <a:gd name="T5" fmla="*/ 23 h 26"/>
                  <a:gd name="T6" fmla="*/ 6 w 6"/>
                  <a:gd name="T7" fmla="*/ 3 h 26"/>
                  <a:gd name="T8" fmla="*/ 5 w 6"/>
                  <a:gd name="T9" fmla="*/ 1 h 26"/>
                  <a:gd name="T10" fmla="*/ 3 w 6"/>
                  <a:gd name="T11" fmla="*/ 0 h 26"/>
                  <a:gd name="T12" fmla="*/ 0 w 6"/>
                  <a:gd name="T13" fmla="*/ 1 h 26"/>
                  <a:gd name="T14" fmla="*/ 0 w 6"/>
                  <a:gd name="T15" fmla="*/ 3 h 26"/>
                  <a:gd name="T16" fmla="*/ 0 w 6"/>
                  <a:gd name="T17" fmla="*/ 23 h 26"/>
                  <a:gd name="T18" fmla="*/ 0 w 6"/>
                  <a:gd name="T19" fmla="*/ 25 h 26"/>
                  <a:gd name="T20" fmla="*/ 3 w 6"/>
                  <a:gd name="T21" fmla="*/ 26 h 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6" h="26">
                    <a:moveTo>
                      <a:pt x="3" y="26"/>
                    </a:moveTo>
                    <a:cubicBezTo>
                      <a:pt x="4" y="26"/>
                      <a:pt x="5" y="26"/>
                      <a:pt x="5" y="25"/>
                    </a:cubicBezTo>
                    <a:cubicBezTo>
                      <a:pt x="6" y="25"/>
                      <a:pt x="6" y="24"/>
                      <a:pt x="6" y="23"/>
                    </a:cubicBezTo>
                    <a:cubicBezTo>
                      <a:pt x="6" y="3"/>
                      <a:pt x="6" y="3"/>
                      <a:pt x="6" y="3"/>
                    </a:cubicBezTo>
                    <a:cubicBezTo>
                      <a:pt x="6" y="2"/>
                      <a:pt x="6" y="1"/>
                      <a:pt x="5" y="1"/>
                    </a:cubicBezTo>
                    <a:cubicBezTo>
                      <a:pt x="5" y="0"/>
                      <a:pt x="4" y="0"/>
                      <a:pt x="3" y="0"/>
                    </a:cubicBezTo>
                    <a:cubicBezTo>
                      <a:pt x="2" y="0"/>
                      <a:pt x="1" y="0"/>
                      <a:pt x="0" y="1"/>
                    </a:cubicBezTo>
                    <a:cubicBezTo>
                      <a:pt x="0" y="1"/>
                      <a:pt x="0" y="2"/>
                      <a:pt x="0" y="3"/>
                    </a:cubicBezTo>
                    <a:cubicBezTo>
                      <a:pt x="0" y="23"/>
                      <a:pt x="0" y="23"/>
                      <a:pt x="0" y="23"/>
                    </a:cubicBezTo>
                    <a:cubicBezTo>
                      <a:pt x="0" y="24"/>
                      <a:pt x="0" y="25"/>
                      <a:pt x="0" y="25"/>
                    </a:cubicBezTo>
                    <a:cubicBezTo>
                      <a:pt x="1" y="26"/>
                      <a:pt x="2" y="26"/>
                      <a:pt x="3" y="26"/>
                    </a:cubicBezTo>
                    <a:close/>
                  </a:path>
                </a:pathLst>
              </a:custGeom>
              <a:grp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sp>
            <p:nvSpPr>
              <p:cNvPr id="75" name="Freeform 13">
                <a:extLst>
                  <a:ext uri="{FF2B5EF4-FFF2-40B4-BE49-F238E27FC236}">
                    <a16:creationId xmlns:a16="http://schemas.microsoft.com/office/drawing/2014/main" id="{E134A961-DAD7-4890-815B-B5F02D9C25E8}"/>
                  </a:ext>
                </a:extLst>
              </p:cNvPr>
              <p:cNvSpPr>
                <a:spLocks noEditPoints="1"/>
              </p:cNvSpPr>
              <p:nvPr/>
            </p:nvSpPr>
            <p:spPr bwMode="auto">
              <a:xfrm>
                <a:off x="4600576" y="4659313"/>
                <a:ext cx="79375" cy="192087"/>
              </a:xfrm>
              <a:custGeom>
                <a:avLst/>
                <a:gdLst>
                  <a:gd name="T0" fmla="*/ 13 w 19"/>
                  <a:gd name="T1" fmla="*/ 12 h 46"/>
                  <a:gd name="T2" fmla="*/ 9 w 19"/>
                  <a:gd name="T3" fmla="*/ 12 h 46"/>
                  <a:gd name="T4" fmla="*/ 6 w 19"/>
                  <a:gd name="T5" fmla="*/ 15 h 46"/>
                  <a:gd name="T6" fmla="*/ 6 w 19"/>
                  <a:gd name="T7" fmla="*/ 0 h 46"/>
                  <a:gd name="T8" fmla="*/ 0 w 19"/>
                  <a:gd name="T9" fmla="*/ 0 h 46"/>
                  <a:gd name="T10" fmla="*/ 0 w 19"/>
                  <a:gd name="T11" fmla="*/ 46 h 46"/>
                  <a:gd name="T12" fmla="*/ 6 w 19"/>
                  <a:gd name="T13" fmla="*/ 46 h 46"/>
                  <a:gd name="T14" fmla="*/ 6 w 19"/>
                  <a:gd name="T15" fmla="*/ 43 h 46"/>
                  <a:gd name="T16" fmla="*/ 9 w 19"/>
                  <a:gd name="T17" fmla="*/ 45 h 46"/>
                  <a:gd name="T18" fmla="*/ 13 w 19"/>
                  <a:gd name="T19" fmla="*/ 46 h 46"/>
                  <a:gd name="T20" fmla="*/ 18 w 19"/>
                  <a:gd name="T21" fmla="*/ 44 h 46"/>
                  <a:gd name="T22" fmla="*/ 19 w 19"/>
                  <a:gd name="T23" fmla="*/ 39 h 46"/>
                  <a:gd name="T24" fmla="*/ 19 w 19"/>
                  <a:gd name="T25" fmla="*/ 20 h 46"/>
                  <a:gd name="T26" fmla="*/ 17 w 19"/>
                  <a:gd name="T27" fmla="*/ 14 h 46"/>
                  <a:gd name="T28" fmla="*/ 13 w 19"/>
                  <a:gd name="T29" fmla="*/ 12 h 46"/>
                  <a:gd name="T30" fmla="*/ 12 w 19"/>
                  <a:gd name="T31" fmla="*/ 38 h 46"/>
                  <a:gd name="T32" fmla="*/ 12 w 19"/>
                  <a:gd name="T33" fmla="*/ 40 h 46"/>
                  <a:gd name="T34" fmla="*/ 10 w 19"/>
                  <a:gd name="T35" fmla="*/ 41 h 46"/>
                  <a:gd name="T36" fmla="*/ 8 w 19"/>
                  <a:gd name="T37" fmla="*/ 41 h 46"/>
                  <a:gd name="T38" fmla="*/ 6 w 19"/>
                  <a:gd name="T39" fmla="*/ 39 h 46"/>
                  <a:gd name="T40" fmla="*/ 6 w 19"/>
                  <a:gd name="T41" fmla="*/ 18 h 46"/>
                  <a:gd name="T42" fmla="*/ 8 w 19"/>
                  <a:gd name="T43" fmla="*/ 17 h 46"/>
                  <a:gd name="T44" fmla="*/ 9 w 19"/>
                  <a:gd name="T45" fmla="*/ 17 h 46"/>
                  <a:gd name="T46" fmla="*/ 11 w 19"/>
                  <a:gd name="T47" fmla="*/ 18 h 46"/>
                  <a:gd name="T48" fmla="*/ 12 w 19"/>
                  <a:gd name="T49" fmla="*/ 20 h 46"/>
                  <a:gd name="T50" fmla="*/ 12 w 19"/>
                  <a:gd name="T51" fmla="*/ 38 h 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9" h="46">
                    <a:moveTo>
                      <a:pt x="13" y="12"/>
                    </a:moveTo>
                    <a:cubicBezTo>
                      <a:pt x="11" y="12"/>
                      <a:pt x="10" y="12"/>
                      <a:pt x="9" y="12"/>
                    </a:cubicBezTo>
                    <a:cubicBezTo>
                      <a:pt x="8" y="13"/>
                      <a:pt x="7" y="14"/>
                      <a:pt x="6" y="15"/>
                    </a:cubicBezTo>
                    <a:cubicBezTo>
                      <a:pt x="6" y="0"/>
                      <a:pt x="6" y="0"/>
                      <a:pt x="6" y="0"/>
                    </a:cubicBezTo>
                    <a:cubicBezTo>
                      <a:pt x="0" y="0"/>
                      <a:pt x="0" y="0"/>
                      <a:pt x="0" y="0"/>
                    </a:cubicBezTo>
                    <a:cubicBezTo>
                      <a:pt x="0" y="46"/>
                      <a:pt x="0" y="46"/>
                      <a:pt x="0" y="46"/>
                    </a:cubicBezTo>
                    <a:cubicBezTo>
                      <a:pt x="6" y="46"/>
                      <a:pt x="6" y="46"/>
                      <a:pt x="6" y="46"/>
                    </a:cubicBezTo>
                    <a:cubicBezTo>
                      <a:pt x="6" y="43"/>
                      <a:pt x="6" y="43"/>
                      <a:pt x="6" y="43"/>
                    </a:cubicBezTo>
                    <a:cubicBezTo>
                      <a:pt x="7" y="44"/>
                      <a:pt x="8" y="45"/>
                      <a:pt x="9" y="45"/>
                    </a:cubicBezTo>
                    <a:cubicBezTo>
                      <a:pt x="10" y="46"/>
                      <a:pt x="12" y="46"/>
                      <a:pt x="13" y="46"/>
                    </a:cubicBezTo>
                    <a:cubicBezTo>
                      <a:pt x="15" y="46"/>
                      <a:pt x="16" y="46"/>
                      <a:pt x="18" y="44"/>
                    </a:cubicBezTo>
                    <a:cubicBezTo>
                      <a:pt x="19" y="43"/>
                      <a:pt x="19" y="41"/>
                      <a:pt x="19" y="39"/>
                    </a:cubicBezTo>
                    <a:cubicBezTo>
                      <a:pt x="19" y="20"/>
                      <a:pt x="19" y="20"/>
                      <a:pt x="19" y="20"/>
                    </a:cubicBezTo>
                    <a:cubicBezTo>
                      <a:pt x="19" y="17"/>
                      <a:pt x="19" y="15"/>
                      <a:pt x="17" y="14"/>
                    </a:cubicBezTo>
                    <a:cubicBezTo>
                      <a:pt x="16" y="12"/>
                      <a:pt x="15" y="12"/>
                      <a:pt x="13" y="12"/>
                    </a:cubicBezTo>
                    <a:close/>
                    <a:moveTo>
                      <a:pt x="12" y="38"/>
                    </a:moveTo>
                    <a:cubicBezTo>
                      <a:pt x="12" y="39"/>
                      <a:pt x="12" y="40"/>
                      <a:pt x="12" y="40"/>
                    </a:cubicBezTo>
                    <a:cubicBezTo>
                      <a:pt x="11" y="41"/>
                      <a:pt x="11" y="41"/>
                      <a:pt x="10" y="41"/>
                    </a:cubicBezTo>
                    <a:cubicBezTo>
                      <a:pt x="9" y="41"/>
                      <a:pt x="9" y="41"/>
                      <a:pt x="8" y="41"/>
                    </a:cubicBezTo>
                    <a:cubicBezTo>
                      <a:pt x="8" y="40"/>
                      <a:pt x="7" y="40"/>
                      <a:pt x="6" y="39"/>
                    </a:cubicBezTo>
                    <a:cubicBezTo>
                      <a:pt x="6" y="18"/>
                      <a:pt x="6" y="18"/>
                      <a:pt x="6" y="18"/>
                    </a:cubicBezTo>
                    <a:cubicBezTo>
                      <a:pt x="7" y="18"/>
                      <a:pt x="7" y="17"/>
                      <a:pt x="8" y="17"/>
                    </a:cubicBezTo>
                    <a:cubicBezTo>
                      <a:pt x="8" y="17"/>
                      <a:pt x="9" y="17"/>
                      <a:pt x="9" y="17"/>
                    </a:cubicBezTo>
                    <a:cubicBezTo>
                      <a:pt x="10" y="17"/>
                      <a:pt x="11" y="17"/>
                      <a:pt x="11" y="18"/>
                    </a:cubicBezTo>
                    <a:cubicBezTo>
                      <a:pt x="12" y="18"/>
                      <a:pt x="12" y="19"/>
                      <a:pt x="12" y="20"/>
                    </a:cubicBezTo>
                    <a:lnTo>
                      <a:pt x="12" y="38"/>
                    </a:lnTo>
                    <a:close/>
                  </a:path>
                </a:pathLst>
              </a:custGeom>
              <a:grp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sp>
            <p:nvSpPr>
              <p:cNvPr id="76" name="Freeform 14">
                <a:extLst>
                  <a:ext uri="{FF2B5EF4-FFF2-40B4-BE49-F238E27FC236}">
                    <a16:creationId xmlns:a16="http://schemas.microsoft.com/office/drawing/2014/main" id="{87B9CD03-EF54-49A3-AD40-145053484E1C}"/>
                  </a:ext>
                </a:extLst>
              </p:cNvPr>
              <p:cNvSpPr/>
              <p:nvPr/>
            </p:nvSpPr>
            <p:spPr bwMode="auto">
              <a:xfrm>
                <a:off x="4495801" y="4710113"/>
                <a:ext cx="84138" cy="141287"/>
              </a:xfrm>
              <a:custGeom>
                <a:avLst/>
                <a:gdLst>
                  <a:gd name="T0" fmla="*/ 13 w 20"/>
                  <a:gd name="T1" fmla="*/ 26 h 34"/>
                  <a:gd name="T2" fmla="*/ 11 w 20"/>
                  <a:gd name="T3" fmla="*/ 27 h 34"/>
                  <a:gd name="T4" fmla="*/ 9 w 20"/>
                  <a:gd name="T5" fmla="*/ 28 h 34"/>
                  <a:gd name="T6" fmla="*/ 7 w 20"/>
                  <a:gd name="T7" fmla="*/ 28 h 34"/>
                  <a:gd name="T8" fmla="*/ 7 w 20"/>
                  <a:gd name="T9" fmla="*/ 26 h 34"/>
                  <a:gd name="T10" fmla="*/ 7 w 20"/>
                  <a:gd name="T11" fmla="*/ 0 h 34"/>
                  <a:gd name="T12" fmla="*/ 0 w 20"/>
                  <a:gd name="T13" fmla="*/ 0 h 34"/>
                  <a:gd name="T14" fmla="*/ 0 w 20"/>
                  <a:gd name="T15" fmla="*/ 28 h 34"/>
                  <a:gd name="T16" fmla="*/ 1 w 20"/>
                  <a:gd name="T17" fmla="*/ 33 h 34"/>
                  <a:gd name="T18" fmla="*/ 5 w 20"/>
                  <a:gd name="T19" fmla="*/ 34 h 34"/>
                  <a:gd name="T20" fmla="*/ 9 w 20"/>
                  <a:gd name="T21" fmla="*/ 33 h 34"/>
                  <a:gd name="T22" fmla="*/ 13 w 20"/>
                  <a:gd name="T23" fmla="*/ 30 h 34"/>
                  <a:gd name="T24" fmla="*/ 13 w 20"/>
                  <a:gd name="T25" fmla="*/ 34 h 34"/>
                  <a:gd name="T26" fmla="*/ 20 w 20"/>
                  <a:gd name="T27" fmla="*/ 34 h 34"/>
                  <a:gd name="T28" fmla="*/ 20 w 20"/>
                  <a:gd name="T29" fmla="*/ 0 h 34"/>
                  <a:gd name="T30" fmla="*/ 13 w 20"/>
                  <a:gd name="T31" fmla="*/ 0 h 34"/>
                  <a:gd name="T32" fmla="*/ 13 w 20"/>
                  <a:gd name="T33" fmla="*/ 26 h 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20" h="34">
                    <a:moveTo>
                      <a:pt x="13" y="26"/>
                    </a:moveTo>
                    <a:cubicBezTo>
                      <a:pt x="12" y="26"/>
                      <a:pt x="11" y="27"/>
                      <a:pt x="11" y="27"/>
                    </a:cubicBezTo>
                    <a:cubicBezTo>
                      <a:pt x="10" y="28"/>
                      <a:pt x="9" y="28"/>
                      <a:pt x="9" y="28"/>
                    </a:cubicBezTo>
                    <a:cubicBezTo>
                      <a:pt x="8" y="28"/>
                      <a:pt x="8" y="28"/>
                      <a:pt x="7" y="28"/>
                    </a:cubicBezTo>
                    <a:cubicBezTo>
                      <a:pt x="7" y="27"/>
                      <a:pt x="7" y="27"/>
                      <a:pt x="7" y="26"/>
                    </a:cubicBezTo>
                    <a:cubicBezTo>
                      <a:pt x="7" y="0"/>
                      <a:pt x="7" y="0"/>
                      <a:pt x="7" y="0"/>
                    </a:cubicBezTo>
                    <a:cubicBezTo>
                      <a:pt x="0" y="0"/>
                      <a:pt x="0" y="0"/>
                      <a:pt x="0" y="0"/>
                    </a:cubicBezTo>
                    <a:cubicBezTo>
                      <a:pt x="0" y="28"/>
                      <a:pt x="0" y="28"/>
                      <a:pt x="0" y="28"/>
                    </a:cubicBezTo>
                    <a:cubicBezTo>
                      <a:pt x="0" y="30"/>
                      <a:pt x="1" y="32"/>
                      <a:pt x="1" y="33"/>
                    </a:cubicBezTo>
                    <a:cubicBezTo>
                      <a:pt x="2" y="34"/>
                      <a:pt x="3" y="34"/>
                      <a:pt x="5" y="34"/>
                    </a:cubicBezTo>
                    <a:cubicBezTo>
                      <a:pt x="6" y="34"/>
                      <a:pt x="8" y="34"/>
                      <a:pt x="9" y="33"/>
                    </a:cubicBezTo>
                    <a:cubicBezTo>
                      <a:pt x="10" y="32"/>
                      <a:pt x="12" y="31"/>
                      <a:pt x="13" y="30"/>
                    </a:cubicBezTo>
                    <a:cubicBezTo>
                      <a:pt x="13" y="34"/>
                      <a:pt x="13" y="34"/>
                      <a:pt x="13" y="34"/>
                    </a:cubicBezTo>
                    <a:cubicBezTo>
                      <a:pt x="20" y="34"/>
                      <a:pt x="20" y="34"/>
                      <a:pt x="20" y="34"/>
                    </a:cubicBezTo>
                    <a:cubicBezTo>
                      <a:pt x="20" y="0"/>
                      <a:pt x="20" y="0"/>
                      <a:pt x="20" y="0"/>
                    </a:cubicBezTo>
                    <a:cubicBezTo>
                      <a:pt x="13" y="0"/>
                      <a:pt x="13" y="0"/>
                      <a:pt x="13" y="0"/>
                    </a:cubicBezTo>
                    <a:lnTo>
                      <a:pt x="13" y="26"/>
                    </a:lnTo>
                    <a:close/>
                  </a:path>
                </a:pathLst>
              </a:custGeom>
              <a:grp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sp>
            <p:nvSpPr>
              <p:cNvPr id="77" name="Freeform 15">
                <a:extLst>
                  <a:ext uri="{FF2B5EF4-FFF2-40B4-BE49-F238E27FC236}">
                    <a16:creationId xmlns:a16="http://schemas.microsoft.com/office/drawing/2014/main" id="{73D8ECC7-22B9-4F16-9084-A467AA3974B9}"/>
                  </a:ext>
                </a:extLst>
              </p:cNvPr>
              <p:cNvSpPr>
                <a:spLocks noEditPoints="1"/>
              </p:cNvSpPr>
              <p:nvPr/>
            </p:nvSpPr>
            <p:spPr bwMode="auto">
              <a:xfrm>
                <a:off x="4127501" y="4194175"/>
                <a:ext cx="909638" cy="909637"/>
              </a:xfrm>
              <a:custGeom>
                <a:avLst/>
                <a:gdLst>
                  <a:gd name="T0" fmla="*/ 108 w 217"/>
                  <a:gd name="T1" fmla="*/ 0 h 217"/>
                  <a:gd name="T2" fmla="*/ 0 w 217"/>
                  <a:gd name="T3" fmla="*/ 108 h 217"/>
                  <a:gd name="T4" fmla="*/ 108 w 217"/>
                  <a:gd name="T5" fmla="*/ 217 h 217"/>
                  <a:gd name="T6" fmla="*/ 217 w 217"/>
                  <a:gd name="T7" fmla="*/ 108 h 217"/>
                  <a:gd name="T8" fmla="*/ 108 w 217"/>
                  <a:gd name="T9" fmla="*/ 0 h 217"/>
                  <a:gd name="T10" fmla="*/ 126 w 217"/>
                  <a:gd name="T11" fmla="*/ 53 h 217"/>
                  <a:gd name="T12" fmla="*/ 134 w 217"/>
                  <a:gd name="T13" fmla="*/ 53 h 217"/>
                  <a:gd name="T14" fmla="*/ 134 w 217"/>
                  <a:gd name="T15" fmla="*/ 82 h 217"/>
                  <a:gd name="T16" fmla="*/ 134 w 217"/>
                  <a:gd name="T17" fmla="*/ 84 h 217"/>
                  <a:gd name="T18" fmla="*/ 136 w 217"/>
                  <a:gd name="T19" fmla="*/ 84 h 217"/>
                  <a:gd name="T20" fmla="*/ 138 w 217"/>
                  <a:gd name="T21" fmla="*/ 84 h 217"/>
                  <a:gd name="T22" fmla="*/ 140 w 217"/>
                  <a:gd name="T23" fmla="*/ 82 h 217"/>
                  <a:gd name="T24" fmla="*/ 140 w 217"/>
                  <a:gd name="T25" fmla="*/ 53 h 217"/>
                  <a:gd name="T26" fmla="*/ 148 w 217"/>
                  <a:gd name="T27" fmla="*/ 53 h 217"/>
                  <a:gd name="T28" fmla="*/ 148 w 217"/>
                  <a:gd name="T29" fmla="*/ 91 h 217"/>
                  <a:gd name="T30" fmla="*/ 140 w 217"/>
                  <a:gd name="T31" fmla="*/ 91 h 217"/>
                  <a:gd name="T32" fmla="*/ 140 w 217"/>
                  <a:gd name="T33" fmla="*/ 86 h 217"/>
                  <a:gd name="T34" fmla="*/ 136 w 217"/>
                  <a:gd name="T35" fmla="*/ 90 h 217"/>
                  <a:gd name="T36" fmla="*/ 131 w 217"/>
                  <a:gd name="T37" fmla="*/ 91 h 217"/>
                  <a:gd name="T38" fmla="*/ 127 w 217"/>
                  <a:gd name="T39" fmla="*/ 89 h 217"/>
                  <a:gd name="T40" fmla="*/ 126 w 217"/>
                  <a:gd name="T41" fmla="*/ 84 h 217"/>
                  <a:gd name="T42" fmla="*/ 126 w 217"/>
                  <a:gd name="T43" fmla="*/ 53 h 217"/>
                  <a:gd name="T44" fmla="*/ 98 w 217"/>
                  <a:gd name="T45" fmla="*/ 62 h 217"/>
                  <a:gd name="T46" fmla="*/ 101 w 217"/>
                  <a:gd name="T47" fmla="*/ 55 h 217"/>
                  <a:gd name="T48" fmla="*/ 109 w 217"/>
                  <a:gd name="T49" fmla="*/ 52 h 217"/>
                  <a:gd name="T50" fmla="*/ 117 w 217"/>
                  <a:gd name="T51" fmla="*/ 55 h 217"/>
                  <a:gd name="T52" fmla="*/ 120 w 217"/>
                  <a:gd name="T53" fmla="*/ 62 h 217"/>
                  <a:gd name="T54" fmla="*/ 120 w 217"/>
                  <a:gd name="T55" fmla="*/ 81 h 217"/>
                  <a:gd name="T56" fmla="*/ 117 w 217"/>
                  <a:gd name="T57" fmla="*/ 89 h 217"/>
                  <a:gd name="T58" fmla="*/ 109 w 217"/>
                  <a:gd name="T59" fmla="*/ 91 h 217"/>
                  <a:gd name="T60" fmla="*/ 101 w 217"/>
                  <a:gd name="T61" fmla="*/ 89 h 217"/>
                  <a:gd name="T62" fmla="*/ 98 w 217"/>
                  <a:gd name="T63" fmla="*/ 81 h 217"/>
                  <a:gd name="T64" fmla="*/ 98 w 217"/>
                  <a:gd name="T65" fmla="*/ 62 h 217"/>
                  <a:gd name="T66" fmla="*/ 77 w 217"/>
                  <a:gd name="T67" fmla="*/ 40 h 217"/>
                  <a:gd name="T68" fmla="*/ 83 w 217"/>
                  <a:gd name="T69" fmla="*/ 60 h 217"/>
                  <a:gd name="T70" fmla="*/ 83 w 217"/>
                  <a:gd name="T71" fmla="*/ 60 h 217"/>
                  <a:gd name="T72" fmla="*/ 88 w 217"/>
                  <a:gd name="T73" fmla="*/ 40 h 217"/>
                  <a:gd name="T74" fmla="*/ 97 w 217"/>
                  <a:gd name="T75" fmla="*/ 40 h 217"/>
                  <a:gd name="T76" fmla="*/ 87 w 217"/>
                  <a:gd name="T77" fmla="*/ 70 h 217"/>
                  <a:gd name="T78" fmla="*/ 87 w 217"/>
                  <a:gd name="T79" fmla="*/ 91 h 217"/>
                  <a:gd name="T80" fmla="*/ 79 w 217"/>
                  <a:gd name="T81" fmla="*/ 91 h 217"/>
                  <a:gd name="T82" fmla="*/ 79 w 217"/>
                  <a:gd name="T83" fmla="*/ 71 h 217"/>
                  <a:gd name="T84" fmla="*/ 68 w 217"/>
                  <a:gd name="T85" fmla="*/ 40 h 217"/>
                  <a:gd name="T86" fmla="*/ 77 w 217"/>
                  <a:gd name="T87" fmla="*/ 40 h 217"/>
                  <a:gd name="T88" fmla="*/ 177 w 217"/>
                  <a:gd name="T89" fmla="*/ 146 h 217"/>
                  <a:gd name="T90" fmla="*/ 152 w 217"/>
                  <a:gd name="T91" fmla="*/ 171 h 217"/>
                  <a:gd name="T92" fmla="*/ 68 w 217"/>
                  <a:gd name="T93" fmla="*/ 171 h 217"/>
                  <a:gd name="T94" fmla="*/ 43 w 217"/>
                  <a:gd name="T95" fmla="*/ 146 h 217"/>
                  <a:gd name="T96" fmla="*/ 43 w 217"/>
                  <a:gd name="T97" fmla="*/ 127 h 217"/>
                  <a:gd name="T98" fmla="*/ 68 w 217"/>
                  <a:gd name="T99" fmla="*/ 102 h 217"/>
                  <a:gd name="T100" fmla="*/ 152 w 217"/>
                  <a:gd name="T101" fmla="*/ 102 h 217"/>
                  <a:gd name="T102" fmla="*/ 177 w 217"/>
                  <a:gd name="T103" fmla="*/ 127 h 217"/>
                  <a:gd name="T104" fmla="*/ 177 w 217"/>
                  <a:gd name="T105" fmla="*/ 146 h 2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217" h="217">
                    <a:moveTo>
                      <a:pt x="108" y="0"/>
                    </a:moveTo>
                    <a:cubicBezTo>
                      <a:pt x="48" y="0"/>
                      <a:pt x="0" y="48"/>
                      <a:pt x="0" y="108"/>
                    </a:cubicBezTo>
                    <a:cubicBezTo>
                      <a:pt x="0" y="169"/>
                      <a:pt x="48" y="217"/>
                      <a:pt x="108" y="217"/>
                    </a:cubicBezTo>
                    <a:cubicBezTo>
                      <a:pt x="169" y="217"/>
                      <a:pt x="217" y="169"/>
                      <a:pt x="217" y="108"/>
                    </a:cubicBezTo>
                    <a:cubicBezTo>
                      <a:pt x="217" y="48"/>
                      <a:pt x="169" y="0"/>
                      <a:pt x="108" y="0"/>
                    </a:cubicBezTo>
                    <a:close/>
                    <a:moveTo>
                      <a:pt x="126" y="53"/>
                    </a:moveTo>
                    <a:cubicBezTo>
                      <a:pt x="134" y="53"/>
                      <a:pt x="134" y="53"/>
                      <a:pt x="134" y="53"/>
                    </a:cubicBezTo>
                    <a:cubicBezTo>
                      <a:pt x="134" y="82"/>
                      <a:pt x="134" y="82"/>
                      <a:pt x="134" y="82"/>
                    </a:cubicBezTo>
                    <a:cubicBezTo>
                      <a:pt x="134" y="83"/>
                      <a:pt x="134" y="83"/>
                      <a:pt x="134" y="84"/>
                    </a:cubicBezTo>
                    <a:cubicBezTo>
                      <a:pt x="134" y="84"/>
                      <a:pt x="135" y="84"/>
                      <a:pt x="136" y="84"/>
                    </a:cubicBezTo>
                    <a:cubicBezTo>
                      <a:pt x="136" y="84"/>
                      <a:pt x="137" y="84"/>
                      <a:pt x="138" y="84"/>
                    </a:cubicBezTo>
                    <a:cubicBezTo>
                      <a:pt x="139" y="83"/>
                      <a:pt x="139" y="82"/>
                      <a:pt x="140" y="82"/>
                    </a:cubicBezTo>
                    <a:cubicBezTo>
                      <a:pt x="140" y="53"/>
                      <a:pt x="140" y="53"/>
                      <a:pt x="140" y="53"/>
                    </a:cubicBezTo>
                    <a:cubicBezTo>
                      <a:pt x="148" y="53"/>
                      <a:pt x="148" y="53"/>
                      <a:pt x="148" y="53"/>
                    </a:cubicBezTo>
                    <a:cubicBezTo>
                      <a:pt x="148" y="91"/>
                      <a:pt x="148" y="91"/>
                      <a:pt x="148" y="91"/>
                    </a:cubicBezTo>
                    <a:cubicBezTo>
                      <a:pt x="140" y="91"/>
                      <a:pt x="140" y="91"/>
                      <a:pt x="140" y="91"/>
                    </a:cubicBezTo>
                    <a:cubicBezTo>
                      <a:pt x="140" y="86"/>
                      <a:pt x="140" y="86"/>
                      <a:pt x="140" y="86"/>
                    </a:cubicBezTo>
                    <a:cubicBezTo>
                      <a:pt x="139" y="88"/>
                      <a:pt x="137" y="89"/>
                      <a:pt x="136" y="90"/>
                    </a:cubicBezTo>
                    <a:cubicBezTo>
                      <a:pt x="134" y="91"/>
                      <a:pt x="133" y="91"/>
                      <a:pt x="131" y="91"/>
                    </a:cubicBezTo>
                    <a:cubicBezTo>
                      <a:pt x="130" y="91"/>
                      <a:pt x="128" y="91"/>
                      <a:pt x="127" y="89"/>
                    </a:cubicBezTo>
                    <a:cubicBezTo>
                      <a:pt x="126" y="88"/>
                      <a:pt x="126" y="87"/>
                      <a:pt x="126" y="84"/>
                    </a:cubicBezTo>
                    <a:lnTo>
                      <a:pt x="126" y="53"/>
                    </a:lnTo>
                    <a:close/>
                    <a:moveTo>
                      <a:pt x="98" y="62"/>
                    </a:moveTo>
                    <a:cubicBezTo>
                      <a:pt x="98" y="59"/>
                      <a:pt x="99" y="57"/>
                      <a:pt x="101" y="55"/>
                    </a:cubicBezTo>
                    <a:cubicBezTo>
                      <a:pt x="103" y="53"/>
                      <a:pt x="106" y="52"/>
                      <a:pt x="109" y="52"/>
                    </a:cubicBezTo>
                    <a:cubicBezTo>
                      <a:pt x="112" y="52"/>
                      <a:pt x="115" y="53"/>
                      <a:pt x="117" y="55"/>
                    </a:cubicBezTo>
                    <a:cubicBezTo>
                      <a:pt x="119" y="57"/>
                      <a:pt x="120" y="59"/>
                      <a:pt x="120" y="62"/>
                    </a:cubicBezTo>
                    <a:cubicBezTo>
                      <a:pt x="120" y="81"/>
                      <a:pt x="120" y="81"/>
                      <a:pt x="120" y="81"/>
                    </a:cubicBezTo>
                    <a:cubicBezTo>
                      <a:pt x="120" y="84"/>
                      <a:pt x="119" y="87"/>
                      <a:pt x="117" y="89"/>
                    </a:cubicBezTo>
                    <a:cubicBezTo>
                      <a:pt x="115" y="91"/>
                      <a:pt x="112" y="91"/>
                      <a:pt x="109" y="91"/>
                    </a:cubicBezTo>
                    <a:cubicBezTo>
                      <a:pt x="105" y="91"/>
                      <a:pt x="103" y="91"/>
                      <a:pt x="101" y="89"/>
                    </a:cubicBezTo>
                    <a:cubicBezTo>
                      <a:pt x="99" y="87"/>
                      <a:pt x="98" y="84"/>
                      <a:pt x="98" y="81"/>
                    </a:cubicBezTo>
                    <a:lnTo>
                      <a:pt x="98" y="62"/>
                    </a:lnTo>
                    <a:close/>
                    <a:moveTo>
                      <a:pt x="77" y="40"/>
                    </a:moveTo>
                    <a:cubicBezTo>
                      <a:pt x="83" y="60"/>
                      <a:pt x="83" y="60"/>
                      <a:pt x="83" y="60"/>
                    </a:cubicBezTo>
                    <a:cubicBezTo>
                      <a:pt x="83" y="60"/>
                      <a:pt x="83" y="60"/>
                      <a:pt x="83" y="60"/>
                    </a:cubicBezTo>
                    <a:cubicBezTo>
                      <a:pt x="88" y="40"/>
                      <a:pt x="88" y="40"/>
                      <a:pt x="88" y="40"/>
                    </a:cubicBezTo>
                    <a:cubicBezTo>
                      <a:pt x="97" y="40"/>
                      <a:pt x="97" y="40"/>
                      <a:pt x="97" y="40"/>
                    </a:cubicBezTo>
                    <a:cubicBezTo>
                      <a:pt x="87" y="70"/>
                      <a:pt x="87" y="70"/>
                      <a:pt x="87" y="70"/>
                    </a:cubicBezTo>
                    <a:cubicBezTo>
                      <a:pt x="87" y="91"/>
                      <a:pt x="87" y="91"/>
                      <a:pt x="87" y="91"/>
                    </a:cubicBezTo>
                    <a:cubicBezTo>
                      <a:pt x="79" y="91"/>
                      <a:pt x="79" y="91"/>
                      <a:pt x="79" y="91"/>
                    </a:cubicBezTo>
                    <a:cubicBezTo>
                      <a:pt x="79" y="71"/>
                      <a:pt x="79" y="71"/>
                      <a:pt x="79" y="71"/>
                    </a:cubicBezTo>
                    <a:cubicBezTo>
                      <a:pt x="68" y="40"/>
                      <a:pt x="68" y="40"/>
                      <a:pt x="68" y="40"/>
                    </a:cubicBezTo>
                    <a:lnTo>
                      <a:pt x="77" y="40"/>
                    </a:lnTo>
                    <a:close/>
                    <a:moveTo>
                      <a:pt x="177" y="146"/>
                    </a:moveTo>
                    <a:cubicBezTo>
                      <a:pt x="177" y="160"/>
                      <a:pt x="166" y="171"/>
                      <a:pt x="152" y="171"/>
                    </a:cubicBezTo>
                    <a:cubicBezTo>
                      <a:pt x="68" y="171"/>
                      <a:pt x="68" y="171"/>
                      <a:pt x="68" y="171"/>
                    </a:cubicBezTo>
                    <a:cubicBezTo>
                      <a:pt x="54" y="171"/>
                      <a:pt x="43" y="160"/>
                      <a:pt x="43" y="146"/>
                    </a:cubicBezTo>
                    <a:cubicBezTo>
                      <a:pt x="43" y="127"/>
                      <a:pt x="43" y="127"/>
                      <a:pt x="43" y="127"/>
                    </a:cubicBezTo>
                    <a:cubicBezTo>
                      <a:pt x="43" y="113"/>
                      <a:pt x="54" y="102"/>
                      <a:pt x="68" y="102"/>
                    </a:cubicBezTo>
                    <a:cubicBezTo>
                      <a:pt x="152" y="102"/>
                      <a:pt x="152" y="102"/>
                      <a:pt x="152" y="102"/>
                    </a:cubicBezTo>
                    <a:cubicBezTo>
                      <a:pt x="166" y="102"/>
                      <a:pt x="177" y="113"/>
                      <a:pt x="177" y="127"/>
                    </a:cubicBezTo>
                    <a:lnTo>
                      <a:pt x="177" y="146"/>
                    </a:lnTo>
                    <a:close/>
                  </a:path>
                </a:pathLst>
              </a:custGeom>
              <a:grp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sp>
            <p:nvSpPr>
              <p:cNvPr id="78" name="Freeform 16">
                <a:extLst>
                  <a:ext uri="{FF2B5EF4-FFF2-40B4-BE49-F238E27FC236}">
                    <a16:creationId xmlns:a16="http://schemas.microsoft.com/office/drawing/2014/main" id="{05D94638-FAAA-4BF3-A795-00351BD96C39}"/>
                  </a:ext>
                </a:extLst>
              </p:cNvPr>
              <p:cNvSpPr>
                <a:spLocks noEditPoints="1"/>
              </p:cNvSpPr>
              <p:nvPr/>
            </p:nvSpPr>
            <p:spPr bwMode="auto">
              <a:xfrm>
                <a:off x="4697413" y="4705350"/>
                <a:ext cx="84138" cy="150812"/>
              </a:xfrm>
              <a:custGeom>
                <a:avLst/>
                <a:gdLst>
                  <a:gd name="T0" fmla="*/ 10 w 20"/>
                  <a:gd name="T1" fmla="*/ 0 h 36"/>
                  <a:gd name="T2" fmla="*/ 3 w 20"/>
                  <a:gd name="T3" fmla="*/ 3 h 36"/>
                  <a:gd name="T4" fmla="*/ 0 w 20"/>
                  <a:gd name="T5" fmla="*/ 10 h 36"/>
                  <a:gd name="T6" fmla="*/ 0 w 20"/>
                  <a:gd name="T7" fmla="*/ 25 h 36"/>
                  <a:gd name="T8" fmla="*/ 2 w 20"/>
                  <a:gd name="T9" fmla="*/ 33 h 36"/>
                  <a:gd name="T10" fmla="*/ 9 w 20"/>
                  <a:gd name="T11" fmla="*/ 36 h 36"/>
                  <a:gd name="T12" fmla="*/ 17 w 20"/>
                  <a:gd name="T13" fmla="*/ 33 h 36"/>
                  <a:gd name="T14" fmla="*/ 20 w 20"/>
                  <a:gd name="T15" fmla="*/ 25 h 36"/>
                  <a:gd name="T16" fmla="*/ 20 w 20"/>
                  <a:gd name="T17" fmla="*/ 23 h 36"/>
                  <a:gd name="T18" fmla="*/ 13 w 20"/>
                  <a:gd name="T19" fmla="*/ 23 h 36"/>
                  <a:gd name="T20" fmla="*/ 13 w 20"/>
                  <a:gd name="T21" fmla="*/ 25 h 36"/>
                  <a:gd name="T22" fmla="*/ 12 w 20"/>
                  <a:gd name="T23" fmla="*/ 29 h 36"/>
                  <a:gd name="T24" fmla="*/ 10 w 20"/>
                  <a:gd name="T25" fmla="*/ 30 h 36"/>
                  <a:gd name="T26" fmla="*/ 7 w 20"/>
                  <a:gd name="T27" fmla="*/ 29 h 36"/>
                  <a:gd name="T28" fmla="*/ 7 w 20"/>
                  <a:gd name="T29" fmla="*/ 25 h 36"/>
                  <a:gd name="T30" fmla="*/ 7 w 20"/>
                  <a:gd name="T31" fmla="*/ 19 h 36"/>
                  <a:gd name="T32" fmla="*/ 20 w 20"/>
                  <a:gd name="T33" fmla="*/ 19 h 36"/>
                  <a:gd name="T34" fmla="*/ 20 w 20"/>
                  <a:gd name="T35" fmla="*/ 10 h 36"/>
                  <a:gd name="T36" fmla="*/ 17 w 20"/>
                  <a:gd name="T37" fmla="*/ 3 h 36"/>
                  <a:gd name="T38" fmla="*/ 10 w 20"/>
                  <a:gd name="T39" fmla="*/ 0 h 36"/>
                  <a:gd name="T40" fmla="*/ 13 w 20"/>
                  <a:gd name="T41" fmla="*/ 13 h 36"/>
                  <a:gd name="T42" fmla="*/ 7 w 20"/>
                  <a:gd name="T43" fmla="*/ 13 h 36"/>
                  <a:gd name="T44" fmla="*/ 7 w 20"/>
                  <a:gd name="T45" fmla="*/ 10 h 36"/>
                  <a:gd name="T46" fmla="*/ 7 w 20"/>
                  <a:gd name="T47" fmla="*/ 7 h 36"/>
                  <a:gd name="T48" fmla="*/ 10 w 20"/>
                  <a:gd name="T49" fmla="*/ 6 h 36"/>
                  <a:gd name="T50" fmla="*/ 12 w 20"/>
                  <a:gd name="T51" fmla="*/ 7 h 36"/>
                  <a:gd name="T52" fmla="*/ 13 w 20"/>
                  <a:gd name="T53" fmla="*/ 10 h 36"/>
                  <a:gd name="T54" fmla="*/ 13 w 20"/>
                  <a:gd name="T55" fmla="*/ 13 h 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20" h="36">
                    <a:moveTo>
                      <a:pt x="10" y="0"/>
                    </a:moveTo>
                    <a:cubicBezTo>
                      <a:pt x="7" y="0"/>
                      <a:pt x="4" y="1"/>
                      <a:pt x="3" y="3"/>
                    </a:cubicBezTo>
                    <a:cubicBezTo>
                      <a:pt x="1" y="5"/>
                      <a:pt x="0" y="7"/>
                      <a:pt x="0" y="10"/>
                    </a:cubicBezTo>
                    <a:cubicBezTo>
                      <a:pt x="0" y="25"/>
                      <a:pt x="0" y="25"/>
                      <a:pt x="0" y="25"/>
                    </a:cubicBezTo>
                    <a:cubicBezTo>
                      <a:pt x="0" y="28"/>
                      <a:pt x="1" y="31"/>
                      <a:pt x="2" y="33"/>
                    </a:cubicBezTo>
                    <a:cubicBezTo>
                      <a:pt x="4" y="35"/>
                      <a:pt x="6" y="36"/>
                      <a:pt x="9" y="36"/>
                    </a:cubicBezTo>
                    <a:cubicBezTo>
                      <a:pt x="13" y="36"/>
                      <a:pt x="15" y="35"/>
                      <a:pt x="17" y="33"/>
                    </a:cubicBezTo>
                    <a:cubicBezTo>
                      <a:pt x="19" y="31"/>
                      <a:pt x="20" y="29"/>
                      <a:pt x="20" y="25"/>
                    </a:cubicBezTo>
                    <a:cubicBezTo>
                      <a:pt x="20" y="23"/>
                      <a:pt x="20" y="23"/>
                      <a:pt x="20" y="23"/>
                    </a:cubicBezTo>
                    <a:cubicBezTo>
                      <a:pt x="13" y="23"/>
                      <a:pt x="13" y="23"/>
                      <a:pt x="13" y="23"/>
                    </a:cubicBezTo>
                    <a:cubicBezTo>
                      <a:pt x="13" y="25"/>
                      <a:pt x="13" y="25"/>
                      <a:pt x="13" y="25"/>
                    </a:cubicBezTo>
                    <a:cubicBezTo>
                      <a:pt x="13" y="27"/>
                      <a:pt x="12" y="28"/>
                      <a:pt x="12" y="29"/>
                    </a:cubicBezTo>
                    <a:cubicBezTo>
                      <a:pt x="11" y="29"/>
                      <a:pt x="11" y="30"/>
                      <a:pt x="10" y="30"/>
                    </a:cubicBezTo>
                    <a:cubicBezTo>
                      <a:pt x="8" y="30"/>
                      <a:pt x="8" y="29"/>
                      <a:pt x="7" y="29"/>
                    </a:cubicBezTo>
                    <a:cubicBezTo>
                      <a:pt x="7" y="28"/>
                      <a:pt x="7" y="27"/>
                      <a:pt x="7" y="25"/>
                    </a:cubicBezTo>
                    <a:cubicBezTo>
                      <a:pt x="7" y="19"/>
                      <a:pt x="7" y="19"/>
                      <a:pt x="7" y="19"/>
                    </a:cubicBezTo>
                    <a:cubicBezTo>
                      <a:pt x="20" y="19"/>
                      <a:pt x="20" y="19"/>
                      <a:pt x="20" y="19"/>
                    </a:cubicBezTo>
                    <a:cubicBezTo>
                      <a:pt x="20" y="10"/>
                      <a:pt x="20" y="10"/>
                      <a:pt x="20" y="10"/>
                    </a:cubicBezTo>
                    <a:cubicBezTo>
                      <a:pt x="20" y="7"/>
                      <a:pt x="19" y="4"/>
                      <a:pt x="17" y="3"/>
                    </a:cubicBezTo>
                    <a:cubicBezTo>
                      <a:pt x="15" y="1"/>
                      <a:pt x="13" y="0"/>
                      <a:pt x="10" y="0"/>
                    </a:cubicBezTo>
                    <a:close/>
                    <a:moveTo>
                      <a:pt x="13" y="13"/>
                    </a:moveTo>
                    <a:cubicBezTo>
                      <a:pt x="7" y="13"/>
                      <a:pt x="7" y="13"/>
                      <a:pt x="7" y="13"/>
                    </a:cubicBezTo>
                    <a:cubicBezTo>
                      <a:pt x="7" y="10"/>
                      <a:pt x="7" y="10"/>
                      <a:pt x="7" y="10"/>
                    </a:cubicBezTo>
                    <a:cubicBezTo>
                      <a:pt x="7" y="9"/>
                      <a:pt x="7" y="8"/>
                      <a:pt x="7" y="7"/>
                    </a:cubicBezTo>
                    <a:cubicBezTo>
                      <a:pt x="8" y="6"/>
                      <a:pt x="9" y="6"/>
                      <a:pt x="10" y="6"/>
                    </a:cubicBezTo>
                    <a:cubicBezTo>
                      <a:pt x="11" y="6"/>
                      <a:pt x="11" y="6"/>
                      <a:pt x="12" y="7"/>
                    </a:cubicBezTo>
                    <a:cubicBezTo>
                      <a:pt x="12" y="8"/>
                      <a:pt x="13" y="9"/>
                      <a:pt x="13" y="10"/>
                    </a:cubicBezTo>
                    <a:lnTo>
                      <a:pt x="13" y="13"/>
                    </a:lnTo>
                    <a:close/>
                  </a:path>
                </a:pathLst>
              </a:custGeom>
              <a:grp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grpSp>
        <p:grpSp>
          <p:nvGrpSpPr>
            <p:cNvPr id="33" name="Group 34">
              <a:extLst>
                <a:ext uri="{FF2B5EF4-FFF2-40B4-BE49-F238E27FC236}">
                  <a16:creationId xmlns:a16="http://schemas.microsoft.com/office/drawing/2014/main" id="{0B860FF7-C761-486A-8863-3B7133F75F92}"/>
                </a:ext>
              </a:extLst>
            </p:cNvPr>
            <p:cNvGrpSpPr/>
            <p:nvPr/>
          </p:nvGrpSpPr>
          <p:grpSpPr>
            <a:xfrm>
              <a:off x="10861947" y="1773325"/>
              <a:ext cx="534188" cy="534188"/>
              <a:chOff x="11395868" y="1690688"/>
              <a:chExt cx="557213" cy="557212"/>
            </a:xfrm>
            <a:solidFill>
              <a:srgbClr val="CCF2EA"/>
            </a:solidFill>
          </p:grpSpPr>
          <p:sp>
            <p:nvSpPr>
              <p:cNvPr id="70" name="Freeform 17">
                <a:extLst>
                  <a:ext uri="{FF2B5EF4-FFF2-40B4-BE49-F238E27FC236}">
                    <a16:creationId xmlns:a16="http://schemas.microsoft.com/office/drawing/2014/main" id="{AADD7E61-7261-40D1-8472-E5E5ED146AE3}"/>
                  </a:ext>
                </a:extLst>
              </p:cNvPr>
              <p:cNvSpPr/>
              <p:nvPr/>
            </p:nvSpPr>
            <p:spPr bwMode="auto">
              <a:xfrm>
                <a:off x="11580018" y="1857375"/>
                <a:ext cx="71438" cy="93662"/>
              </a:xfrm>
              <a:custGeom>
                <a:avLst/>
                <a:gdLst>
                  <a:gd name="T0" fmla="*/ 10 w 17"/>
                  <a:gd name="T1" fmla="*/ 22 h 22"/>
                  <a:gd name="T2" fmla="*/ 14 w 17"/>
                  <a:gd name="T3" fmla="*/ 20 h 22"/>
                  <a:gd name="T4" fmla="*/ 16 w 17"/>
                  <a:gd name="T5" fmla="*/ 11 h 22"/>
                  <a:gd name="T6" fmla="*/ 6 w 17"/>
                  <a:gd name="T7" fmla="*/ 0 h 22"/>
                  <a:gd name="T8" fmla="*/ 6 w 17"/>
                  <a:gd name="T9" fmla="*/ 0 h 22"/>
                  <a:gd name="T10" fmla="*/ 2 w 17"/>
                  <a:gd name="T11" fmla="*/ 2 h 22"/>
                  <a:gd name="T12" fmla="*/ 0 w 17"/>
                  <a:gd name="T13" fmla="*/ 10 h 22"/>
                  <a:gd name="T14" fmla="*/ 10 w 17"/>
                  <a:gd name="T15" fmla="*/ 22 h 2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7" h="22">
                    <a:moveTo>
                      <a:pt x="10" y="22"/>
                    </a:moveTo>
                    <a:cubicBezTo>
                      <a:pt x="12" y="22"/>
                      <a:pt x="13" y="21"/>
                      <a:pt x="14" y="20"/>
                    </a:cubicBezTo>
                    <a:cubicBezTo>
                      <a:pt x="16" y="18"/>
                      <a:pt x="17" y="15"/>
                      <a:pt x="16" y="11"/>
                    </a:cubicBezTo>
                    <a:cubicBezTo>
                      <a:pt x="15" y="5"/>
                      <a:pt x="11" y="0"/>
                      <a:pt x="6" y="0"/>
                    </a:cubicBezTo>
                    <a:cubicBezTo>
                      <a:pt x="6" y="0"/>
                      <a:pt x="6" y="0"/>
                      <a:pt x="6" y="0"/>
                    </a:cubicBezTo>
                    <a:cubicBezTo>
                      <a:pt x="5" y="0"/>
                      <a:pt x="3" y="0"/>
                      <a:pt x="2" y="2"/>
                    </a:cubicBezTo>
                    <a:cubicBezTo>
                      <a:pt x="0" y="4"/>
                      <a:pt x="0" y="7"/>
                      <a:pt x="0" y="10"/>
                    </a:cubicBezTo>
                    <a:cubicBezTo>
                      <a:pt x="1" y="16"/>
                      <a:pt x="5" y="22"/>
                      <a:pt x="10" y="22"/>
                    </a:cubicBezTo>
                    <a:close/>
                  </a:path>
                </a:pathLst>
              </a:custGeom>
              <a:grp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sp>
            <p:nvSpPr>
              <p:cNvPr id="71" name="Freeform 18">
                <a:extLst>
                  <a:ext uri="{FF2B5EF4-FFF2-40B4-BE49-F238E27FC236}">
                    <a16:creationId xmlns:a16="http://schemas.microsoft.com/office/drawing/2014/main" id="{38FD028B-E864-436D-B145-24A298E3B585}"/>
                  </a:ext>
                </a:extLst>
              </p:cNvPr>
              <p:cNvSpPr/>
              <p:nvPr/>
            </p:nvSpPr>
            <p:spPr bwMode="auto">
              <a:xfrm>
                <a:off x="11559381" y="2020888"/>
                <a:ext cx="107950" cy="76200"/>
              </a:xfrm>
              <a:custGeom>
                <a:avLst/>
                <a:gdLst>
                  <a:gd name="T0" fmla="*/ 20 w 26"/>
                  <a:gd name="T1" fmla="*/ 1 h 18"/>
                  <a:gd name="T2" fmla="*/ 19 w 26"/>
                  <a:gd name="T3" fmla="*/ 0 h 18"/>
                  <a:gd name="T4" fmla="*/ 14 w 26"/>
                  <a:gd name="T5" fmla="*/ 0 h 18"/>
                  <a:gd name="T6" fmla="*/ 14 w 26"/>
                  <a:gd name="T7" fmla="*/ 0 h 18"/>
                  <a:gd name="T8" fmla="*/ 0 w 26"/>
                  <a:gd name="T9" fmla="*/ 9 h 18"/>
                  <a:gd name="T10" fmla="*/ 13 w 26"/>
                  <a:gd name="T11" fmla="*/ 18 h 18"/>
                  <a:gd name="T12" fmla="*/ 26 w 26"/>
                  <a:gd name="T13" fmla="*/ 9 h 18"/>
                  <a:gd name="T14" fmla="*/ 26 w 26"/>
                  <a:gd name="T15" fmla="*/ 7 h 18"/>
                  <a:gd name="T16" fmla="*/ 20 w 26"/>
                  <a:gd name="T17" fmla="*/ 1 h 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6" h="18">
                    <a:moveTo>
                      <a:pt x="20" y="1"/>
                    </a:moveTo>
                    <a:cubicBezTo>
                      <a:pt x="19" y="1"/>
                      <a:pt x="19" y="1"/>
                      <a:pt x="19" y="0"/>
                    </a:cubicBezTo>
                    <a:cubicBezTo>
                      <a:pt x="17" y="0"/>
                      <a:pt x="16" y="0"/>
                      <a:pt x="14" y="0"/>
                    </a:cubicBezTo>
                    <a:cubicBezTo>
                      <a:pt x="14" y="0"/>
                      <a:pt x="14" y="0"/>
                      <a:pt x="14" y="0"/>
                    </a:cubicBezTo>
                    <a:cubicBezTo>
                      <a:pt x="7" y="0"/>
                      <a:pt x="0" y="4"/>
                      <a:pt x="0" y="9"/>
                    </a:cubicBezTo>
                    <a:cubicBezTo>
                      <a:pt x="0" y="14"/>
                      <a:pt x="6" y="18"/>
                      <a:pt x="13" y="18"/>
                    </a:cubicBezTo>
                    <a:cubicBezTo>
                      <a:pt x="22" y="18"/>
                      <a:pt x="26" y="15"/>
                      <a:pt x="26" y="9"/>
                    </a:cubicBezTo>
                    <a:cubicBezTo>
                      <a:pt x="26" y="9"/>
                      <a:pt x="26" y="8"/>
                      <a:pt x="26" y="7"/>
                    </a:cubicBezTo>
                    <a:cubicBezTo>
                      <a:pt x="25" y="5"/>
                      <a:pt x="23" y="4"/>
                      <a:pt x="20" y="1"/>
                    </a:cubicBezTo>
                    <a:close/>
                  </a:path>
                </a:pathLst>
              </a:custGeom>
              <a:grp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sp>
            <p:nvSpPr>
              <p:cNvPr id="72" name="Freeform 19">
                <a:extLst>
                  <a:ext uri="{FF2B5EF4-FFF2-40B4-BE49-F238E27FC236}">
                    <a16:creationId xmlns:a16="http://schemas.microsoft.com/office/drawing/2014/main" id="{865D3087-86BC-4055-8287-E51CD0FE6D9D}"/>
                  </a:ext>
                </a:extLst>
              </p:cNvPr>
              <p:cNvSpPr>
                <a:spLocks noEditPoints="1"/>
              </p:cNvSpPr>
              <p:nvPr/>
            </p:nvSpPr>
            <p:spPr bwMode="auto">
              <a:xfrm>
                <a:off x="11395868" y="1690688"/>
                <a:ext cx="557213" cy="557212"/>
              </a:xfrm>
              <a:custGeom>
                <a:avLst/>
                <a:gdLst>
                  <a:gd name="T0" fmla="*/ 66 w 133"/>
                  <a:gd name="T1" fmla="*/ 0 h 133"/>
                  <a:gd name="T2" fmla="*/ 0 w 133"/>
                  <a:gd name="T3" fmla="*/ 67 h 133"/>
                  <a:gd name="T4" fmla="*/ 66 w 133"/>
                  <a:gd name="T5" fmla="*/ 133 h 133"/>
                  <a:gd name="T6" fmla="*/ 133 w 133"/>
                  <a:gd name="T7" fmla="*/ 67 h 133"/>
                  <a:gd name="T8" fmla="*/ 66 w 133"/>
                  <a:gd name="T9" fmla="*/ 0 h 133"/>
                  <a:gd name="T10" fmla="*/ 60 w 133"/>
                  <a:gd name="T11" fmla="*/ 103 h 133"/>
                  <a:gd name="T12" fmla="*/ 52 w 133"/>
                  <a:gd name="T13" fmla="*/ 104 h 133"/>
                  <a:gd name="T14" fmla="*/ 42 w 133"/>
                  <a:gd name="T15" fmla="*/ 103 h 133"/>
                  <a:gd name="T16" fmla="*/ 30 w 133"/>
                  <a:gd name="T17" fmla="*/ 95 h 133"/>
                  <a:gd name="T18" fmla="*/ 29 w 133"/>
                  <a:gd name="T19" fmla="*/ 90 h 133"/>
                  <a:gd name="T20" fmla="*/ 30 w 133"/>
                  <a:gd name="T21" fmla="*/ 85 h 133"/>
                  <a:gd name="T22" fmla="*/ 51 w 133"/>
                  <a:gd name="T23" fmla="*/ 74 h 133"/>
                  <a:gd name="T24" fmla="*/ 51 w 133"/>
                  <a:gd name="T25" fmla="*/ 74 h 133"/>
                  <a:gd name="T26" fmla="*/ 50 w 133"/>
                  <a:gd name="T27" fmla="*/ 69 h 133"/>
                  <a:gd name="T28" fmla="*/ 50 w 133"/>
                  <a:gd name="T29" fmla="*/ 67 h 133"/>
                  <a:gd name="T30" fmla="*/ 33 w 133"/>
                  <a:gd name="T31" fmla="*/ 50 h 133"/>
                  <a:gd name="T32" fmla="*/ 46 w 133"/>
                  <a:gd name="T33" fmla="*/ 35 h 133"/>
                  <a:gd name="T34" fmla="*/ 53 w 133"/>
                  <a:gd name="T35" fmla="*/ 33 h 133"/>
                  <a:gd name="T36" fmla="*/ 74 w 133"/>
                  <a:gd name="T37" fmla="*/ 33 h 133"/>
                  <a:gd name="T38" fmla="*/ 75 w 133"/>
                  <a:gd name="T39" fmla="*/ 35 h 133"/>
                  <a:gd name="T40" fmla="*/ 75 w 133"/>
                  <a:gd name="T41" fmla="*/ 36 h 133"/>
                  <a:gd name="T42" fmla="*/ 70 w 133"/>
                  <a:gd name="T43" fmla="*/ 40 h 133"/>
                  <a:gd name="T44" fmla="*/ 69 w 133"/>
                  <a:gd name="T45" fmla="*/ 40 h 133"/>
                  <a:gd name="T46" fmla="*/ 68 w 133"/>
                  <a:gd name="T47" fmla="*/ 40 h 133"/>
                  <a:gd name="T48" fmla="*/ 71 w 133"/>
                  <a:gd name="T49" fmla="*/ 50 h 133"/>
                  <a:gd name="T50" fmla="*/ 64 w 133"/>
                  <a:gd name="T51" fmla="*/ 63 h 133"/>
                  <a:gd name="T52" fmla="*/ 61 w 133"/>
                  <a:gd name="T53" fmla="*/ 67 h 133"/>
                  <a:gd name="T54" fmla="*/ 66 w 133"/>
                  <a:gd name="T55" fmla="*/ 73 h 133"/>
                  <a:gd name="T56" fmla="*/ 74 w 133"/>
                  <a:gd name="T57" fmla="*/ 87 h 133"/>
                  <a:gd name="T58" fmla="*/ 60 w 133"/>
                  <a:gd name="T59" fmla="*/ 103 h 133"/>
                  <a:gd name="T60" fmla="*/ 107 w 133"/>
                  <a:gd name="T61" fmla="*/ 67 h 133"/>
                  <a:gd name="T62" fmla="*/ 106 w 133"/>
                  <a:gd name="T63" fmla="*/ 69 h 133"/>
                  <a:gd name="T64" fmla="*/ 94 w 133"/>
                  <a:gd name="T65" fmla="*/ 69 h 133"/>
                  <a:gd name="T66" fmla="*/ 94 w 133"/>
                  <a:gd name="T67" fmla="*/ 81 h 133"/>
                  <a:gd name="T68" fmla="*/ 92 w 133"/>
                  <a:gd name="T69" fmla="*/ 82 h 133"/>
                  <a:gd name="T70" fmla="*/ 89 w 133"/>
                  <a:gd name="T71" fmla="*/ 82 h 133"/>
                  <a:gd name="T72" fmla="*/ 87 w 133"/>
                  <a:gd name="T73" fmla="*/ 81 h 133"/>
                  <a:gd name="T74" fmla="*/ 87 w 133"/>
                  <a:gd name="T75" fmla="*/ 69 h 133"/>
                  <a:gd name="T76" fmla="*/ 75 w 133"/>
                  <a:gd name="T77" fmla="*/ 69 h 133"/>
                  <a:gd name="T78" fmla="*/ 74 w 133"/>
                  <a:gd name="T79" fmla="*/ 67 h 133"/>
                  <a:gd name="T80" fmla="*/ 74 w 133"/>
                  <a:gd name="T81" fmla="*/ 64 h 133"/>
                  <a:gd name="T82" fmla="*/ 75 w 133"/>
                  <a:gd name="T83" fmla="*/ 62 h 133"/>
                  <a:gd name="T84" fmla="*/ 87 w 133"/>
                  <a:gd name="T85" fmla="*/ 62 h 133"/>
                  <a:gd name="T86" fmla="*/ 87 w 133"/>
                  <a:gd name="T87" fmla="*/ 50 h 133"/>
                  <a:gd name="T88" fmla="*/ 89 w 133"/>
                  <a:gd name="T89" fmla="*/ 49 h 133"/>
                  <a:gd name="T90" fmla="*/ 92 w 133"/>
                  <a:gd name="T91" fmla="*/ 49 h 133"/>
                  <a:gd name="T92" fmla="*/ 94 w 133"/>
                  <a:gd name="T93" fmla="*/ 50 h 133"/>
                  <a:gd name="T94" fmla="*/ 94 w 133"/>
                  <a:gd name="T95" fmla="*/ 62 h 133"/>
                  <a:gd name="T96" fmla="*/ 106 w 133"/>
                  <a:gd name="T97" fmla="*/ 62 h 133"/>
                  <a:gd name="T98" fmla="*/ 107 w 133"/>
                  <a:gd name="T99" fmla="*/ 64 h 133"/>
                  <a:gd name="T100" fmla="*/ 107 w 133"/>
                  <a:gd name="T101" fmla="*/ 67 h 1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133" h="133">
                    <a:moveTo>
                      <a:pt x="66" y="0"/>
                    </a:moveTo>
                    <a:cubicBezTo>
                      <a:pt x="29" y="0"/>
                      <a:pt x="0" y="30"/>
                      <a:pt x="0" y="67"/>
                    </a:cubicBezTo>
                    <a:cubicBezTo>
                      <a:pt x="0" y="103"/>
                      <a:pt x="29" y="133"/>
                      <a:pt x="66" y="133"/>
                    </a:cubicBezTo>
                    <a:cubicBezTo>
                      <a:pt x="103" y="133"/>
                      <a:pt x="133" y="103"/>
                      <a:pt x="133" y="67"/>
                    </a:cubicBezTo>
                    <a:cubicBezTo>
                      <a:pt x="133" y="30"/>
                      <a:pt x="103" y="0"/>
                      <a:pt x="66" y="0"/>
                    </a:cubicBezTo>
                    <a:close/>
                    <a:moveTo>
                      <a:pt x="60" y="103"/>
                    </a:moveTo>
                    <a:cubicBezTo>
                      <a:pt x="58" y="104"/>
                      <a:pt x="55" y="104"/>
                      <a:pt x="52" y="104"/>
                    </a:cubicBezTo>
                    <a:cubicBezTo>
                      <a:pt x="48" y="104"/>
                      <a:pt x="45" y="104"/>
                      <a:pt x="42" y="103"/>
                    </a:cubicBezTo>
                    <a:cubicBezTo>
                      <a:pt x="36" y="101"/>
                      <a:pt x="32" y="99"/>
                      <a:pt x="30" y="95"/>
                    </a:cubicBezTo>
                    <a:cubicBezTo>
                      <a:pt x="29" y="94"/>
                      <a:pt x="29" y="92"/>
                      <a:pt x="29" y="90"/>
                    </a:cubicBezTo>
                    <a:cubicBezTo>
                      <a:pt x="29" y="88"/>
                      <a:pt x="29" y="87"/>
                      <a:pt x="30" y="85"/>
                    </a:cubicBezTo>
                    <a:cubicBezTo>
                      <a:pt x="33" y="78"/>
                      <a:pt x="42" y="74"/>
                      <a:pt x="51" y="74"/>
                    </a:cubicBezTo>
                    <a:cubicBezTo>
                      <a:pt x="51" y="74"/>
                      <a:pt x="51" y="74"/>
                      <a:pt x="51" y="74"/>
                    </a:cubicBezTo>
                    <a:cubicBezTo>
                      <a:pt x="50" y="72"/>
                      <a:pt x="50" y="71"/>
                      <a:pt x="50" y="69"/>
                    </a:cubicBezTo>
                    <a:cubicBezTo>
                      <a:pt x="50" y="69"/>
                      <a:pt x="50" y="68"/>
                      <a:pt x="50" y="67"/>
                    </a:cubicBezTo>
                    <a:cubicBezTo>
                      <a:pt x="40" y="67"/>
                      <a:pt x="33" y="60"/>
                      <a:pt x="33" y="50"/>
                    </a:cubicBezTo>
                    <a:cubicBezTo>
                      <a:pt x="33" y="44"/>
                      <a:pt x="39" y="37"/>
                      <a:pt x="46" y="35"/>
                    </a:cubicBezTo>
                    <a:cubicBezTo>
                      <a:pt x="48" y="34"/>
                      <a:pt x="51" y="33"/>
                      <a:pt x="53" y="33"/>
                    </a:cubicBezTo>
                    <a:cubicBezTo>
                      <a:pt x="74" y="33"/>
                      <a:pt x="74" y="33"/>
                      <a:pt x="74" y="33"/>
                    </a:cubicBezTo>
                    <a:cubicBezTo>
                      <a:pt x="75" y="33"/>
                      <a:pt x="75" y="34"/>
                      <a:pt x="75" y="35"/>
                    </a:cubicBezTo>
                    <a:cubicBezTo>
                      <a:pt x="76" y="35"/>
                      <a:pt x="75" y="36"/>
                      <a:pt x="75" y="36"/>
                    </a:cubicBezTo>
                    <a:cubicBezTo>
                      <a:pt x="70" y="40"/>
                      <a:pt x="70" y="40"/>
                      <a:pt x="70" y="40"/>
                    </a:cubicBezTo>
                    <a:cubicBezTo>
                      <a:pt x="70" y="40"/>
                      <a:pt x="70" y="40"/>
                      <a:pt x="69" y="40"/>
                    </a:cubicBezTo>
                    <a:cubicBezTo>
                      <a:pt x="68" y="40"/>
                      <a:pt x="68" y="40"/>
                      <a:pt x="68" y="40"/>
                    </a:cubicBezTo>
                    <a:cubicBezTo>
                      <a:pt x="70" y="43"/>
                      <a:pt x="71" y="46"/>
                      <a:pt x="71" y="50"/>
                    </a:cubicBezTo>
                    <a:cubicBezTo>
                      <a:pt x="71" y="55"/>
                      <a:pt x="69" y="59"/>
                      <a:pt x="64" y="63"/>
                    </a:cubicBezTo>
                    <a:cubicBezTo>
                      <a:pt x="61" y="65"/>
                      <a:pt x="61" y="66"/>
                      <a:pt x="61" y="67"/>
                    </a:cubicBezTo>
                    <a:cubicBezTo>
                      <a:pt x="61" y="68"/>
                      <a:pt x="63" y="71"/>
                      <a:pt x="66" y="73"/>
                    </a:cubicBezTo>
                    <a:cubicBezTo>
                      <a:pt x="72" y="77"/>
                      <a:pt x="74" y="81"/>
                      <a:pt x="74" y="87"/>
                    </a:cubicBezTo>
                    <a:cubicBezTo>
                      <a:pt x="74" y="94"/>
                      <a:pt x="69" y="101"/>
                      <a:pt x="60" y="103"/>
                    </a:cubicBezTo>
                    <a:close/>
                    <a:moveTo>
                      <a:pt x="107" y="67"/>
                    </a:moveTo>
                    <a:cubicBezTo>
                      <a:pt x="107" y="68"/>
                      <a:pt x="107" y="69"/>
                      <a:pt x="106" y="69"/>
                    </a:cubicBezTo>
                    <a:cubicBezTo>
                      <a:pt x="94" y="69"/>
                      <a:pt x="94" y="69"/>
                      <a:pt x="94" y="69"/>
                    </a:cubicBezTo>
                    <a:cubicBezTo>
                      <a:pt x="94" y="81"/>
                      <a:pt x="94" y="81"/>
                      <a:pt x="94" y="81"/>
                    </a:cubicBezTo>
                    <a:cubicBezTo>
                      <a:pt x="94" y="82"/>
                      <a:pt x="93" y="82"/>
                      <a:pt x="92" y="82"/>
                    </a:cubicBezTo>
                    <a:cubicBezTo>
                      <a:pt x="89" y="82"/>
                      <a:pt x="89" y="82"/>
                      <a:pt x="89" y="82"/>
                    </a:cubicBezTo>
                    <a:cubicBezTo>
                      <a:pt x="88" y="82"/>
                      <a:pt x="87" y="82"/>
                      <a:pt x="87" y="81"/>
                    </a:cubicBezTo>
                    <a:cubicBezTo>
                      <a:pt x="87" y="69"/>
                      <a:pt x="87" y="69"/>
                      <a:pt x="87" y="69"/>
                    </a:cubicBezTo>
                    <a:cubicBezTo>
                      <a:pt x="75" y="69"/>
                      <a:pt x="75" y="69"/>
                      <a:pt x="75" y="69"/>
                    </a:cubicBezTo>
                    <a:cubicBezTo>
                      <a:pt x="74" y="69"/>
                      <a:pt x="74" y="68"/>
                      <a:pt x="74" y="67"/>
                    </a:cubicBezTo>
                    <a:cubicBezTo>
                      <a:pt x="74" y="64"/>
                      <a:pt x="74" y="64"/>
                      <a:pt x="74" y="64"/>
                    </a:cubicBezTo>
                    <a:cubicBezTo>
                      <a:pt x="74" y="63"/>
                      <a:pt x="74" y="62"/>
                      <a:pt x="75" y="62"/>
                    </a:cubicBezTo>
                    <a:cubicBezTo>
                      <a:pt x="87" y="62"/>
                      <a:pt x="87" y="62"/>
                      <a:pt x="87" y="62"/>
                    </a:cubicBezTo>
                    <a:cubicBezTo>
                      <a:pt x="87" y="50"/>
                      <a:pt x="87" y="50"/>
                      <a:pt x="87" y="50"/>
                    </a:cubicBezTo>
                    <a:cubicBezTo>
                      <a:pt x="87" y="49"/>
                      <a:pt x="88" y="49"/>
                      <a:pt x="89" y="49"/>
                    </a:cubicBezTo>
                    <a:cubicBezTo>
                      <a:pt x="92" y="49"/>
                      <a:pt x="92" y="49"/>
                      <a:pt x="92" y="49"/>
                    </a:cubicBezTo>
                    <a:cubicBezTo>
                      <a:pt x="93" y="49"/>
                      <a:pt x="94" y="49"/>
                      <a:pt x="94" y="50"/>
                    </a:cubicBezTo>
                    <a:cubicBezTo>
                      <a:pt x="94" y="62"/>
                      <a:pt x="94" y="62"/>
                      <a:pt x="94" y="62"/>
                    </a:cubicBezTo>
                    <a:cubicBezTo>
                      <a:pt x="106" y="62"/>
                      <a:pt x="106" y="62"/>
                      <a:pt x="106" y="62"/>
                    </a:cubicBezTo>
                    <a:cubicBezTo>
                      <a:pt x="107" y="62"/>
                      <a:pt x="107" y="63"/>
                      <a:pt x="107" y="64"/>
                    </a:cubicBezTo>
                    <a:lnTo>
                      <a:pt x="107" y="67"/>
                    </a:lnTo>
                    <a:close/>
                  </a:path>
                </a:pathLst>
              </a:custGeom>
              <a:grp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grpSp>
        <p:sp>
          <p:nvSpPr>
            <p:cNvPr id="34" name="Freeform 32">
              <a:extLst>
                <a:ext uri="{FF2B5EF4-FFF2-40B4-BE49-F238E27FC236}">
                  <a16:creationId xmlns:a16="http://schemas.microsoft.com/office/drawing/2014/main" id="{BA71AE20-AE7C-49CC-B80E-61756DEDCA0B}"/>
                </a:ext>
              </a:extLst>
            </p:cNvPr>
            <p:cNvSpPr>
              <a:spLocks noEditPoints="1"/>
            </p:cNvSpPr>
            <p:nvPr/>
          </p:nvSpPr>
          <p:spPr bwMode="auto">
            <a:xfrm>
              <a:off x="8002294" y="2797565"/>
              <a:ext cx="957277" cy="479399"/>
            </a:xfrm>
            <a:custGeom>
              <a:avLst/>
              <a:gdLst>
                <a:gd name="T0" fmla="*/ 101 w 238"/>
                <a:gd name="T1" fmla="*/ 35 h 119"/>
                <a:gd name="T2" fmla="*/ 190 w 238"/>
                <a:gd name="T3" fmla="*/ 50 h 119"/>
                <a:gd name="T4" fmla="*/ 157 w 238"/>
                <a:gd name="T5" fmla="*/ 59 h 119"/>
                <a:gd name="T6" fmla="*/ 147 w 238"/>
                <a:gd name="T7" fmla="*/ 41 h 119"/>
                <a:gd name="T8" fmla="*/ 116 w 238"/>
                <a:gd name="T9" fmla="*/ 41 h 119"/>
                <a:gd name="T10" fmla="*/ 139 w 238"/>
                <a:gd name="T11" fmla="*/ 87 h 119"/>
                <a:gd name="T12" fmla="*/ 238 w 238"/>
                <a:gd name="T13" fmla="*/ 59 h 119"/>
                <a:gd name="T14" fmla="*/ 95 w 238"/>
                <a:gd name="T15" fmla="*/ 21 h 119"/>
                <a:gd name="T16" fmla="*/ 93 w 238"/>
                <a:gd name="T17" fmla="*/ 21 h 119"/>
                <a:gd name="T18" fmla="*/ 83 w 238"/>
                <a:gd name="T19" fmla="*/ 0 h 119"/>
                <a:gd name="T20" fmla="*/ 52 w 238"/>
                <a:gd name="T21" fmla="*/ 4 h 119"/>
                <a:gd name="T22" fmla="*/ 65 w 238"/>
                <a:gd name="T23" fmla="*/ 29 h 119"/>
                <a:gd name="T24" fmla="*/ 29 w 238"/>
                <a:gd name="T25" fmla="*/ 119 h 119"/>
                <a:gd name="T26" fmla="*/ 128 w 238"/>
                <a:gd name="T27" fmla="*/ 91 h 119"/>
                <a:gd name="T28" fmla="*/ 101 w 238"/>
                <a:gd name="T29" fmla="*/ 35 h 119"/>
                <a:gd name="T30" fmla="*/ 56 w 238"/>
                <a:gd name="T31" fmla="*/ 86 h 119"/>
                <a:gd name="T32" fmla="*/ 74 w 238"/>
                <a:gd name="T33" fmla="*/ 47 h 119"/>
                <a:gd name="T34" fmla="*/ 89 w 238"/>
                <a:gd name="T35" fmla="*/ 78 h 119"/>
                <a:gd name="T36" fmla="*/ 56 w 238"/>
                <a:gd name="T37" fmla="*/ 86 h 1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38" h="119">
                  <a:moveTo>
                    <a:pt x="101" y="35"/>
                  </a:moveTo>
                  <a:cubicBezTo>
                    <a:pt x="149" y="21"/>
                    <a:pt x="190" y="50"/>
                    <a:pt x="190" y="50"/>
                  </a:cubicBezTo>
                  <a:cubicBezTo>
                    <a:pt x="157" y="59"/>
                    <a:pt x="157" y="59"/>
                    <a:pt x="157" y="59"/>
                  </a:cubicBezTo>
                  <a:cubicBezTo>
                    <a:pt x="147" y="41"/>
                    <a:pt x="147" y="41"/>
                    <a:pt x="147" y="41"/>
                  </a:cubicBezTo>
                  <a:cubicBezTo>
                    <a:pt x="138" y="40"/>
                    <a:pt x="127" y="39"/>
                    <a:pt x="116" y="41"/>
                  </a:cubicBezTo>
                  <a:cubicBezTo>
                    <a:pt x="139" y="87"/>
                    <a:pt x="139" y="87"/>
                    <a:pt x="139" y="87"/>
                  </a:cubicBezTo>
                  <a:cubicBezTo>
                    <a:pt x="238" y="59"/>
                    <a:pt x="238" y="59"/>
                    <a:pt x="238" y="59"/>
                  </a:cubicBezTo>
                  <a:cubicBezTo>
                    <a:pt x="238" y="59"/>
                    <a:pt x="202" y="3"/>
                    <a:pt x="95" y="21"/>
                  </a:cubicBezTo>
                  <a:cubicBezTo>
                    <a:pt x="95" y="21"/>
                    <a:pt x="94" y="21"/>
                    <a:pt x="93" y="21"/>
                  </a:cubicBezTo>
                  <a:cubicBezTo>
                    <a:pt x="83" y="0"/>
                    <a:pt x="83" y="0"/>
                    <a:pt x="83" y="0"/>
                  </a:cubicBezTo>
                  <a:cubicBezTo>
                    <a:pt x="52" y="4"/>
                    <a:pt x="52" y="4"/>
                    <a:pt x="52" y="4"/>
                  </a:cubicBezTo>
                  <a:cubicBezTo>
                    <a:pt x="65" y="29"/>
                    <a:pt x="65" y="29"/>
                    <a:pt x="65" y="29"/>
                  </a:cubicBezTo>
                  <a:cubicBezTo>
                    <a:pt x="0" y="56"/>
                    <a:pt x="29" y="119"/>
                    <a:pt x="29" y="119"/>
                  </a:cubicBezTo>
                  <a:cubicBezTo>
                    <a:pt x="128" y="91"/>
                    <a:pt x="128" y="91"/>
                    <a:pt x="128" y="91"/>
                  </a:cubicBezTo>
                  <a:lnTo>
                    <a:pt x="101" y="35"/>
                  </a:lnTo>
                  <a:close/>
                  <a:moveTo>
                    <a:pt x="56" y="86"/>
                  </a:moveTo>
                  <a:cubicBezTo>
                    <a:pt x="56" y="86"/>
                    <a:pt x="46" y="65"/>
                    <a:pt x="74" y="47"/>
                  </a:cubicBezTo>
                  <a:cubicBezTo>
                    <a:pt x="89" y="78"/>
                    <a:pt x="89" y="78"/>
                    <a:pt x="89" y="78"/>
                  </a:cubicBezTo>
                  <a:lnTo>
                    <a:pt x="56" y="86"/>
                  </a:lnTo>
                  <a:close/>
                </a:path>
              </a:pathLst>
            </a:custGeom>
            <a:solidFill>
              <a:srgbClr val="CCF2EA"/>
            </a:solid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grpSp>
          <p:nvGrpSpPr>
            <p:cNvPr id="35" name="Group 36">
              <a:extLst>
                <a:ext uri="{FF2B5EF4-FFF2-40B4-BE49-F238E27FC236}">
                  <a16:creationId xmlns:a16="http://schemas.microsoft.com/office/drawing/2014/main" id="{34FBCEBB-19F1-40B6-8EF7-3A513D0076C4}"/>
                </a:ext>
              </a:extLst>
            </p:cNvPr>
            <p:cNvGrpSpPr/>
            <p:nvPr/>
          </p:nvGrpSpPr>
          <p:grpSpPr>
            <a:xfrm>
              <a:off x="10049252" y="3710706"/>
              <a:ext cx="590498" cy="369823"/>
              <a:chOff x="3913188" y="3711575"/>
              <a:chExt cx="615950" cy="385763"/>
            </a:xfrm>
            <a:solidFill>
              <a:srgbClr val="CCF2EA"/>
            </a:solidFill>
          </p:grpSpPr>
          <p:sp>
            <p:nvSpPr>
              <p:cNvPr id="67" name="Freeform 33">
                <a:extLst>
                  <a:ext uri="{FF2B5EF4-FFF2-40B4-BE49-F238E27FC236}">
                    <a16:creationId xmlns:a16="http://schemas.microsoft.com/office/drawing/2014/main" id="{916D1843-CA6D-403F-8054-F0D7B386FFD0}"/>
                  </a:ext>
                </a:extLst>
              </p:cNvPr>
              <p:cNvSpPr>
                <a:spLocks noEditPoints="1"/>
              </p:cNvSpPr>
              <p:nvPr/>
            </p:nvSpPr>
            <p:spPr bwMode="auto">
              <a:xfrm>
                <a:off x="3913188" y="3711575"/>
                <a:ext cx="314325" cy="377825"/>
              </a:xfrm>
              <a:custGeom>
                <a:avLst/>
                <a:gdLst>
                  <a:gd name="T0" fmla="*/ 57 w 75"/>
                  <a:gd name="T1" fmla="*/ 41 h 90"/>
                  <a:gd name="T2" fmla="*/ 71 w 75"/>
                  <a:gd name="T3" fmla="*/ 24 h 90"/>
                  <a:gd name="T4" fmla="*/ 46 w 75"/>
                  <a:gd name="T5" fmla="*/ 0 h 90"/>
                  <a:gd name="T6" fmla="*/ 20 w 75"/>
                  <a:gd name="T7" fmla="*/ 0 h 90"/>
                  <a:gd name="T8" fmla="*/ 19 w 75"/>
                  <a:gd name="T9" fmla="*/ 0 h 90"/>
                  <a:gd name="T10" fmla="*/ 0 w 75"/>
                  <a:gd name="T11" fmla="*/ 0 h 90"/>
                  <a:gd name="T12" fmla="*/ 0 w 75"/>
                  <a:gd name="T13" fmla="*/ 89 h 90"/>
                  <a:gd name="T14" fmla="*/ 19 w 75"/>
                  <a:gd name="T15" fmla="*/ 89 h 90"/>
                  <a:gd name="T16" fmla="*/ 20 w 75"/>
                  <a:gd name="T17" fmla="*/ 89 h 90"/>
                  <a:gd name="T18" fmla="*/ 46 w 75"/>
                  <a:gd name="T19" fmla="*/ 89 h 90"/>
                  <a:gd name="T20" fmla="*/ 74 w 75"/>
                  <a:gd name="T21" fmla="*/ 63 h 90"/>
                  <a:gd name="T22" fmla="*/ 57 w 75"/>
                  <a:gd name="T23" fmla="*/ 41 h 90"/>
                  <a:gd name="T24" fmla="*/ 20 w 75"/>
                  <a:gd name="T25" fmla="*/ 16 h 90"/>
                  <a:gd name="T26" fmla="*/ 42 w 75"/>
                  <a:gd name="T27" fmla="*/ 16 h 90"/>
                  <a:gd name="T28" fmla="*/ 46 w 75"/>
                  <a:gd name="T29" fmla="*/ 16 h 90"/>
                  <a:gd name="T30" fmla="*/ 52 w 75"/>
                  <a:gd name="T31" fmla="*/ 25 h 90"/>
                  <a:gd name="T32" fmla="*/ 44 w 75"/>
                  <a:gd name="T33" fmla="*/ 36 h 90"/>
                  <a:gd name="T34" fmla="*/ 20 w 75"/>
                  <a:gd name="T35" fmla="*/ 36 h 90"/>
                  <a:gd name="T36" fmla="*/ 20 w 75"/>
                  <a:gd name="T37" fmla="*/ 16 h 90"/>
                  <a:gd name="T38" fmla="*/ 44 w 75"/>
                  <a:gd name="T39" fmla="*/ 73 h 90"/>
                  <a:gd name="T40" fmla="*/ 43 w 75"/>
                  <a:gd name="T41" fmla="*/ 73 h 90"/>
                  <a:gd name="T42" fmla="*/ 20 w 75"/>
                  <a:gd name="T43" fmla="*/ 73 h 90"/>
                  <a:gd name="T44" fmla="*/ 20 w 75"/>
                  <a:gd name="T45" fmla="*/ 49 h 90"/>
                  <a:gd name="T46" fmla="*/ 46 w 75"/>
                  <a:gd name="T47" fmla="*/ 49 h 90"/>
                  <a:gd name="T48" fmla="*/ 55 w 75"/>
                  <a:gd name="T49" fmla="*/ 62 h 90"/>
                  <a:gd name="T50" fmla="*/ 44 w 75"/>
                  <a:gd name="T51" fmla="*/ 73 h 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75" h="90">
                    <a:moveTo>
                      <a:pt x="57" y="41"/>
                    </a:moveTo>
                    <a:cubicBezTo>
                      <a:pt x="57" y="41"/>
                      <a:pt x="71" y="40"/>
                      <a:pt x="71" y="24"/>
                    </a:cubicBezTo>
                    <a:cubicBezTo>
                      <a:pt x="71" y="8"/>
                      <a:pt x="60" y="0"/>
                      <a:pt x="46" y="0"/>
                    </a:cubicBezTo>
                    <a:cubicBezTo>
                      <a:pt x="20" y="0"/>
                      <a:pt x="20" y="0"/>
                      <a:pt x="20" y="0"/>
                    </a:cubicBezTo>
                    <a:cubicBezTo>
                      <a:pt x="19" y="0"/>
                      <a:pt x="19" y="0"/>
                      <a:pt x="19" y="0"/>
                    </a:cubicBezTo>
                    <a:cubicBezTo>
                      <a:pt x="0" y="0"/>
                      <a:pt x="0" y="0"/>
                      <a:pt x="0" y="0"/>
                    </a:cubicBezTo>
                    <a:cubicBezTo>
                      <a:pt x="0" y="89"/>
                      <a:pt x="0" y="89"/>
                      <a:pt x="0" y="89"/>
                    </a:cubicBezTo>
                    <a:cubicBezTo>
                      <a:pt x="19" y="89"/>
                      <a:pt x="19" y="89"/>
                      <a:pt x="19" y="89"/>
                    </a:cubicBezTo>
                    <a:cubicBezTo>
                      <a:pt x="20" y="89"/>
                      <a:pt x="20" y="89"/>
                      <a:pt x="20" y="89"/>
                    </a:cubicBezTo>
                    <a:cubicBezTo>
                      <a:pt x="46" y="89"/>
                      <a:pt x="46" y="89"/>
                      <a:pt x="46" y="89"/>
                    </a:cubicBezTo>
                    <a:cubicBezTo>
                      <a:pt x="46" y="89"/>
                      <a:pt x="74" y="90"/>
                      <a:pt x="74" y="63"/>
                    </a:cubicBezTo>
                    <a:cubicBezTo>
                      <a:pt x="74" y="63"/>
                      <a:pt x="75" y="41"/>
                      <a:pt x="57" y="41"/>
                    </a:cubicBezTo>
                    <a:close/>
                    <a:moveTo>
                      <a:pt x="20" y="16"/>
                    </a:moveTo>
                    <a:cubicBezTo>
                      <a:pt x="42" y="16"/>
                      <a:pt x="42" y="16"/>
                      <a:pt x="42" y="16"/>
                    </a:cubicBezTo>
                    <a:cubicBezTo>
                      <a:pt x="46" y="16"/>
                      <a:pt x="46" y="16"/>
                      <a:pt x="46" y="16"/>
                    </a:cubicBezTo>
                    <a:cubicBezTo>
                      <a:pt x="46" y="16"/>
                      <a:pt x="52" y="16"/>
                      <a:pt x="52" y="25"/>
                    </a:cubicBezTo>
                    <a:cubicBezTo>
                      <a:pt x="52" y="34"/>
                      <a:pt x="48" y="36"/>
                      <a:pt x="44" y="36"/>
                    </a:cubicBezTo>
                    <a:cubicBezTo>
                      <a:pt x="20" y="36"/>
                      <a:pt x="20" y="36"/>
                      <a:pt x="20" y="36"/>
                    </a:cubicBezTo>
                    <a:lnTo>
                      <a:pt x="20" y="16"/>
                    </a:lnTo>
                    <a:close/>
                    <a:moveTo>
                      <a:pt x="44" y="73"/>
                    </a:moveTo>
                    <a:cubicBezTo>
                      <a:pt x="44" y="73"/>
                      <a:pt x="43" y="73"/>
                      <a:pt x="43" y="73"/>
                    </a:cubicBezTo>
                    <a:cubicBezTo>
                      <a:pt x="20" y="73"/>
                      <a:pt x="20" y="73"/>
                      <a:pt x="20" y="73"/>
                    </a:cubicBezTo>
                    <a:cubicBezTo>
                      <a:pt x="20" y="49"/>
                      <a:pt x="20" y="49"/>
                      <a:pt x="20" y="49"/>
                    </a:cubicBezTo>
                    <a:cubicBezTo>
                      <a:pt x="46" y="49"/>
                      <a:pt x="46" y="49"/>
                      <a:pt x="46" y="49"/>
                    </a:cubicBezTo>
                    <a:cubicBezTo>
                      <a:pt x="46" y="49"/>
                      <a:pt x="55" y="49"/>
                      <a:pt x="55" y="62"/>
                    </a:cubicBezTo>
                    <a:cubicBezTo>
                      <a:pt x="55" y="72"/>
                      <a:pt x="48" y="73"/>
                      <a:pt x="44" y="73"/>
                    </a:cubicBezTo>
                    <a:close/>
                  </a:path>
                </a:pathLst>
              </a:custGeom>
              <a:grp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sp>
            <p:nvSpPr>
              <p:cNvPr id="68" name="Freeform 34">
                <a:extLst>
                  <a:ext uri="{FF2B5EF4-FFF2-40B4-BE49-F238E27FC236}">
                    <a16:creationId xmlns:a16="http://schemas.microsoft.com/office/drawing/2014/main" id="{A96F2B84-359C-41E3-B0F1-8492869D15D6}"/>
                  </a:ext>
                </a:extLst>
              </p:cNvPr>
              <p:cNvSpPr>
                <a:spLocks noEditPoints="1"/>
              </p:cNvSpPr>
              <p:nvPr/>
            </p:nvSpPr>
            <p:spPr bwMode="auto">
              <a:xfrm>
                <a:off x="4227513" y="3808413"/>
                <a:ext cx="301625" cy="288925"/>
              </a:xfrm>
              <a:custGeom>
                <a:avLst/>
                <a:gdLst>
                  <a:gd name="T0" fmla="*/ 36 w 72"/>
                  <a:gd name="T1" fmla="*/ 0 h 69"/>
                  <a:gd name="T2" fmla="*/ 2 w 72"/>
                  <a:gd name="T3" fmla="*/ 34 h 69"/>
                  <a:gd name="T4" fmla="*/ 36 w 72"/>
                  <a:gd name="T5" fmla="*/ 68 h 69"/>
                  <a:gd name="T6" fmla="*/ 66 w 72"/>
                  <a:gd name="T7" fmla="*/ 44 h 69"/>
                  <a:gd name="T8" fmla="*/ 51 w 72"/>
                  <a:gd name="T9" fmla="*/ 44 h 69"/>
                  <a:gd name="T10" fmla="*/ 37 w 72"/>
                  <a:gd name="T11" fmla="*/ 54 h 69"/>
                  <a:gd name="T12" fmla="*/ 21 w 72"/>
                  <a:gd name="T13" fmla="*/ 38 h 69"/>
                  <a:gd name="T14" fmla="*/ 67 w 72"/>
                  <a:gd name="T15" fmla="*/ 38 h 69"/>
                  <a:gd name="T16" fmla="*/ 36 w 72"/>
                  <a:gd name="T17" fmla="*/ 0 h 69"/>
                  <a:gd name="T18" fmla="*/ 21 w 72"/>
                  <a:gd name="T19" fmla="*/ 26 h 69"/>
                  <a:gd name="T20" fmla="*/ 37 w 72"/>
                  <a:gd name="T21" fmla="*/ 13 h 69"/>
                  <a:gd name="T22" fmla="*/ 50 w 72"/>
                  <a:gd name="T23" fmla="*/ 26 h 69"/>
                  <a:gd name="T24" fmla="*/ 21 w 72"/>
                  <a:gd name="T25" fmla="*/ 26 h 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72" h="69">
                    <a:moveTo>
                      <a:pt x="36" y="0"/>
                    </a:moveTo>
                    <a:cubicBezTo>
                      <a:pt x="2" y="0"/>
                      <a:pt x="2" y="34"/>
                      <a:pt x="2" y="34"/>
                    </a:cubicBezTo>
                    <a:cubicBezTo>
                      <a:pt x="2" y="34"/>
                      <a:pt x="0" y="68"/>
                      <a:pt x="36" y="68"/>
                    </a:cubicBezTo>
                    <a:cubicBezTo>
                      <a:pt x="36" y="68"/>
                      <a:pt x="66" y="69"/>
                      <a:pt x="66" y="44"/>
                    </a:cubicBezTo>
                    <a:cubicBezTo>
                      <a:pt x="51" y="44"/>
                      <a:pt x="51" y="44"/>
                      <a:pt x="51" y="44"/>
                    </a:cubicBezTo>
                    <a:cubicBezTo>
                      <a:pt x="51" y="44"/>
                      <a:pt x="51" y="54"/>
                      <a:pt x="37" y="54"/>
                    </a:cubicBezTo>
                    <a:cubicBezTo>
                      <a:pt x="37" y="54"/>
                      <a:pt x="21" y="55"/>
                      <a:pt x="21" y="38"/>
                    </a:cubicBezTo>
                    <a:cubicBezTo>
                      <a:pt x="67" y="38"/>
                      <a:pt x="67" y="38"/>
                      <a:pt x="67" y="38"/>
                    </a:cubicBezTo>
                    <a:cubicBezTo>
                      <a:pt x="67" y="38"/>
                      <a:pt x="72" y="0"/>
                      <a:pt x="36" y="0"/>
                    </a:cubicBezTo>
                    <a:close/>
                    <a:moveTo>
                      <a:pt x="21" y="26"/>
                    </a:moveTo>
                    <a:cubicBezTo>
                      <a:pt x="21" y="26"/>
                      <a:pt x="23" y="13"/>
                      <a:pt x="37" y="13"/>
                    </a:cubicBezTo>
                    <a:cubicBezTo>
                      <a:pt x="50" y="13"/>
                      <a:pt x="50" y="26"/>
                      <a:pt x="50" y="26"/>
                    </a:cubicBezTo>
                    <a:lnTo>
                      <a:pt x="21" y="26"/>
                    </a:lnTo>
                    <a:close/>
                  </a:path>
                </a:pathLst>
              </a:custGeom>
              <a:grp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sp>
            <p:nvSpPr>
              <p:cNvPr id="69" name="Rectangle 35">
                <a:extLst>
                  <a:ext uri="{FF2B5EF4-FFF2-40B4-BE49-F238E27FC236}">
                    <a16:creationId xmlns:a16="http://schemas.microsoft.com/office/drawing/2014/main" id="{36399B13-B345-4A2C-A6AB-FA2F8F5E6FCD}"/>
                  </a:ext>
                </a:extLst>
              </p:cNvPr>
              <p:cNvSpPr>
                <a:spLocks noChangeArrowheads="1"/>
              </p:cNvSpPr>
              <p:nvPr/>
            </p:nvSpPr>
            <p:spPr bwMode="auto">
              <a:xfrm>
                <a:off x="4298951" y="3736975"/>
                <a:ext cx="155575" cy="41275"/>
              </a:xfrm>
              <a:prstGeom prst="rect">
                <a:avLst/>
              </a:prstGeom>
              <a:grp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grpSp>
        <p:sp>
          <p:nvSpPr>
            <p:cNvPr id="36" name="Freeform 37">
              <a:extLst>
                <a:ext uri="{FF2B5EF4-FFF2-40B4-BE49-F238E27FC236}">
                  <a16:creationId xmlns:a16="http://schemas.microsoft.com/office/drawing/2014/main" id="{76DAF57E-0B04-4B2B-89A7-D702E5E38669}"/>
                </a:ext>
              </a:extLst>
            </p:cNvPr>
            <p:cNvSpPr/>
            <p:nvPr/>
          </p:nvSpPr>
          <p:spPr bwMode="auto">
            <a:xfrm>
              <a:off x="9329393" y="2449050"/>
              <a:ext cx="837046" cy="806608"/>
            </a:xfrm>
            <a:custGeom>
              <a:avLst/>
              <a:gdLst>
                <a:gd name="T0" fmla="*/ 0 w 208"/>
                <a:gd name="T1" fmla="*/ 68 h 201"/>
                <a:gd name="T2" fmla="*/ 8 w 208"/>
                <a:gd name="T3" fmla="*/ 78 h 201"/>
                <a:gd name="T4" fmla="*/ 31 w 208"/>
                <a:gd name="T5" fmla="*/ 72 h 201"/>
                <a:gd name="T6" fmla="*/ 64 w 208"/>
                <a:gd name="T7" fmla="*/ 172 h 201"/>
                <a:gd name="T8" fmla="*/ 106 w 208"/>
                <a:gd name="T9" fmla="*/ 189 h 201"/>
                <a:gd name="T10" fmla="*/ 197 w 208"/>
                <a:gd name="T11" fmla="*/ 62 h 201"/>
                <a:gd name="T12" fmla="*/ 114 w 208"/>
                <a:gd name="T13" fmla="*/ 67 h 201"/>
                <a:gd name="T14" fmla="*/ 137 w 208"/>
                <a:gd name="T15" fmla="*/ 94 h 201"/>
                <a:gd name="T16" fmla="*/ 109 w 208"/>
                <a:gd name="T17" fmla="*/ 130 h 201"/>
                <a:gd name="T18" fmla="*/ 93 w 208"/>
                <a:gd name="T19" fmla="*/ 90 h 201"/>
                <a:gd name="T20" fmla="*/ 60 w 208"/>
                <a:gd name="T21" fmla="*/ 22 h 201"/>
                <a:gd name="T22" fmla="*/ 0 w 208"/>
                <a:gd name="T23" fmla="*/ 68 h 2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08" h="201">
                  <a:moveTo>
                    <a:pt x="0" y="68"/>
                  </a:moveTo>
                  <a:cubicBezTo>
                    <a:pt x="8" y="78"/>
                    <a:pt x="8" y="78"/>
                    <a:pt x="8" y="78"/>
                  </a:cubicBezTo>
                  <a:cubicBezTo>
                    <a:pt x="8" y="78"/>
                    <a:pt x="25" y="65"/>
                    <a:pt x="31" y="72"/>
                  </a:cubicBezTo>
                  <a:cubicBezTo>
                    <a:pt x="36" y="78"/>
                    <a:pt x="57" y="157"/>
                    <a:pt x="64" y="172"/>
                  </a:cubicBezTo>
                  <a:cubicBezTo>
                    <a:pt x="70" y="184"/>
                    <a:pt x="87" y="201"/>
                    <a:pt x="106" y="189"/>
                  </a:cubicBezTo>
                  <a:cubicBezTo>
                    <a:pt x="125" y="177"/>
                    <a:pt x="186" y="124"/>
                    <a:pt x="197" y="62"/>
                  </a:cubicBezTo>
                  <a:cubicBezTo>
                    <a:pt x="208" y="0"/>
                    <a:pt x="123" y="13"/>
                    <a:pt x="114" y="67"/>
                  </a:cubicBezTo>
                  <a:cubicBezTo>
                    <a:pt x="137" y="54"/>
                    <a:pt x="149" y="73"/>
                    <a:pt x="137" y="94"/>
                  </a:cubicBezTo>
                  <a:cubicBezTo>
                    <a:pt x="126" y="116"/>
                    <a:pt x="115" y="130"/>
                    <a:pt x="109" y="130"/>
                  </a:cubicBezTo>
                  <a:cubicBezTo>
                    <a:pt x="104" y="130"/>
                    <a:pt x="100" y="116"/>
                    <a:pt x="93" y="90"/>
                  </a:cubicBezTo>
                  <a:cubicBezTo>
                    <a:pt x="87" y="64"/>
                    <a:pt x="87" y="17"/>
                    <a:pt x="60" y="22"/>
                  </a:cubicBezTo>
                  <a:cubicBezTo>
                    <a:pt x="34" y="27"/>
                    <a:pt x="0" y="68"/>
                    <a:pt x="0" y="68"/>
                  </a:cubicBezTo>
                  <a:close/>
                </a:path>
              </a:pathLst>
            </a:custGeom>
            <a:solidFill>
              <a:srgbClr val="CCF2EA"/>
            </a:solid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grpSp>
          <p:nvGrpSpPr>
            <p:cNvPr id="37" name="Group 38">
              <a:extLst>
                <a:ext uri="{FF2B5EF4-FFF2-40B4-BE49-F238E27FC236}">
                  <a16:creationId xmlns:a16="http://schemas.microsoft.com/office/drawing/2014/main" id="{D74C674B-96AF-4467-AECC-E335852AC5E6}"/>
                </a:ext>
              </a:extLst>
            </p:cNvPr>
            <p:cNvGrpSpPr/>
            <p:nvPr/>
          </p:nvGrpSpPr>
          <p:grpSpPr>
            <a:xfrm>
              <a:off x="7407230" y="1217830"/>
              <a:ext cx="905533" cy="905531"/>
              <a:chOff x="1157288" y="1111250"/>
              <a:chExt cx="944563" cy="944562"/>
            </a:xfrm>
            <a:solidFill>
              <a:srgbClr val="CCF2EA"/>
            </a:solidFill>
          </p:grpSpPr>
          <p:sp>
            <p:nvSpPr>
              <p:cNvPr id="62" name="Freeform 45">
                <a:extLst>
                  <a:ext uri="{FF2B5EF4-FFF2-40B4-BE49-F238E27FC236}">
                    <a16:creationId xmlns:a16="http://schemas.microsoft.com/office/drawing/2014/main" id="{31FB8494-3CD2-4A05-BA4F-E701F4D3DD2D}"/>
                  </a:ext>
                </a:extLst>
              </p:cNvPr>
              <p:cNvSpPr/>
              <p:nvPr/>
            </p:nvSpPr>
            <p:spPr bwMode="auto">
              <a:xfrm>
                <a:off x="1463676" y="1111250"/>
                <a:ext cx="360363" cy="357187"/>
              </a:xfrm>
              <a:custGeom>
                <a:avLst/>
                <a:gdLst>
                  <a:gd name="T0" fmla="*/ 86 w 86"/>
                  <a:gd name="T1" fmla="*/ 10 h 85"/>
                  <a:gd name="T2" fmla="*/ 40 w 86"/>
                  <a:gd name="T3" fmla="*/ 0 h 85"/>
                  <a:gd name="T4" fmla="*/ 0 w 86"/>
                  <a:gd name="T5" fmla="*/ 8 h 85"/>
                  <a:gd name="T6" fmla="*/ 86 w 86"/>
                  <a:gd name="T7" fmla="*/ 85 h 85"/>
                  <a:gd name="T8" fmla="*/ 86 w 86"/>
                  <a:gd name="T9" fmla="*/ 10 h 85"/>
                </a:gdLst>
                <a:ahLst/>
                <a:cxnLst>
                  <a:cxn ang="0">
                    <a:pos x="T0" y="T1"/>
                  </a:cxn>
                  <a:cxn ang="0">
                    <a:pos x="T2" y="T3"/>
                  </a:cxn>
                  <a:cxn ang="0">
                    <a:pos x="T4" y="T5"/>
                  </a:cxn>
                  <a:cxn ang="0">
                    <a:pos x="T6" y="T7"/>
                  </a:cxn>
                  <a:cxn ang="0">
                    <a:pos x="T8" y="T9"/>
                  </a:cxn>
                </a:cxnLst>
                <a:rect l="0" t="0" r="r" b="b"/>
                <a:pathLst>
                  <a:path w="86" h="85">
                    <a:moveTo>
                      <a:pt x="86" y="10"/>
                    </a:moveTo>
                    <a:cubicBezTo>
                      <a:pt x="71" y="4"/>
                      <a:pt x="56" y="0"/>
                      <a:pt x="40" y="0"/>
                    </a:cubicBezTo>
                    <a:cubicBezTo>
                      <a:pt x="26" y="0"/>
                      <a:pt x="13" y="3"/>
                      <a:pt x="0" y="8"/>
                    </a:cubicBezTo>
                    <a:cubicBezTo>
                      <a:pt x="3" y="10"/>
                      <a:pt x="82" y="82"/>
                      <a:pt x="86" y="85"/>
                    </a:cubicBezTo>
                    <a:cubicBezTo>
                      <a:pt x="86" y="80"/>
                      <a:pt x="86" y="12"/>
                      <a:pt x="86" y="10"/>
                    </a:cubicBezTo>
                    <a:close/>
                  </a:path>
                </a:pathLst>
              </a:custGeom>
              <a:grp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sp>
            <p:nvSpPr>
              <p:cNvPr id="63" name="Freeform 46">
                <a:extLst>
                  <a:ext uri="{FF2B5EF4-FFF2-40B4-BE49-F238E27FC236}">
                    <a16:creationId xmlns:a16="http://schemas.microsoft.com/office/drawing/2014/main" id="{49CFE96D-06D1-46C1-ABDE-96F9D55051A8}"/>
                  </a:ext>
                </a:extLst>
              </p:cNvPr>
              <p:cNvSpPr/>
              <p:nvPr/>
            </p:nvSpPr>
            <p:spPr bwMode="auto">
              <a:xfrm>
                <a:off x="1190626" y="1581150"/>
                <a:ext cx="196850" cy="406400"/>
              </a:xfrm>
              <a:custGeom>
                <a:avLst/>
                <a:gdLst>
                  <a:gd name="T0" fmla="*/ 47 w 47"/>
                  <a:gd name="T1" fmla="*/ 97 h 97"/>
                  <a:gd name="T2" fmla="*/ 47 w 47"/>
                  <a:gd name="T3" fmla="*/ 0 h 97"/>
                  <a:gd name="T4" fmla="*/ 0 w 47"/>
                  <a:gd name="T5" fmla="*/ 42 h 97"/>
                  <a:gd name="T6" fmla="*/ 47 w 47"/>
                  <a:gd name="T7" fmla="*/ 97 h 97"/>
                </a:gdLst>
                <a:ahLst/>
                <a:cxnLst>
                  <a:cxn ang="0">
                    <a:pos x="T0" y="T1"/>
                  </a:cxn>
                  <a:cxn ang="0">
                    <a:pos x="T2" y="T3"/>
                  </a:cxn>
                  <a:cxn ang="0">
                    <a:pos x="T4" y="T5"/>
                  </a:cxn>
                  <a:cxn ang="0">
                    <a:pos x="T6" y="T7"/>
                  </a:cxn>
                </a:cxnLst>
                <a:rect l="0" t="0" r="r" b="b"/>
                <a:pathLst>
                  <a:path w="47" h="97">
                    <a:moveTo>
                      <a:pt x="47" y="97"/>
                    </a:moveTo>
                    <a:cubicBezTo>
                      <a:pt x="47" y="92"/>
                      <a:pt x="47" y="5"/>
                      <a:pt x="47" y="0"/>
                    </a:cubicBezTo>
                    <a:cubicBezTo>
                      <a:pt x="43" y="3"/>
                      <a:pt x="2" y="41"/>
                      <a:pt x="0" y="42"/>
                    </a:cubicBezTo>
                    <a:cubicBezTo>
                      <a:pt x="9" y="65"/>
                      <a:pt x="26" y="84"/>
                      <a:pt x="47" y="97"/>
                    </a:cubicBezTo>
                    <a:close/>
                  </a:path>
                </a:pathLst>
              </a:custGeom>
              <a:grp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sp>
            <p:nvSpPr>
              <p:cNvPr id="64" name="Freeform 47">
                <a:extLst>
                  <a:ext uri="{FF2B5EF4-FFF2-40B4-BE49-F238E27FC236}">
                    <a16:creationId xmlns:a16="http://schemas.microsoft.com/office/drawing/2014/main" id="{4B7CF629-A6F4-4940-A313-99602FA4A022}"/>
                  </a:ext>
                </a:extLst>
              </p:cNvPr>
              <p:cNvSpPr/>
              <p:nvPr/>
            </p:nvSpPr>
            <p:spPr bwMode="auto">
              <a:xfrm>
                <a:off x="1157288" y="1166813"/>
                <a:ext cx="436563" cy="539750"/>
              </a:xfrm>
              <a:custGeom>
                <a:avLst/>
                <a:gdLst>
                  <a:gd name="T0" fmla="*/ 0 w 104"/>
                  <a:gd name="T1" fmla="*/ 100 h 129"/>
                  <a:gd name="T2" fmla="*/ 4 w 104"/>
                  <a:gd name="T3" fmla="*/ 129 h 129"/>
                  <a:gd name="T4" fmla="*/ 104 w 104"/>
                  <a:gd name="T5" fmla="*/ 38 h 129"/>
                  <a:gd name="T6" fmla="*/ 61 w 104"/>
                  <a:gd name="T7" fmla="*/ 0 h 129"/>
                  <a:gd name="T8" fmla="*/ 0 w 104"/>
                  <a:gd name="T9" fmla="*/ 100 h 129"/>
                </a:gdLst>
                <a:ahLst/>
                <a:cxnLst>
                  <a:cxn ang="0">
                    <a:pos x="T0" y="T1"/>
                  </a:cxn>
                  <a:cxn ang="0">
                    <a:pos x="T2" y="T3"/>
                  </a:cxn>
                  <a:cxn ang="0">
                    <a:pos x="T4" y="T5"/>
                  </a:cxn>
                  <a:cxn ang="0">
                    <a:pos x="T6" y="T7"/>
                  </a:cxn>
                  <a:cxn ang="0">
                    <a:pos x="T8" y="T9"/>
                  </a:cxn>
                </a:cxnLst>
                <a:rect l="0" t="0" r="r" b="b"/>
                <a:pathLst>
                  <a:path w="104" h="129">
                    <a:moveTo>
                      <a:pt x="0" y="100"/>
                    </a:moveTo>
                    <a:cubicBezTo>
                      <a:pt x="0" y="109"/>
                      <a:pt x="2" y="119"/>
                      <a:pt x="4" y="129"/>
                    </a:cubicBezTo>
                    <a:cubicBezTo>
                      <a:pt x="7" y="126"/>
                      <a:pt x="102" y="40"/>
                      <a:pt x="104" y="38"/>
                    </a:cubicBezTo>
                    <a:cubicBezTo>
                      <a:pt x="102" y="37"/>
                      <a:pt x="63" y="1"/>
                      <a:pt x="61" y="0"/>
                    </a:cubicBezTo>
                    <a:cubicBezTo>
                      <a:pt x="24" y="19"/>
                      <a:pt x="0" y="57"/>
                      <a:pt x="0" y="100"/>
                    </a:cubicBezTo>
                    <a:close/>
                  </a:path>
                </a:pathLst>
              </a:custGeom>
              <a:grp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sp>
            <p:nvSpPr>
              <p:cNvPr id="65" name="Freeform 48">
                <a:extLst>
                  <a:ext uri="{FF2B5EF4-FFF2-40B4-BE49-F238E27FC236}">
                    <a16:creationId xmlns:a16="http://schemas.microsoft.com/office/drawing/2014/main" id="{FAE3FF69-490D-44AB-87A1-0FD27C3BD344}"/>
                  </a:ext>
                </a:extLst>
              </p:cNvPr>
              <p:cNvSpPr/>
              <p:nvPr/>
            </p:nvSpPr>
            <p:spPr bwMode="auto">
              <a:xfrm>
                <a:off x="1438276" y="1790700"/>
                <a:ext cx="615950" cy="265112"/>
              </a:xfrm>
              <a:custGeom>
                <a:avLst/>
                <a:gdLst>
                  <a:gd name="T0" fmla="*/ 0 w 147"/>
                  <a:gd name="T1" fmla="*/ 0 h 63"/>
                  <a:gd name="T2" fmla="*/ 0 w 147"/>
                  <a:gd name="T3" fmla="*/ 53 h 63"/>
                  <a:gd name="T4" fmla="*/ 35 w 147"/>
                  <a:gd name="T5" fmla="*/ 63 h 63"/>
                  <a:gd name="T6" fmla="*/ 56 w 147"/>
                  <a:gd name="T7" fmla="*/ 63 h 63"/>
                  <a:gd name="T8" fmla="*/ 147 w 147"/>
                  <a:gd name="T9" fmla="*/ 0 h 63"/>
                  <a:gd name="T10" fmla="*/ 0 w 147"/>
                  <a:gd name="T11" fmla="*/ 0 h 63"/>
                </a:gdLst>
                <a:ahLst/>
                <a:cxnLst>
                  <a:cxn ang="0">
                    <a:pos x="T0" y="T1"/>
                  </a:cxn>
                  <a:cxn ang="0">
                    <a:pos x="T2" y="T3"/>
                  </a:cxn>
                  <a:cxn ang="0">
                    <a:pos x="T4" y="T5"/>
                  </a:cxn>
                  <a:cxn ang="0">
                    <a:pos x="T6" y="T7"/>
                  </a:cxn>
                  <a:cxn ang="0">
                    <a:pos x="T8" y="T9"/>
                  </a:cxn>
                  <a:cxn ang="0">
                    <a:pos x="T10" y="T11"/>
                  </a:cxn>
                </a:cxnLst>
                <a:rect l="0" t="0" r="r" b="b"/>
                <a:pathLst>
                  <a:path w="147" h="63">
                    <a:moveTo>
                      <a:pt x="0" y="0"/>
                    </a:moveTo>
                    <a:cubicBezTo>
                      <a:pt x="0" y="2"/>
                      <a:pt x="0" y="52"/>
                      <a:pt x="0" y="53"/>
                    </a:cubicBezTo>
                    <a:cubicBezTo>
                      <a:pt x="11" y="58"/>
                      <a:pt x="23" y="62"/>
                      <a:pt x="35" y="63"/>
                    </a:cubicBezTo>
                    <a:cubicBezTo>
                      <a:pt x="56" y="63"/>
                      <a:pt x="56" y="63"/>
                      <a:pt x="56" y="63"/>
                    </a:cubicBezTo>
                    <a:cubicBezTo>
                      <a:pt x="95" y="59"/>
                      <a:pt x="129" y="35"/>
                      <a:pt x="147" y="0"/>
                    </a:cubicBezTo>
                    <a:cubicBezTo>
                      <a:pt x="143" y="0"/>
                      <a:pt x="2" y="0"/>
                      <a:pt x="0" y="0"/>
                    </a:cubicBezTo>
                    <a:close/>
                  </a:path>
                </a:pathLst>
              </a:custGeom>
              <a:grp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sp>
            <p:nvSpPr>
              <p:cNvPr id="66" name="Freeform 49">
                <a:extLst>
                  <a:ext uri="{FF2B5EF4-FFF2-40B4-BE49-F238E27FC236}">
                    <a16:creationId xmlns:a16="http://schemas.microsoft.com/office/drawing/2014/main" id="{64B6EB0A-F42A-4EF0-BB15-557193A8F73A}"/>
                  </a:ext>
                </a:extLst>
              </p:cNvPr>
              <p:cNvSpPr/>
              <p:nvPr/>
            </p:nvSpPr>
            <p:spPr bwMode="auto">
              <a:xfrm>
                <a:off x="1874838" y="1182688"/>
                <a:ext cx="227013" cy="558800"/>
              </a:xfrm>
              <a:custGeom>
                <a:avLst/>
                <a:gdLst>
                  <a:gd name="T0" fmla="*/ 0 w 54"/>
                  <a:gd name="T1" fmla="*/ 0 h 133"/>
                  <a:gd name="T2" fmla="*/ 0 w 54"/>
                  <a:gd name="T3" fmla="*/ 133 h 133"/>
                  <a:gd name="T4" fmla="*/ 48 w 54"/>
                  <a:gd name="T5" fmla="*/ 133 h 133"/>
                  <a:gd name="T6" fmla="*/ 54 w 54"/>
                  <a:gd name="T7" fmla="*/ 96 h 133"/>
                  <a:gd name="T8" fmla="*/ 0 w 54"/>
                  <a:gd name="T9" fmla="*/ 0 h 133"/>
                </a:gdLst>
                <a:ahLst/>
                <a:cxnLst>
                  <a:cxn ang="0">
                    <a:pos x="T0" y="T1"/>
                  </a:cxn>
                  <a:cxn ang="0">
                    <a:pos x="T2" y="T3"/>
                  </a:cxn>
                  <a:cxn ang="0">
                    <a:pos x="T4" y="T5"/>
                  </a:cxn>
                  <a:cxn ang="0">
                    <a:pos x="T6" y="T7"/>
                  </a:cxn>
                  <a:cxn ang="0">
                    <a:pos x="T8" y="T9"/>
                  </a:cxn>
                </a:cxnLst>
                <a:rect l="0" t="0" r="r" b="b"/>
                <a:pathLst>
                  <a:path w="54" h="133">
                    <a:moveTo>
                      <a:pt x="0" y="0"/>
                    </a:moveTo>
                    <a:cubicBezTo>
                      <a:pt x="0" y="4"/>
                      <a:pt x="0" y="130"/>
                      <a:pt x="0" y="133"/>
                    </a:cubicBezTo>
                    <a:cubicBezTo>
                      <a:pt x="2" y="133"/>
                      <a:pt x="46" y="133"/>
                      <a:pt x="48" y="133"/>
                    </a:cubicBezTo>
                    <a:cubicBezTo>
                      <a:pt x="52" y="121"/>
                      <a:pt x="54" y="108"/>
                      <a:pt x="54" y="96"/>
                    </a:cubicBezTo>
                    <a:cubicBezTo>
                      <a:pt x="54" y="57"/>
                      <a:pt x="33" y="20"/>
                      <a:pt x="0" y="0"/>
                    </a:cubicBezTo>
                    <a:close/>
                  </a:path>
                </a:pathLst>
              </a:custGeom>
              <a:grp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grpSp>
        <p:sp>
          <p:nvSpPr>
            <p:cNvPr id="38" name="Freeform 5">
              <a:extLst>
                <a:ext uri="{FF2B5EF4-FFF2-40B4-BE49-F238E27FC236}">
                  <a16:creationId xmlns:a16="http://schemas.microsoft.com/office/drawing/2014/main" id="{BE69BC03-B7A7-4B40-9A7B-1BD5AA84C1B6}"/>
                </a:ext>
              </a:extLst>
            </p:cNvPr>
            <p:cNvSpPr>
              <a:spLocks noEditPoints="1"/>
            </p:cNvSpPr>
            <p:nvPr/>
          </p:nvSpPr>
          <p:spPr bwMode="auto">
            <a:xfrm>
              <a:off x="10881732" y="2427743"/>
              <a:ext cx="703118" cy="700075"/>
            </a:xfrm>
            <a:custGeom>
              <a:avLst/>
              <a:gdLst>
                <a:gd name="T0" fmla="*/ 168 w 175"/>
                <a:gd name="T1" fmla="*/ 53 h 174"/>
                <a:gd name="T2" fmla="*/ 149 w 175"/>
                <a:gd name="T3" fmla="*/ 25 h 174"/>
                <a:gd name="T4" fmla="*/ 121 w 175"/>
                <a:gd name="T5" fmla="*/ 6 h 174"/>
                <a:gd name="T6" fmla="*/ 87 w 175"/>
                <a:gd name="T7" fmla="*/ 0 h 174"/>
                <a:gd name="T8" fmla="*/ 53 w 175"/>
                <a:gd name="T9" fmla="*/ 6 h 174"/>
                <a:gd name="T10" fmla="*/ 26 w 175"/>
                <a:gd name="T11" fmla="*/ 25 h 174"/>
                <a:gd name="T12" fmla="*/ 7 w 175"/>
                <a:gd name="T13" fmla="*/ 53 h 174"/>
                <a:gd name="T14" fmla="*/ 0 w 175"/>
                <a:gd name="T15" fmla="*/ 87 h 174"/>
                <a:gd name="T16" fmla="*/ 7 w 175"/>
                <a:gd name="T17" fmla="*/ 121 h 174"/>
                <a:gd name="T18" fmla="*/ 26 w 175"/>
                <a:gd name="T19" fmla="*/ 149 h 174"/>
                <a:gd name="T20" fmla="*/ 53 w 175"/>
                <a:gd name="T21" fmla="*/ 167 h 174"/>
                <a:gd name="T22" fmla="*/ 87 w 175"/>
                <a:gd name="T23" fmla="*/ 174 h 174"/>
                <a:gd name="T24" fmla="*/ 121 w 175"/>
                <a:gd name="T25" fmla="*/ 167 h 174"/>
                <a:gd name="T26" fmla="*/ 149 w 175"/>
                <a:gd name="T27" fmla="*/ 149 h 174"/>
                <a:gd name="T28" fmla="*/ 168 w 175"/>
                <a:gd name="T29" fmla="*/ 121 h 174"/>
                <a:gd name="T30" fmla="*/ 175 w 175"/>
                <a:gd name="T31" fmla="*/ 87 h 174"/>
                <a:gd name="T32" fmla="*/ 162 w 175"/>
                <a:gd name="T33" fmla="*/ 86 h 174"/>
                <a:gd name="T34" fmla="*/ 108 w 175"/>
                <a:gd name="T35" fmla="*/ 80 h 174"/>
                <a:gd name="T36" fmla="*/ 145 w 175"/>
                <a:gd name="T37" fmla="*/ 40 h 174"/>
                <a:gd name="T38" fmla="*/ 137 w 175"/>
                <a:gd name="T39" fmla="*/ 31 h 174"/>
                <a:gd name="T40" fmla="*/ 70 w 175"/>
                <a:gd name="T41" fmla="*/ 14 h 174"/>
                <a:gd name="T42" fmla="*/ 137 w 175"/>
                <a:gd name="T43" fmla="*/ 31 h 174"/>
                <a:gd name="T44" fmla="*/ 70 w 175"/>
                <a:gd name="T45" fmla="*/ 14 h 174"/>
                <a:gd name="T46" fmla="*/ 70 w 175"/>
                <a:gd name="T47" fmla="*/ 14 h 174"/>
                <a:gd name="T48" fmla="*/ 83 w 175"/>
                <a:gd name="T49" fmla="*/ 62 h 174"/>
                <a:gd name="T50" fmla="*/ 56 w 175"/>
                <a:gd name="T51" fmla="*/ 19 h 174"/>
                <a:gd name="T52" fmla="*/ 13 w 175"/>
                <a:gd name="T53" fmla="*/ 85 h 174"/>
                <a:gd name="T54" fmla="*/ 96 w 175"/>
                <a:gd name="T55" fmla="*/ 87 h 174"/>
                <a:gd name="T56" fmla="*/ 32 w 175"/>
                <a:gd name="T57" fmla="*/ 137 h 174"/>
                <a:gd name="T58" fmla="*/ 13 w 175"/>
                <a:gd name="T59" fmla="*/ 87 h 174"/>
                <a:gd name="T60" fmla="*/ 40 w 175"/>
                <a:gd name="T61" fmla="*/ 144 h 174"/>
                <a:gd name="T62" fmla="*/ 100 w 175"/>
                <a:gd name="T63" fmla="*/ 99 h 174"/>
                <a:gd name="T64" fmla="*/ 117 w 175"/>
                <a:gd name="T65" fmla="*/ 156 h 174"/>
                <a:gd name="T66" fmla="*/ 129 w 175"/>
                <a:gd name="T67" fmla="*/ 149 h 174"/>
                <a:gd name="T68" fmla="*/ 161 w 175"/>
                <a:gd name="T69" fmla="*/ 99 h 1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75" h="174">
                  <a:moveTo>
                    <a:pt x="173" y="69"/>
                  </a:moveTo>
                  <a:cubicBezTo>
                    <a:pt x="172" y="64"/>
                    <a:pt x="170" y="58"/>
                    <a:pt x="168" y="53"/>
                  </a:cubicBezTo>
                  <a:cubicBezTo>
                    <a:pt x="166" y="48"/>
                    <a:pt x="163" y="43"/>
                    <a:pt x="160" y="38"/>
                  </a:cubicBezTo>
                  <a:cubicBezTo>
                    <a:pt x="157" y="33"/>
                    <a:pt x="153" y="29"/>
                    <a:pt x="149" y="25"/>
                  </a:cubicBezTo>
                  <a:cubicBezTo>
                    <a:pt x="145" y="21"/>
                    <a:pt x="141" y="18"/>
                    <a:pt x="136" y="14"/>
                  </a:cubicBezTo>
                  <a:cubicBezTo>
                    <a:pt x="132" y="11"/>
                    <a:pt x="127" y="9"/>
                    <a:pt x="121" y="6"/>
                  </a:cubicBezTo>
                  <a:cubicBezTo>
                    <a:pt x="116" y="4"/>
                    <a:pt x="111" y="2"/>
                    <a:pt x="105" y="1"/>
                  </a:cubicBezTo>
                  <a:cubicBezTo>
                    <a:pt x="99" y="0"/>
                    <a:pt x="93" y="0"/>
                    <a:pt x="87" y="0"/>
                  </a:cubicBezTo>
                  <a:cubicBezTo>
                    <a:pt x="82" y="0"/>
                    <a:pt x="76" y="0"/>
                    <a:pt x="70" y="1"/>
                  </a:cubicBezTo>
                  <a:cubicBezTo>
                    <a:pt x="64" y="2"/>
                    <a:pt x="59" y="4"/>
                    <a:pt x="53" y="6"/>
                  </a:cubicBezTo>
                  <a:cubicBezTo>
                    <a:pt x="48" y="9"/>
                    <a:pt x="43" y="11"/>
                    <a:pt x="39" y="14"/>
                  </a:cubicBezTo>
                  <a:cubicBezTo>
                    <a:pt x="34" y="18"/>
                    <a:pt x="30" y="21"/>
                    <a:pt x="26" y="25"/>
                  </a:cubicBezTo>
                  <a:cubicBezTo>
                    <a:pt x="22" y="29"/>
                    <a:pt x="18" y="33"/>
                    <a:pt x="15" y="38"/>
                  </a:cubicBezTo>
                  <a:cubicBezTo>
                    <a:pt x="12" y="43"/>
                    <a:pt x="9" y="48"/>
                    <a:pt x="7" y="53"/>
                  </a:cubicBezTo>
                  <a:cubicBezTo>
                    <a:pt x="5" y="58"/>
                    <a:pt x="3" y="64"/>
                    <a:pt x="2" y="69"/>
                  </a:cubicBezTo>
                  <a:cubicBezTo>
                    <a:pt x="1" y="75"/>
                    <a:pt x="0" y="81"/>
                    <a:pt x="0" y="87"/>
                  </a:cubicBezTo>
                  <a:cubicBezTo>
                    <a:pt x="0" y="93"/>
                    <a:pt x="1" y="99"/>
                    <a:pt x="2" y="105"/>
                  </a:cubicBezTo>
                  <a:cubicBezTo>
                    <a:pt x="3" y="110"/>
                    <a:pt x="5" y="116"/>
                    <a:pt x="7" y="121"/>
                  </a:cubicBezTo>
                  <a:cubicBezTo>
                    <a:pt x="9" y="126"/>
                    <a:pt x="12" y="131"/>
                    <a:pt x="15" y="136"/>
                  </a:cubicBezTo>
                  <a:cubicBezTo>
                    <a:pt x="18" y="140"/>
                    <a:pt x="22" y="145"/>
                    <a:pt x="26" y="149"/>
                  </a:cubicBezTo>
                  <a:cubicBezTo>
                    <a:pt x="30" y="153"/>
                    <a:pt x="34" y="156"/>
                    <a:pt x="39" y="159"/>
                  </a:cubicBezTo>
                  <a:cubicBezTo>
                    <a:pt x="43" y="163"/>
                    <a:pt x="48" y="165"/>
                    <a:pt x="53" y="167"/>
                  </a:cubicBezTo>
                  <a:cubicBezTo>
                    <a:pt x="59" y="170"/>
                    <a:pt x="64" y="171"/>
                    <a:pt x="70" y="173"/>
                  </a:cubicBezTo>
                  <a:cubicBezTo>
                    <a:pt x="76" y="174"/>
                    <a:pt x="82" y="174"/>
                    <a:pt x="87" y="174"/>
                  </a:cubicBezTo>
                  <a:cubicBezTo>
                    <a:pt x="93" y="174"/>
                    <a:pt x="99" y="174"/>
                    <a:pt x="105" y="173"/>
                  </a:cubicBezTo>
                  <a:cubicBezTo>
                    <a:pt x="111" y="171"/>
                    <a:pt x="116" y="170"/>
                    <a:pt x="121" y="167"/>
                  </a:cubicBezTo>
                  <a:cubicBezTo>
                    <a:pt x="127" y="165"/>
                    <a:pt x="132" y="163"/>
                    <a:pt x="136" y="159"/>
                  </a:cubicBezTo>
                  <a:cubicBezTo>
                    <a:pt x="141" y="156"/>
                    <a:pt x="145" y="153"/>
                    <a:pt x="149" y="149"/>
                  </a:cubicBezTo>
                  <a:cubicBezTo>
                    <a:pt x="153" y="145"/>
                    <a:pt x="157" y="140"/>
                    <a:pt x="160" y="136"/>
                  </a:cubicBezTo>
                  <a:cubicBezTo>
                    <a:pt x="163" y="131"/>
                    <a:pt x="166" y="126"/>
                    <a:pt x="168" y="121"/>
                  </a:cubicBezTo>
                  <a:cubicBezTo>
                    <a:pt x="170" y="116"/>
                    <a:pt x="172" y="110"/>
                    <a:pt x="173" y="105"/>
                  </a:cubicBezTo>
                  <a:cubicBezTo>
                    <a:pt x="174" y="99"/>
                    <a:pt x="175" y="93"/>
                    <a:pt x="175" y="87"/>
                  </a:cubicBezTo>
                  <a:cubicBezTo>
                    <a:pt x="175" y="81"/>
                    <a:pt x="174" y="75"/>
                    <a:pt x="173" y="69"/>
                  </a:cubicBezTo>
                  <a:close/>
                  <a:moveTo>
                    <a:pt x="162" y="86"/>
                  </a:moveTo>
                  <a:cubicBezTo>
                    <a:pt x="161" y="86"/>
                    <a:pt x="136" y="81"/>
                    <a:pt x="110" y="84"/>
                  </a:cubicBezTo>
                  <a:cubicBezTo>
                    <a:pt x="110" y="82"/>
                    <a:pt x="109" y="81"/>
                    <a:pt x="108" y="80"/>
                  </a:cubicBezTo>
                  <a:cubicBezTo>
                    <a:pt x="107" y="76"/>
                    <a:pt x="105" y="73"/>
                    <a:pt x="104" y="69"/>
                  </a:cubicBezTo>
                  <a:cubicBezTo>
                    <a:pt x="133" y="57"/>
                    <a:pt x="145" y="40"/>
                    <a:pt x="145" y="40"/>
                  </a:cubicBezTo>
                  <a:cubicBezTo>
                    <a:pt x="156" y="52"/>
                    <a:pt x="162" y="68"/>
                    <a:pt x="162" y="86"/>
                  </a:cubicBezTo>
                  <a:close/>
                  <a:moveTo>
                    <a:pt x="137" y="31"/>
                  </a:moveTo>
                  <a:cubicBezTo>
                    <a:pt x="137" y="31"/>
                    <a:pt x="126" y="47"/>
                    <a:pt x="98" y="58"/>
                  </a:cubicBezTo>
                  <a:cubicBezTo>
                    <a:pt x="85" y="35"/>
                    <a:pt x="71" y="16"/>
                    <a:pt x="70" y="14"/>
                  </a:cubicBezTo>
                  <a:cubicBezTo>
                    <a:pt x="76" y="13"/>
                    <a:pt x="81" y="12"/>
                    <a:pt x="87" y="12"/>
                  </a:cubicBezTo>
                  <a:cubicBezTo>
                    <a:pt x="106" y="12"/>
                    <a:pt x="124" y="19"/>
                    <a:pt x="137" y="31"/>
                  </a:cubicBezTo>
                  <a:close/>
                  <a:moveTo>
                    <a:pt x="70" y="14"/>
                  </a:moveTo>
                  <a:cubicBezTo>
                    <a:pt x="70" y="14"/>
                    <a:pt x="70" y="14"/>
                    <a:pt x="70" y="14"/>
                  </a:cubicBezTo>
                  <a:cubicBezTo>
                    <a:pt x="70" y="14"/>
                    <a:pt x="69" y="15"/>
                    <a:pt x="69" y="15"/>
                  </a:cubicBezTo>
                  <a:cubicBezTo>
                    <a:pt x="69" y="15"/>
                    <a:pt x="70" y="15"/>
                    <a:pt x="70" y="14"/>
                  </a:cubicBezTo>
                  <a:close/>
                  <a:moveTo>
                    <a:pt x="56" y="19"/>
                  </a:moveTo>
                  <a:cubicBezTo>
                    <a:pt x="57" y="21"/>
                    <a:pt x="70" y="39"/>
                    <a:pt x="83" y="62"/>
                  </a:cubicBezTo>
                  <a:cubicBezTo>
                    <a:pt x="47" y="72"/>
                    <a:pt x="16" y="72"/>
                    <a:pt x="14" y="72"/>
                  </a:cubicBezTo>
                  <a:cubicBezTo>
                    <a:pt x="19" y="48"/>
                    <a:pt x="35" y="29"/>
                    <a:pt x="56" y="19"/>
                  </a:cubicBezTo>
                  <a:close/>
                  <a:moveTo>
                    <a:pt x="13" y="87"/>
                  </a:moveTo>
                  <a:cubicBezTo>
                    <a:pt x="13" y="86"/>
                    <a:pt x="13" y="85"/>
                    <a:pt x="13" y="85"/>
                  </a:cubicBezTo>
                  <a:cubicBezTo>
                    <a:pt x="14" y="85"/>
                    <a:pt x="51" y="85"/>
                    <a:pt x="90" y="74"/>
                  </a:cubicBezTo>
                  <a:cubicBezTo>
                    <a:pt x="92" y="78"/>
                    <a:pt x="94" y="82"/>
                    <a:pt x="96" y="87"/>
                  </a:cubicBezTo>
                  <a:cubicBezTo>
                    <a:pt x="95" y="87"/>
                    <a:pt x="94" y="87"/>
                    <a:pt x="93" y="88"/>
                  </a:cubicBezTo>
                  <a:cubicBezTo>
                    <a:pt x="52" y="101"/>
                    <a:pt x="32" y="137"/>
                    <a:pt x="32" y="137"/>
                  </a:cubicBezTo>
                  <a:cubicBezTo>
                    <a:pt x="32" y="137"/>
                    <a:pt x="32" y="137"/>
                    <a:pt x="32" y="137"/>
                  </a:cubicBezTo>
                  <a:cubicBezTo>
                    <a:pt x="20" y="124"/>
                    <a:pt x="13" y="106"/>
                    <a:pt x="13" y="87"/>
                  </a:cubicBezTo>
                  <a:close/>
                  <a:moveTo>
                    <a:pt x="87" y="162"/>
                  </a:moveTo>
                  <a:cubicBezTo>
                    <a:pt x="69" y="162"/>
                    <a:pt x="53" y="155"/>
                    <a:pt x="40" y="144"/>
                  </a:cubicBezTo>
                  <a:cubicBezTo>
                    <a:pt x="41" y="145"/>
                    <a:pt x="42" y="146"/>
                    <a:pt x="42" y="146"/>
                  </a:cubicBezTo>
                  <a:cubicBezTo>
                    <a:pt x="42" y="146"/>
                    <a:pt x="56" y="115"/>
                    <a:pt x="100" y="99"/>
                  </a:cubicBezTo>
                  <a:cubicBezTo>
                    <a:pt x="100" y="99"/>
                    <a:pt x="100" y="99"/>
                    <a:pt x="101" y="99"/>
                  </a:cubicBezTo>
                  <a:cubicBezTo>
                    <a:pt x="111" y="126"/>
                    <a:pt x="115" y="149"/>
                    <a:pt x="117" y="156"/>
                  </a:cubicBezTo>
                  <a:cubicBezTo>
                    <a:pt x="108" y="159"/>
                    <a:pt x="98" y="162"/>
                    <a:pt x="87" y="162"/>
                  </a:cubicBezTo>
                  <a:close/>
                  <a:moveTo>
                    <a:pt x="129" y="149"/>
                  </a:moveTo>
                  <a:cubicBezTo>
                    <a:pt x="128" y="144"/>
                    <a:pt x="124" y="122"/>
                    <a:pt x="115" y="96"/>
                  </a:cubicBezTo>
                  <a:cubicBezTo>
                    <a:pt x="139" y="92"/>
                    <a:pt x="160" y="98"/>
                    <a:pt x="161" y="99"/>
                  </a:cubicBezTo>
                  <a:cubicBezTo>
                    <a:pt x="158" y="120"/>
                    <a:pt x="146" y="138"/>
                    <a:pt x="129" y="149"/>
                  </a:cubicBezTo>
                  <a:close/>
                </a:path>
              </a:pathLst>
            </a:custGeom>
            <a:solidFill>
              <a:srgbClr val="CCF2EA"/>
            </a:solid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sp>
          <p:nvSpPr>
            <p:cNvPr id="39" name="Freeform 21">
              <a:extLst>
                <a:ext uri="{FF2B5EF4-FFF2-40B4-BE49-F238E27FC236}">
                  <a16:creationId xmlns:a16="http://schemas.microsoft.com/office/drawing/2014/main" id="{82D61CEC-7A96-45D8-A05B-F3962D9DD54B}"/>
                </a:ext>
              </a:extLst>
            </p:cNvPr>
            <p:cNvSpPr/>
            <p:nvPr/>
          </p:nvSpPr>
          <p:spPr bwMode="auto">
            <a:xfrm>
              <a:off x="10708235" y="3228263"/>
              <a:ext cx="917708" cy="913141"/>
            </a:xfrm>
            <a:custGeom>
              <a:avLst/>
              <a:gdLst>
                <a:gd name="T0" fmla="*/ 114 w 228"/>
                <a:gd name="T1" fmla="*/ 0 h 227"/>
                <a:gd name="T2" fmla="*/ 0 w 228"/>
                <a:gd name="T3" fmla="*/ 114 h 227"/>
                <a:gd name="T4" fmla="*/ 68 w 228"/>
                <a:gd name="T5" fmla="*/ 218 h 227"/>
                <a:gd name="T6" fmla="*/ 70 w 228"/>
                <a:gd name="T7" fmla="*/ 192 h 227"/>
                <a:gd name="T8" fmla="*/ 85 w 228"/>
                <a:gd name="T9" fmla="*/ 130 h 227"/>
                <a:gd name="T10" fmla="*/ 81 w 228"/>
                <a:gd name="T11" fmla="*/ 112 h 227"/>
                <a:gd name="T12" fmla="*/ 103 w 228"/>
                <a:gd name="T13" fmla="*/ 82 h 227"/>
                <a:gd name="T14" fmla="*/ 119 w 228"/>
                <a:gd name="T15" fmla="*/ 99 h 227"/>
                <a:gd name="T16" fmla="*/ 109 w 228"/>
                <a:gd name="T17" fmla="*/ 140 h 227"/>
                <a:gd name="T18" fmla="*/ 127 w 228"/>
                <a:gd name="T19" fmla="*/ 162 h 227"/>
                <a:gd name="T20" fmla="*/ 163 w 228"/>
                <a:gd name="T21" fmla="*/ 101 h 227"/>
                <a:gd name="T22" fmla="*/ 115 w 228"/>
                <a:gd name="T23" fmla="*/ 57 h 227"/>
                <a:gd name="T24" fmla="*/ 59 w 228"/>
                <a:gd name="T25" fmla="*/ 112 h 227"/>
                <a:gd name="T26" fmla="*/ 67 w 228"/>
                <a:gd name="T27" fmla="*/ 134 h 227"/>
                <a:gd name="T28" fmla="*/ 68 w 228"/>
                <a:gd name="T29" fmla="*/ 141 h 227"/>
                <a:gd name="T30" fmla="*/ 66 w 228"/>
                <a:gd name="T31" fmla="*/ 150 h 227"/>
                <a:gd name="T32" fmla="*/ 60 w 228"/>
                <a:gd name="T33" fmla="*/ 153 h 227"/>
                <a:gd name="T34" fmla="*/ 37 w 228"/>
                <a:gd name="T35" fmla="*/ 109 h 227"/>
                <a:gd name="T36" fmla="*/ 118 w 228"/>
                <a:gd name="T37" fmla="*/ 38 h 227"/>
                <a:gd name="T38" fmla="*/ 191 w 228"/>
                <a:gd name="T39" fmla="*/ 103 h 227"/>
                <a:gd name="T40" fmla="*/ 129 w 228"/>
                <a:gd name="T41" fmla="*/ 181 h 227"/>
                <a:gd name="T42" fmla="*/ 101 w 228"/>
                <a:gd name="T43" fmla="*/ 167 h 227"/>
                <a:gd name="T44" fmla="*/ 93 w 228"/>
                <a:gd name="T45" fmla="*/ 198 h 227"/>
                <a:gd name="T46" fmla="*/ 82 w 228"/>
                <a:gd name="T47" fmla="*/ 223 h 227"/>
                <a:gd name="T48" fmla="*/ 114 w 228"/>
                <a:gd name="T49" fmla="*/ 227 h 227"/>
                <a:gd name="T50" fmla="*/ 228 w 228"/>
                <a:gd name="T51" fmla="*/ 114 h 227"/>
                <a:gd name="T52" fmla="*/ 114 w 228"/>
                <a:gd name="T53" fmla="*/ 0 h 2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228" h="227">
                  <a:moveTo>
                    <a:pt x="114" y="0"/>
                  </a:moveTo>
                  <a:cubicBezTo>
                    <a:pt x="51" y="0"/>
                    <a:pt x="0" y="51"/>
                    <a:pt x="0" y="114"/>
                  </a:cubicBezTo>
                  <a:cubicBezTo>
                    <a:pt x="0" y="160"/>
                    <a:pt x="28" y="200"/>
                    <a:pt x="68" y="218"/>
                  </a:cubicBezTo>
                  <a:cubicBezTo>
                    <a:pt x="68" y="210"/>
                    <a:pt x="68" y="200"/>
                    <a:pt x="70" y="192"/>
                  </a:cubicBezTo>
                  <a:cubicBezTo>
                    <a:pt x="73" y="183"/>
                    <a:pt x="85" y="130"/>
                    <a:pt x="85" y="130"/>
                  </a:cubicBezTo>
                  <a:cubicBezTo>
                    <a:pt x="85" y="130"/>
                    <a:pt x="81" y="122"/>
                    <a:pt x="81" y="112"/>
                  </a:cubicBezTo>
                  <a:cubicBezTo>
                    <a:pt x="81" y="95"/>
                    <a:pt x="91" y="82"/>
                    <a:pt x="103" y="82"/>
                  </a:cubicBezTo>
                  <a:cubicBezTo>
                    <a:pt x="114" y="82"/>
                    <a:pt x="119" y="90"/>
                    <a:pt x="119" y="99"/>
                  </a:cubicBezTo>
                  <a:cubicBezTo>
                    <a:pt x="119" y="110"/>
                    <a:pt x="112" y="125"/>
                    <a:pt x="109" y="140"/>
                  </a:cubicBezTo>
                  <a:cubicBezTo>
                    <a:pt x="106" y="152"/>
                    <a:pt x="115" y="162"/>
                    <a:pt x="127" y="162"/>
                  </a:cubicBezTo>
                  <a:cubicBezTo>
                    <a:pt x="148" y="162"/>
                    <a:pt x="163" y="134"/>
                    <a:pt x="163" y="101"/>
                  </a:cubicBezTo>
                  <a:cubicBezTo>
                    <a:pt x="163" y="76"/>
                    <a:pt x="146" y="57"/>
                    <a:pt x="115" y="57"/>
                  </a:cubicBezTo>
                  <a:cubicBezTo>
                    <a:pt x="81" y="57"/>
                    <a:pt x="59" y="83"/>
                    <a:pt x="59" y="112"/>
                  </a:cubicBezTo>
                  <a:cubicBezTo>
                    <a:pt x="59" y="122"/>
                    <a:pt x="62" y="129"/>
                    <a:pt x="67" y="134"/>
                  </a:cubicBezTo>
                  <a:cubicBezTo>
                    <a:pt x="69" y="137"/>
                    <a:pt x="69" y="138"/>
                    <a:pt x="68" y="141"/>
                  </a:cubicBezTo>
                  <a:cubicBezTo>
                    <a:pt x="68" y="143"/>
                    <a:pt x="67" y="148"/>
                    <a:pt x="66" y="150"/>
                  </a:cubicBezTo>
                  <a:cubicBezTo>
                    <a:pt x="65" y="153"/>
                    <a:pt x="63" y="154"/>
                    <a:pt x="60" y="153"/>
                  </a:cubicBezTo>
                  <a:cubicBezTo>
                    <a:pt x="44" y="146"/>
                    <a:pt x="37" y="129"/>
                    <a:pt x="37" y="109"/>
                  </a:cubicBezTo>
                  <a:cubicBezTo>
                    <a:pt x="37" y="77"/>
                    <a:pt x="64" y="38"/>
                    <a:pt x="118" y="38"/>
                  </a:cubicBezTo>
                  <a:cubicBezTo>
                    <a:pt x="162" y="38"/>
                    <a:pt x="191" y="70"/>
                    <a:pt x="191" y="103"/>
                  </a:cubicBezTo>
                  <a:cubicBezTo>
                    <a:pt x="191" y="148"/>
                    <a:pt x="166" y="181"/>
                    <a:pt x="129" y="181"/>
                  </a:cubicBezTo>
                  <a:cubicBezTo>
                    <a:pt x="117" y="181"/>
                    <a:pt x="105" y="175"/>
                    <a:pt x="101" y="167"/>
                  </a:cubicBezTo>
                  <a:cubicBezTo>
                    <a:pt x="101" y="167"/>
                    <a:pt x="95" y="193"/>
                    <a:pt x="93" y="198"/>
                  </a:cubicBezTo>
                  <a:cubicBezTo>
                    <a:pt x="91" y="207"/>
                    <a:pt x="86" y="216"/>
                    <a:pt x="82" y="223"/>
                  </a:cubicBezTo>
                  <a:cubicBezTo>
                    <a:pt x="92" y="226"/>
                    <a:pt x="103" y="227"/>
                    <a:pt x="114" y="227"/>
                  </a:cubicBezTo>
                  <a:cubicBezTo>
                    <a:pt x="177" y="227"/>
                    <a:pt x="228" y="176"/>
                    <a:pt x="228" y="114"/>
                  </a:cubicBezTo>
                  <a:cubicBezTo>
                    <a:pt x="228" y="51"/>
                    <a:pt x="177" y="0"/>
                    <a:pt x="114" y="0"/>
                  </a:cubicBezTo>
                  <a:close/>
                </a:path>
              </a:pathLst>
            </a:custGeom>
            <a:solidFill>
              <a:srgbClr val="CCF2EA"/>
            </a:solid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sp>
          <p:nvSpPr>
            <p:cNvPr id="40" name="Freeform 22">
              <a:extLst>
                <a:ext uri="{FF2B5EF4-FFF2-40B4-BE49-F238E27FC236}">
                  <a16:creationId xmlns:a16="http://schemas.microsoft.com/office/drawing/2014/main" id="{D9D7E593-ACAE-4B99-A632-AE6A3BA3C1F3}"/>
                </a:ext>
              </a:extLst>
            </p:cNvPr>
            <p:cNvSpPr>
              <a:spLocks noEditPoints="1"/>
            </p:cNvSpPr>
            <p:nvPr/>
          </p:nvSpPr>
          <p:spPr bwMode="auto">
            <a:xfrm>
              <a:off x="8384291" y="1853986"/>
              <a:ext cx="820306" cy="818784"/>
            </a:xfrm>
            <a:custGeom>
              <a:avLst/>
              <a:gdLst>
                <a:gd name="T0" fmla="*/ 164 w 204"/>
                <a:gd name="T1" fmla="*/ 0 h 204"/>
                <a:gd name="T2" fmla="*/ 39 w 204"/>
                <a:gd name="T3" fmla="*/ 0 h 204"/>
                <a:gd name="T4" fmla="*/ 0 w 204"/>
                <a:gd name="T5" fmla="*/ 39 h 204"/>
                <a:gd name="T6" fmla="*/ 0 w 204"/>
                <a:gd name="T7" fmla="*/ 81 h 204"/>
                <a:gd name="T8" fmla="*/ 0 w 204"/>
                <a:gd name="T9" fmla="*/ 164 h 204"/>
                <a:gd name="T10" fmla="*/ 39 w 204"/>
                <a:gd name="T11" fmla="*/ 204 h 204"/>
                <a:gd name="T12" fmla="*/ 164 w 204"/>
                <a:gd name="T13" fmla="*/ 204 h 204"/>
                <a:gd name="T14" fmla="*/ 204 w 204"/>
                <a:gd name="T15" fmla="*/ 164 h 204"/>
                <a:gd name="T16" fmla="*/ 204 w 204"/>
                <a:gd name="T17" fmla="*/ 81 h 204"/>
                <a:gd name="T18" fmla="*/ 204 w 204"/>
                <a:gd name="T19" fmla="*/ 39 h 204"/>
                <a:gd name="T20" fmla="*/ 164 w 204"/>
                <a:gd name="T21" fmla="*/ 0 h 204"/>
                <a:gd name="T22" fmla="*/ 176 w 204"/>
                <a:gd name="T23" fmla="*/ 23 h 204"/>
                <a:gd name="T24" fmla="*/ 180 w 204"/>
                <a:gd name="T25" fmla="*/ 23 h 204"/>
                <a:gd name="T26" fmla="*/ 180 w 204"/>
                <a:gd name="T27" fmla="*/ 28 h 204"/>
                <a:gd name="T28" fmla="*/ 180 w 204"/>
                <a:gd name="T29" fmla="*/ 58 h 204"/>
                <a:gd name="T30" fmla="*/ 146 w 204"/>
                <a:gd name="T31" fmla="*/ 58 h 204"/>
                <a:gd name="T32" fmla="*/ 146 w 204"/>
                <a:gd name="T33" fmla="*/ 24 h 204"/>
                <a:gd name="T34" fmla="*/ 176 w 204"/>
                <a:gd name="T35" fmla="*/ 23 h 204"/>
                <a:gd name="T36" fmla="*/ 73 w 204"/>
                <a:gd name="T37" fmla="*/ 81 h 204"/>
                <a:gd name="T38" fmla="*/ 102 w 204"/>
                <a:gd name="T39" fmla="*/ 66 h 204"/>
                <a:gd name="T40" fmla="*/ 131 w 204"/>
                <a:gd name="T41" fmla="*/ 81 h 204"/>
                <a:gd name="T42" fmla="*/ 138 w 204"/>
                <a:gd name="T43" fmla="*/ 102 h 204"/>
                <a:gd name="T44" fmla="*/ 102 w 204"/>
                <a:gd name="T45" fmla="*/ 138 h 204"/>
                <a:gd name="T46" fmla="*/ 66 w 204"/>
                <a:gd name="T47" fmla="*/ 102 h 204"/>
                <a:gd name="T48" fmla="*/ 73 w 204"/>
                <a:gd name="T49" fmla="*/ 81 h 204"/>
                <a:gd name="T50" fmla="*/ 184 w 204"/>
                <a:gd name="T51" fmla="*/ 164 h 204"/>
                <a:gd name="T52" fmla="*/ 164 w 204"/>
                <a:gd name="T53" fmla="*/ 184 h 204"/>
                <a:gd name="T54" fmla="*/ 39 w 204"/>
                <a:gd name="T55" fmla="*/ 184 h 204"/>
                <a:gd name="T56" fmla="*/ 20 w 204"/>
                <a:gd name="T57" fmla="*/ 164 h 204"/>
                <a:gd name="T58" fmla="*/ 20 w 204"/>
                <a:gd name="T59" fmla="*/ 81 h 204"/>
                <a:gd name="T60" fmla="*/ 50 w 204"/>
                <a:gd name="T61" fmla="*/ 81 h 204"/>
                <a:gd name="T62" fmla="*/ 46 w 204"/>
                <a:gd name="T63" fmla="*/ 102 h 204"/>
                <a:gd name="T64" fmla="*/ 102 w 204"/>
                <a:gd name="T65" fmla="*/ 158 h 204"/>
                <a:gd name="T66" fmla="*/ 157 w 204"/>
                <a:gd name="T67" fmla="*/ 102 h 204"/>
                <a:gd name="T68" fmla="*/ 153 w 204"/>
                <a:gd name="T69" fmla="*/ 81 h 204"/>
                <a:gd name="T70" fmla="*/ 184 w 204"/>
                <a:gd name="T71" fmla="*/ 81 h 204"/>
                <a:gd name="T72" fmla="*/ 184 w 204"/>
                <a:gd name="T73" fmla="*/ 164 h 2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204" h="204">
                  <a:moveTo>
                    <a:pt x="164" y="0"/>
                  </a:moveTo>
                  <a:cubicBezTo>
                    <a:pt x="39" y="0"/>
                    <a:pt x="39" y="0"/>
                    <a:pt x="39" y="0"/>
                  </a:cubicBezTo>
                  <a:cubicBezTo>
                    <a:pt x="17" y="0"/>
                    <a:pt x="0" y="18"/>
                    <a:pt x="0" y="39"/>
                  </a:cubicBezTo>
                  <a:cubicBezTo>
                    <a:pt x="0" y="81"/>
                    <a:pt x="0" y="81"/>
                    <a:pt x="0" y="81"/>
                  </a:cubicBezTo>
                  <a:cubicBezTo>
                    <a:pt x="0" y="164"/>
                    <a:pt x="0" y="164"/>
                    <a:pt x="0" y="164"/>
                  </a:cubicBezTo>
                  <a:cubicBezTo>
                    <a:pt x="0" y="186"/>
                    <a:pt x="17" y="204"/>
                    <a:pt x="39" y="204"/>
                  </a:cubicBezTo>
                  <a:cubicBezTo>
                    <a:pt x="164" y="204"/>
                    <a:pt x="164" y="204"/>
                    <a:pt x="164" y="204"/>
                  </a:cubicBezTo>
                  <a:cubicBezTo>
                    <a:pt x="186" y="204"/>
                    <a:pt x="204" y="186"/>
                    <a:pt x="204" y="164"/>
                  </a:cubicBezTo>
                  <a:cubicBezTo>
                    <a:pt x="204" y="81"/>
                    <a:pt x="204" y="81"/>
                    <a:pt x="204" y="81"/>
                  </a:cubicBezTo>
                  <a:cubicBezTo>
                    <a:pt x="204" y="39"/>
                    <a:pt x="204" y="39"/>
                    <a:pt x="204" y="39"/>
                  </a:cubicBezTo>
                  <a:cubicBezTo>
                    <a:pt x="204" y="18"/>
                    <a:pt x="186" y="0"/>
                    <a:pt x="164" y="0"/>
                  </a:cubicBezTo>
                  <a:close/>
                  <a:moveTo>
                    <a:pt x="176" y="23"/>
                  </a:moveTo>
                  <a:cubicBezTo>
                    <a:pt x="180" y="23"/>
                    <a:pt x="180" y="23"/>
                    <a:pt x="180" y="23"/>
                  </a:cubicBezTo>
                  <a:cubicBezTo>
                    <a:pt x="180" y="28"/>
                    <a:pt x="180" y="28"/>
                    <a:pt x="180" y="28"/>
                  </a:cubicBezTo>
                  <a:cubicBezTo>
                    <a:pt x="180" y="58"/>
                    <a:pt x="180" y="58"/>
                    <a:pt x="180" y="58"/>
                  </a:cubicBezTo>
                  <a:cubicBezTo>
                    <a:pt x="146" y="58"/>
                    <a:pt x="146" y="58"/>
                    <a:pt x="146" y="58"/>
                  </a:cubicBezTo>
                  <a:cubicBezTo>
                    <a:pt x="146" y="24"/>
                    <a:pt x="146" y="24"/>
                    <a:pt x="146" y="24"/>
                  </a:cubicBezTo>
                  <a:lnTo>
                    <a:pt x="176" y="23"/>
                  </a:lnTo>
                  <a:close/>
                  <a:moveTo>
                    <a:pt x="73" y="81"/>
                  </a:moveTo>
                  <a:cubicBezTo>
                    <a:pt x="79" y="72"/>
                    <a:pt x="90" y="66"/>
                    <a:pt x="102" y="66"/>
                  </a:cubicBezTo>
                  <a:cubicBezTo>
                    <a:pt x="114" y="66"/>
                    <a:pt x="124" y="72"/>
                    <a:pt x="131" y="81"/>
                  </a:cubicBezTo>
                  <a:cubicBezTo>
                    <a:pt x="135" y="87"/>
                    <a:pt x="138" y="94"/>
                    <a:pt x="138" y="102"/>
                  </a:cubicBezTo>
                  <a:cubicBezTo>
                    <a:pt x="138" y="122"/>
                    <a:pt x="121" y="138"/>
                    <a:pt x="102" y="138"/>
                  </a:cubicBezTo>
                  <a:cubicBezTo>
                    <a:pt x="82" y="138"/>
                    <a:pt x="66" y="122"/>
                    <a:pt x="66" y="102"/>
                  </a:cubicBezTo>
                  <a:cubicBezTo>
                    <a:pt x="66" y="94"/>
                    <a:pt x="68" y="87"/>
                    <a:pt x="73" y="81"/>
                  </a:cubicBezTo>
                  <a:close/>
                  <a:moveTo>
                    <a:pt x="184" y="164"/>
                  </a:moveTo>
                  <a:cubicBezTo>
                    <a:pt x="184" y="175"/>
                    <a:pt x="175" y="184"/>
                    <a:pt x="164" y="184"/>
                  </a:cubicBezTo>
                  <a:cubicBezTo>
                    <a:pt x="39" y="184"/>
                    <a:pt x="39" y="184"/>
                    <a:pt x="39" y="184"/>
                  </a:cubicBezTo>
                  <a:cubicBezTo>
                    <a:pt x="28" y="184"/>
                    <a:pt x="20" y="175"/>
                    <a:pt x="20" y="164"/>
                  </a:cubicBezTo>
                  <a:cubicBezTo>
                    <a:pt x="20" y="81"/>
                    <a:pt x="20" y="81"/>
                    <a:pt x="20" y="81"/>
                  </a:cubicBezTo>
                  <a:cubicBezTo>
                    <a:pt x="50" y="81"/>
                    <a:pt x="50" y="81"/>
                    <a:pt x="50" y="81"/>
                  </a:cubicBezTo>
                  <a:cubicBezTo>
                    <a:pt x="47" y="87"/>
                    <a:pt x="46" y="95"/>
                    <a:pt x="46" y="102"/>
                  </a:cubicBezTo>
                  <a:cubicBezTo>
                    <a:pt x="46" y="133"/>
                    <a:pt x="71" y="158"/>
                    <a:pt x="102" y="158"/>
                  </a:cubicBezTo>
                  <a:cubicBezTo>
                    <a:pt x="132" y="158"/>
                    <a:pt x="157" y="133"/>
                    <a:pt x="157" y="102"/>
                  </a:cubicBezTo>
                  <a:cubicBezTo>
                    <a:pt x="157" y="95"/>
                    <a:pt x="156" y="87"/>
                    <a:pt x="153" y="81"/>
                  </a:cubicBezTo>
                  <a:cubicBezTo>
                    <a:pt x="184" y="81"/>
                    <a:pt x="184" y="81"/>
                    <a:pt x="184" y="81"/>
                  </a:cubicBezTo>
                  <a:lnTo>
                    <a:pt x="184" y="164"/>
                  </a:lnTo>
                  <a:close/>
                </a:path>
              </a:pathLst>
            </a:custGeom>
            <a:solidFill>
              <a:srgbClr val="CCF2EA"/>
            </a:solid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grpSp>
          <p:nvGrpSpPr>
            <p:cNvPr id="41" name="Group 22">
              <a:extLst>
                <a:ext uri="{FF2B5EF4-FFF2-40B4-BE49-F238E27FC236}">
                  <a16:creationId xmlns:a16="http://schemas.microsoft.com/office/drawing/2014/main" id="{6BA8C26A-71E6-4D39-A447-04E0C1BCC45C}"/>
                </a:ext>
              </a:extLst>
            </p:cNvPr>
            <p:cNvGrpSpPr/>
            <p:nvPr/>
          </p:nvGrpSpPr>
          <p:grpSpPr>
            <a:xfrm>
              <a:off x="9498323" y="820615"/>
              <a:ext cx="739645" cy="687899"/>
              <a:chOff x="3338513" y="696913"/>
              <a:chExt cx="771525" cy="717550"/>
            </a:xfrm>
            <a:solidFill>
              <a:srgbClr val="CCF2EA"/>
            </a:solidFill>
          </p:grpSpPr>
          <p:sp>
            <p:nvSpPr>
              <p:cNvPr id="60" name="Freeform 23">
                <a:extLst>
                  <a:ext uri="{FF2B5EF4-FFF2-40B4-BE49-F238E27FC236}">
                    <a16:creationId xmlns:a16="http://schemas.microsoft.com/office/drawing/2014/main" id="{09CB3B0F-7324-485C-B1B4-EB67137B7646}"/>
                  </a:ext>
                </a:extLst>
              </p:cNvPr>
              <p:cNvSpPr/>
              <p:nvPr/>
            </p:nvSpPr>
            <p:spPr bwMode="auto">
              <a:xfrm>
                <a:off x="3586163" y="696913"/>
                <a:ext cx="523875" cy="717550"/>
              </a:xfrm>
              <a:custGeom>
                <a:avLst/>
                <a:gdLst>
                  <a:gd name="T0" fmla="*/ 115 w 125"/>
                  <a:gd name="T1" fmla="*/ 63 h 171"/>
                  <a:gd name="T2" fmla="*/ 69 w 125"/>
                  <a:gd name="T3" fmla="*/ 63 h 171"/>
                  <a:gd name="T4" fmla="*/ 85 w 125"/>
                  <a:gd name="T5" fmla="*/ 32 h 171"/>
                  <a:gd name="T6" fmla="*/ 74 w 125"/>
                  <a:gd name="T7" fmla="*/ 0 h 171"/>
                  <a:gd name="T8" fmla="*/ 61 w 125"/>
                  <a:gd name="T9" fmla="*/ 21 h 171"/>
                  <a:gd name="T10" fmla="*/ 37 w 125"/>
                  <a:gd name="T11" fmla="*/ 53 h 171"/>
                  <a:gd name="T12" fmla="*/ 0 w 125"/>
                  <a:gd name="T13" fmla="*/ 70 h 171"/>
                  <a:gd name="T14" fmla="*/ 0 w 125"/>
                  <a:gd name="T15" fmla="*/ 71 h 171"/>
                  <a:gd name="T16" fmla="*/ 0 w 125"/>
                  <a:gd name="T17" fmla="*/ 148 h 171"/>
                  <a:gd name="T18" fmla="*/ 26 w 125"/>
                  <a:gd name="T19" fmla="*/ 155 h 171"/>
                  <a:gd name="T20" fmla="*/ 76 w 125"/>
                  <a:gd name="T21" fmla="*/ 171 h 171"/>
                  <a:gd name="T22" fmla="*/ 91 w 125"/>
                  <a:gd name="T23" fmla="*/ 147 h 171"/>
                  <a:gd name="T24" fmla="*/ 103 w 125"/>
                  <a:gd name="T25" fmla="*/ 121 h 171"/>
                  <a:gd name="T26" fmla="*/ 107 w 125"/>
                  <a:gd name="T27" fmla="*/ 91 h 171"/>
                  <a:gd name="T28" fmla="*/ 115 w 125"/>
                  <a:gd name="T29" fmla="*/ 63 h 1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25" h="171">
                    <a:moveTo>
                      <a:pt x="115" y="63"/>
                    </a:moveTo>
                    <a:cubicBezTo>
                      <a:pt x="105" y="57"/>
                      <a:pt x="69" y="63"/>
                      <a:pt x="69" y="63"/>
                    </a:cubicBezTo>
                    <a:cubicBezTo>
                      <a:pt x="75" y="59"/>
                      <a:pt x="85" y="38"/>
                      <a:pt x="85" y="32"/>
                    </a:cubicBezTo>
                    <a:cubicBezTo>
                      <a:pt x="86" y="19"/>
                      <a:pt x="83" y="0"/>
                      <a:pt x="74" y="0"/>
                    </a:cubicBezTo>
                    <a:cubicBezTo>
                      <a:pt x="64" y="0"/>
                      <a:pt x="62" y="16"/>
                      <a:pt x="61" y="21"/>
                    </a:cubicBezTo>
                    <a:cubicBezTo>
                      <a:pt x="59" y="35"/>
                      <a:pt x="46" y="48"/>
                      <a:pt x="37" y="53"/>
                    </a:cubicBezTo>
                    <a:cubicBezTo>
                      <a:pt x="25" y="60"/>
                      <a:pt x="16" y="66"/>
                      <a:pt x="0" y="70"/>
                    </a:cubicBezTo>
                    <a:cubicBezTo>
                      <a:pt x="0" y="70"/>
                      <a:pt x="0" y="71"/>
                      <a:pt x="0" y="71"/>
                    </a:cubicBezTo>
                    <a:cubicBezTo>
                      <a:pt x="0" y="148"/>
                      <a:pt x="0" y="148"/>
                      <a:pt x="0" y="148"/>
                    </a:cubicBezTo>
                    <a:cubicBezTo>
                      <a:pt x="9" y="148"/>
                      <a:pt x="18" y="150"/>
                      <a:pt x="26" y="155"/>
                    </a:cubicBezTo>
                    <a:cubicBezTo>
                      <a:pt x="43" y="164"/>
                      <a:pt x="56" y="171"/>
                      <a:pt x="76" y="171"/>
                    </a:cubicBezTo>
                    <a:cubicBezTo>
                      <a:pt x="106" y="171"/>
                      <a:pt x="103" y="148"/>
                      <a:pt x="91" y="147"/>
                    </a:cubicBezTo>
                    <a:cubicBezTo>
                      <a:pt x="115" y="148"/>
                      <a:pt x="117" y="128"/>
                      <a:pt x="103" y="121"/>
                    </a:cubicBezTo>
                    <a:cubicBezTo>
                      <a:pt x="125" y="121"/>
                      <a:pt x="122" y="93"/>
                      <a:pt x="107" y="91"/>
                    </a:cubicBezTo>
                    <a:cubicBezTo>
                      <a:pt x="124" y="92"/>
                      <a:pt x="125" y="70"/>
                      <a:pt x="115" y="63"/>
                    </a:cubicBezTo>
                    <a:close/>
                  </a:path>
                </a:pathLst>
              </a:custGeom>
              <a:grp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sp>
            <p:nvSpPr>
              <p:cNvPr id="61" name="Rectangle 24">
                <a:extLst>
                  <a:ext uri="{FF2B5EF4-FFF2-40B4-BE49-F238E27FC236}">
                    <a16:creationId xmlns:a16="http://schemas.microsoft.com/office/drawing/2014/main" id="{F712CF10-9BAC-4516-92D0-075C73F351C8}"/>
                  </a:ext>
                </a:extLst>
              </p:cNvPr>
              <p:cNvSpPr>
                <a:spLocks noChangeArrowheads="1"/>
              </p:cNvSpPr>
              <p:nvPr/>
            </p:nvSpPr>
            <p:spPr bwMode="auto">
              <a:xfrm>
                <a:off x="3338513" y="960438"/>
                <a:ext cx="163513" cy="390525"/>
              </a:xfrm>
              <a:prstGeom prst="rect">
                <a:avLst/>
              </a:prstGeom>
              <a:grp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grpSp>
        <p:sp>
          <p:nvSpPr>
            <p:cNvPr id="42" name="Freeform 23">
              <a:extLst>
                <a:ext uri="{FF2B5EF4-FFF2-40B4-BE49-F238E27FC236}">
                  <a16:creationId xmlns:a16="http://schemas.microsoft.com/office/drawing/2014/main" id="{C05F15FA-07A7-4503-99DB-A8C7AF4740E0}"/>
                </a:ext>
              </a:extLst>
            </p:cNvPr>
            <p:cNvSpPr>
              <a:spLocks noEditPoints="1"/>
            </p:cNvSpPr>
            <p:nvPr/>
          </p:nvSpPr>
          <p:spPr bwMode="auto">
            <a:xfrm>
              <a:off x="8448210" y="4477744"/>
              <a:ext cx="334819" cy="289161"/>
            </a:xfrm>
            <a:custGeom>
              <a:avLst/>
              <a:gdLst>
                <a:gd name="T0" fmla="*/ 42 w 83"/>
                <a:gd name="T1" fmla="*/ 0 h 72"/>
                <a:gd name="T2" fmla="*/ 0 w 83"/>
                <a:gd name="T3" fmla="*/ 31 h 72"/>
                <a:gd name="T4" fmla="*/ 14 w 83"/>
                <a:gd name="T5" fmla="*/ 54 h 72"/>
                <a:gd name="T6" fmla="*/ 4 w 83"/>
                <a:gd name="T7" fmla="*/ 72 h 72"/>
                <a:gd name="T8" fmla="*/ 24 w 83"/>
                <a:gd name="T9" fmla="*/ 59 h 72"/>
                <a:gd name="T10" fmla="*/ 42 w 83"/>
                <a:gd name="T11" fmla="*/ 62 h 72"/>
                <a:gd name="T12" fmla="*/ 83 w 83"/>
                <a:gd name="T13" fmla="*/ 31 h 72"/>
                <a:gd name="T14" fmla="*/ 42 w 83"/>
                <a:gd name="T15" fmla="*/ 0 h 72"/>
                <a:gd name="T16" fmla="*/ 42 w 83"/>
                <a:gd name="T17" fmla="*/ 12 h 72"/>
                <a:gd name="T18" fmla="*/ 9 w 83"/>
                <a:gd name="T19" fmla="*/ 23 h 72"/>
                <a:gd name="T20" fmla="*/ 42 w 83"/>
                <a:gd name="T21" fmla="*/ 7 h 72"/>
                <a:gd name="T22" fmla="*/ 75 w 83"/>
                <a:gd name="T23" fmla="*/ 23 h 72"/>
                <a:gd name="T24" fmla="*/ 42 w 83"/>
                <a:gd name="T25" fmla="*/ 12 h 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83" h="72">
                  <a:moveTo>
                    <a:pt x="42" y="0"/>
                  </a:moveTo>
                  <a:cubicBezTo>
                    <a:pt x="19" y="0"/>
                    <a:pt x="0" y="14"/>
                    <a:pt x="0" y="31"/>
                  </a:cubicBezTo>
                  <a:cubicBezTo>
                    <a:pt x="0" y="40"/>
                    <a:pt x="6" y="48"/>
                    <a:pt x="14" y="54"/>
                  </a:cubicBezTo>
                  <a:cubicBezTo>
                    <a:pt x="4" y="72"/>
                    <a:pt x="4" y="72"/>
                    <a:pt x="4" y="72"/>
                  </a:cubicBezTo>
                  <a:cubicBezTo>
                    <a:pt x="24" y="59"/>
                    <a:pt x="24" y="59"/>
                    <a:pt x="24" y="59"/>
                  </a:cubicBezTo>
                  <a:cubicBezTo>
                    <a:pt x="29" y="61"/>
                    <a:pt x="35" y="62"/>
                    <a:pt x="42" y="62"/>
                  </a:cubicBezTo>
                  <a:cubicBezTo>
                    <a:pt x="64" y="62"/>
                    <a:pt x="83" y="48"/>
                    <a:pt x="83" y="31"/>
                  </a:cubicBezTo>
                  <a:cubicBezTo>
                    <a:pt x="83" y="14"/>
                    <a:pt x="64" y="0"/>
                    <a:pt x="42" y="0"/>
                  </a:cubicBezTo>
                  <a:close/>
                  <a:moveTo>
                    <a:pt x="42" y="12"/>
                  </a:moveTo>
                  <a:cubicBezTo>
                    <a:pt x="28" y="12"/>
                    <a:pt x="16" y="16"/>
                    <a:pt x="9" y="23"/>
                  </a:cubicBezTo>
                  <a:cubicBezTo>
                    <a:pt x="12" y="14"/>
                    <a:pt x="26" y="7"/>
                    <a:pt x="42" y="7"/>
                  </a:cubicBezTo>
                  <a:cubicBezTo>
                    <a:pt x="58" y="7"/>
                    <a:pt x="72" y="14"/>
                    <a:pt x="75" y="23"/>
                  </a:cubicBezTo>
                  <a:cubicBezTo>
                    <a:pt x="68" y="16"/>
                    <a:pt x="55" y="12"/>
                    <a:pt x="42" y="12"/>
                  </a:cubicBezTo>
                  <a:close/>
                </a:path>
              </a:pathLst>
            </a:custGeom>
            <a:solidFill>
              <a:srgbClr val="CCF2EA"/>
            </a:solid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grpSp>
          <p:nvGrpSpPr>
            <p:cNvPr id="43" name="Group 24">
              <a:extLst>
                <a:ext uri="{FF2B5EF4-FFF2-40B4-BE49-F238E27FC236}">
                  <a16:creationId xmlns:a16="http://schemas.microsoft.com/office/drawing/2014/main" id="{67F1C1AF-E7AF-43FF-817F-B50EFF6959D2}"/>
                </a:ext>
              </a:extLst>
            </p:cNvPr>
            <p:cNvGrpSpPr/>
            <p:nvPr/>
          </p:nvGrpSpPr>
          <p:grpSpPr>
            <a:xfrm>
              <a:off x="6819775" y="3311968"/>
              <a:ext cx="1270788" cy="1190127"/>
              <a:chOff x="544513" y="3295650"/>
              <a:chExt cx="1325563" cy="1241425"/>
            </a:xfrm>
            <a:solidFill>
              <a:srgbClr val="CCF2EA"/>
            </a:solidFill>
          </p:grpSpPr>
          <p:sp>
            <p:nvSpPr>
              <p:cNvPr id="57" name="Freeform 26">
                <a:extLst>
                  <a:ext uri="{FF2B5EF4-FFF2-40B4-BE49-F238E27FC236}">
                    <a16:creationId xmlns:a16="http://schemas.microsoft.com/office/drawing/2014/main" id="{BF537FD2-C507-4347-82E6-FE075D9E3397}"/>
                  </a:ext>
                </a:extLst>
              </p:cNvPr>
              <p:cNvSpPr/>
              <p:nvPr/>
            </p:nvSpPr>
            <p:spPr bwMode="auto">
              <a:xfrm>
                <a:off x="692151" y="3351213"/>
                <a:ext cx="1077913" cy="1185862"/>
              </a:xfrm>
              <a:custGeom>
                <a:avLst/>
                <a:gdLst>
                  <a:gd name="T0" fmla="*/ 55 w 257"/>
                  <a:gd name="T1" fmla="*/ 128 h 283"/>
                  <a:gd name="T2" fmla="*/ 49 w 257"/>
                  <a:gd name="T3" fmla="*/ 128 h 283"/>
                  <a:gd name="T4" fmla="*/ 43 w 257"/>
                  <a:gd name="T5" fmla="*/ 129 h 283"/>
                  <a:gd name="T6" fmla="*/ 36 w 257"/>
                  <a:gd name="T7" fmla="*/ 133 h 283"/>
                  <a:gd name="T8" fmla="*/ 9 w 257"/>
                  <a:gd name="T9" fmla="*/ 145 h 283"/>
                  <a:gd name="T10" fmla="*/ 4 w 257"/>
                  <a:gd name="T11" fmla="*/ 167 h 283"/>
                  <a:gd name="T12" fmla="*/ 26 w 257"/>
                  <a:gd name="T13" fmla="*/ 218 h 283"/>
                  <a:gd name="T14" fmla="*/ 46 w 257"/>
                  <a:gd name="T15" fmla="*/ 229 h 283"/>
                  <a:gd name="T16" fmla="*/ 61 w 257"/>
                  <a:gd name="T17" fmla="*/ 223 h 283"/>
                  <a:gd name="T18" fmla="*/ 73 w 257"/>
                  <a:gd name="T19" fmla="*/ 243 h 283"/>
                  <a:gd name="T20" fmla="*/ 77 w 257"/>
                  <a:gd name="T21" fmla="*/ 240 h 283"/>
                  <a:gd name="T22" fmla="*/ 106 w 257"/>
                  <a:gd name="T23" fmla="*/ 273 h 283"/>
                  <a:gd name="T24" fmla="*/ 139 w 257"/>
                  <a:gd name="T25" fmla="*/ 275 h 283"/>
                  <a:gd name="T26" fmla="*/ 141 w 257"/>
                  <a:gd name="T27" fmla="*/ 242 h 283"/>
                  <a:gd name="T28" fmla="*/ 138 w 257"/>
                  <a:gd name="T29" fmla="*/ 239 h 283"/>
                  <a:gd name="T30" fmla="*/ 138 w 257"/>
                  <a:gd name="T31" fmla="*/ 239 h 283"/>
                  <a:gd name="T32" fmla="*/ 112 w 257"/>
                  <a:gd name="T33" fmla="*/ 209 h 283"/>
                  <a:gd name="T34" fmla="*/ 128 w 257"/>
                  <a:gd name="T35" fmla="*/ 194 h 283"/>
                  <a:gd name="T36" fmla="*/ 131 w 257"/>
                  <a:gd name="T37" fmla="*/ 193 h 283"/>
                  <a:gd name="T38" fmla="*/ 257 w 257"/>
                  <a:gd name="T39" fmla="*/ 188 h 283"/>
                  <a:gd name="T40" fmla="*/ 174 w 257"/>
                  <a:gd name="T41" fmla="*/ 0 h 283"/>
                  <a:gd name="T42" fmla="*/ 55 w 257"/>
                  <a:gd name="T43" fmla="*/ 128 h 28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257" h="283">
                    <a:moveTo>
                      <a:pt x="55" y="128"/>
                    </a:moveTo>
                    <a:cubicBezTo>
                      <a:pt x="53" y="127"/>
                      <a:pt x="51" y="127"/>
                      <a:pt x="49" y="128"/>
                    </a:cubicBezTo>
                    <a:cubicBezTo>
                      <a:pt x="47" y="128"/>
                      <a:pt x="45" y="128"/>
                      <a:pt x="43" y="129"/>
                    </a:cubicBezTo>
                    <a:cubicBezTo>
                      <a:pt x="41" y="130"/>
                      <a:pt x="38" y="131"/>
                      <a:pt x="36" y="133"/>
                    </a:cubicBezTo>
                    <a:cubicBezTo>
                      <a:pt x="9" y="145"/>
                      <a:pt x="9" y="145"/>
                      <a:pt x="9" y="145"/>
                    </a:cubicBezTo>
                    <a:cubicBezTo>
                      <a:pt x="2" y="148"/>
                      <a:pt x="0" y="158"/>
                      <a:pt x="4" y="167"/>
                    </a:cubicBezTo>
                    <a:cubicBezTo>
                      <a:pt x="26" y="218"/>
                      <a:pt x="26" y="218"/>
                      <a:pt x="26" y="218"/>
                    </a:cubicBezTo>
                    <a:cubicBezTo>
                      <a:pt x="30" y="227"/>
                      <a:pt x="39" y="232"/>
                      <a:pt x="46" y="229"/>
                    </a:cubicBezTo>
                    <a:cubicBezTo>
                      <a:pt x="61" y="223"/>
                      <a:pt x="61" y="223"/>
                      <a:pt x="61" y="223"/>
                    </a:cubicBezTo>
                    <a:cubicBezTo>
                      <a:pt x="73" y="243"/>
                      <a:pt x="73" y="243"/>
                      <a:pt x="73" y="243"/>
                    </a:cubicBezTo>
                    <a:cubicBezTo>
                      <a:pt x="77" y="240"/>
                      <a:pt x="77" y="240"/>
                      <a:pt x="77" y="240"/>
                    </a:cubicBezTo>
                    <a:cubicBezTo>
                      <a:pt x="106" y="273"/>
                      <a:pt x="106" y="273"/>
                      <a:pt x="106" y="273"/>
                    </a:cubicBezTo>
                    <a:cubicBezTo>
                      <a:pt x="115" y="282"/>
                      <a:pt x="129" y="283"/>
                      <a:pt x="139" y="275"/>
                    </a:cubicBezTo>
                    <a:cubicBezTo>
                      <a:pt x="149" y="266"/>
                      <a:pt x="149" y="251"/>
                      <a:pt x="141" y="242"/>
                    </a:cubicBezTo>
                    <a:cubicBezTo>
                      <a:pt x="138" y="239"/>
                      <a:pt x="138" y="239"/>
                      <a:pt x="138" y="239"/>
                    </a:cubicBezTo>
                    <a:cubicBezTo>
                      <a:pt x="138" y="239"/>
                      <a:pt x="138" y="239"/>
                      <a:pt x="138" y="239"/>
                    </a:cubicBezTo>
                    <a:cubicBezTo>
                      <a:pt x="112" y="209"/>
                      <a:pt x="112" y="209"/>
                      <a:pt x="112" y="209"/>
                    </a:cubicBezTo>
                    <a:cubicBezTo>
                      <a:pt x="128" y="194"/>
                      <a:pt x="128" y="194"/>
                      <a:pt x="128" y="194"/>
                    </a:cubicBezTo>
                    <a:cubicBezTo>
                      <a:pt x="129" y="194"/>
                      <a:pt x="130" y="193"/>
                      <a:pt x="131" y="193"/>
                    </a:cubicBezTo>
                    <a:cubicBezTo>
                      <a:pt x="197" y="178"/>
                      <a:pt x="257" y="188"/>
                      <a:pt x="257" y="188"/>
                    </a:cubicBezTo>
                    <a:cubicBezTo>
                      <a:pt x="174" y="0"/>
                      <a:pt x="174" y="0"/>
                      <a:pt x="174" y="0"/>
                    </a:cubicBezTo>
                    <a:cubicBezTo>
                      <a:pt x="161" y="54"/>
                      <a:pt x="86" y="108"/>
                      <a:pt x="55" y="128"/>
                    </a:cubicBezTo>
                    <a:close/>
                  </a:path>
                </a:pathLst>
              </a:custGeom>
              <a:grp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sp>
            <p:nvSpPr>
              <p:cNvPr id="58" name="Freeform 27">
                <a:extLst>
                  <a:ext uri="{FF2B5EF4-FFF2-40B4-BE49-F238E27FC236}">
                    <a16:creationId xmlns:a16="http://schemas.microsoft.com/office/drawing/2014/main" id="{F862361E-F7EB-478D-A29F-8F697AC1761D}"/>
                  </a:ext>
                </a:extLst>
              </p:cNvPr>
              <p:cNvSpPr/>
              <p:nvPr/>
            </p:nvSpPr>
            <p:spPr bwMode="auto">
              <a:xfrm>
                <a:off x="1446213" y="3295650"/>
                <a:ext cx="423863" cy="865187"/>
              </a:xfrm>
              <a:custGeom>
                <a:avLst/>
                <a:gdLst>
                  <a:gd name="T0" fmla="*/ 0 w 267"/>
                  <a:gd name="T1" fmla="*/ 16 h 545"/>
                  <a:gd name="T2" fmla="*/ 233 w 267"/>
                  <a:gd name="T3" fmla="*/ 545 h 545"/>
                  <a:gd name="T4" fmla="*/ 267 w 267"/>
                  <a:gd name="T5" fmla="*/ 531 h 545"/>
                  <a:gd name="T6" fmla="*/ 32 w 267"/>
                  <a:gd name="T7" fmla="*/ 0 h 545"/>
                  <a:gd name="T8" fmla="*/ 0 w 267"/>
                  <a:gd name="T9" fmla="*/ 16 h 545"/>
                </a:gdLst>
                <a:ahLst/>
                <a:cxnLst>
                  <a:cxn ang="0">
                    <a:pos x="T0" y="T1"/>
                  </a:cxn>
                  <a:cxn ang="0">
                    <a:pos x="T2" y="T3"/>
                  </a:cxn>
                  <a:cxn ang="0">
                    <a:pos x="T4" y="T5"/>
                  </a:cxn>
                  <a:cxn ang="0">
                    <a:pos x="T6" y="T7"/>
                  </a:cxn>
                  <a:cxn ang="0">
                    <a:pos x="T8" y="T9"/>
                  </a:cxn>
                </a:cxnLst>
                <a:rect l="0" t="0" r="r" b="b"/>
                <a:pathLst>
                  <a:path w="267" h="545">
                    <a:moveTo>
                      <a:pt x="0" y="16"/>
                    </a:moveTo>
                    <a:lnTo>
                      <a:pt x="233" y="545"/>
                    </a:lnTo>
                    <a:lnTo>
                      <a:pt x="267" y="531"/>
                    </a:lnTo>
                    <a:lnTo>
                      <a:pt x="32" y="0"/>
                    </a:lnTo>
                    <a:lnTo>
                      <a:pt x="0" y="16"/>
                    </a:lnTo>
                    <a:close/>
                  </a:path>
                </a:pathLst>
              </a:custGeom>
              <a:grp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sp>
            <p:nvSpPr>
              <p:cNvPr id="59" name="Freeform 28">
                <a:extLst>
                  <a:ext uri="{FF2B5EF4-FFF2-40B4-BE49-F238E27FC236}">
                    <a16:creationId xmlns:a16="http://schemas.microsoft.com/office/drawing/2014/main" id="{ABAC5C04-E86B-4CB1-94B5-E57D215B6DBF}"/>
                  </a:ext>
                </a:extLst>
              </p:cNvPr>
              <p:cNvSpPr/>
              <p:nvPr/>
            </p:nvSpPr>
            <p:spPr bwMode="auto">
              <a:xfrm>
                <a:off x="544513" y="4021138"/>
                <a:ext cx="257175" cy="339725"/>
              </a:xfrm>
              <a:custGeom>
                <a:avLst/>
                <a:gdLst>
                  <a:gd name="T0" fmla="*/ 30 w 61"/>
                  <a:gd name="T1" fmla="*/ 10 h 81"/>
                  <a:gd name="T2" fmla="*/ 28 w 61"/>
                  <a:gd name="T3" fmla="*/ 0 h 81"/>
                  <a:gd name="T4" fmla="*/ 17 w 61"/>
                  <a:gd name="T5" fmla="*/ 5 h 81"/>
                  <a:gd name="T6" fmla="*/ 1 w 61"/>
                  <a:gd name="T7" fmla="*/ 32 h 81"/>
                  <a:gd name="T8" fmla="*/ 15 w 61"/>
                  <a:gd name="T9" fmla="*/ 26 h 81"/>
                  <a:gd name="T10" fmla="*/ 21 w 61"/>
                  <a:gd name="T11" fmla="*/ 28 h 81"/>
                  <a:gd name="T12" fmla="*/ 21 w 61"/>
                  <a:gd name="T13" fmla="*/ 29 h 81"/>
                  <a:gd name="T14" fmla="*/ 22 w 61"/>
                  <a:gd name="T15" fmla="*/ 29 h 81"/>
                  <a:gd name="T16" fmla="*/ 19 w 61"/>
                  <a:gd name="T17" fmla="*/ 35 h 81"/>
                  <a:gd name="T18" fmla="*/ 4 w 61"/>
                  <a:gd name="T19" fmla="*/ 42 h 81"/>
                  <a:gd name="T20" fmla="*/ 6 w 61"/>
                  <a:gd name="T21" fmla="*/ 47 h 81"/>
                  <a:gd name="T22" fmla="*/ 21 w 61"/>
                  <a:gd name="T23" fmla="*/ 40 h 81"/>
                  <a:gd name="T24" fmla="*/ 27 w 61"/>
                  <a:gd name="T25" fmla="*/ 42 h 81"/>
                  <a:gd name="T26" fmla="*/ 28 w 61"/>
                  <a:gd name="T27" fmla="*/ 43 h 81"/>
                  <a:gd name="T28" fmla="*/ 28 w 61"/>
                  <a:gd name="T29" fmla="*/ 43 h 81"/>
                  <a:gd name="T30" fmla="*/ 25 w 61"/>
                  <a:gd name="T31" fmla="*/ 49 h 81"/>
                  <a:gd name="T32" fmla="*/ 10 w 61"/>
                  <a:gd name="T33" fmla="*/ 56 h 81"/>
                  <a:gd name="T34" fmla="*/ 12 w 61"/>
                  <a:gd name="T35" fmla="*/ 61 h 81"/>
                  <a:gd name="T36" fmla="*/ 28 w 61"/>
                  <a:gd name="T37" fmla="*/ 54 h 81"/>
                  <a:gd name="T38" fmla="*/ 34 w 61"/>
                  <a:gd name="T39" fmla="*/ 56 h 81"/>
                  <a:gd name="T40" fmla="*/ 34 w 61"/>
                  <a:gd name="T41" fmla="*/ 56 h 81"/>
                  <a:gd name="T42" fmla="*/ 34 w 61"/>
                  <a:gd name="T43" fmla="*/ 57 h 81"/>
                  <a:gd name="T44" fmla="*/ 31 w 61"/>
                  <a:gd name="T45" fmla="*/ 63 h 81"/>
                  <a:gd name="T46" fmla="*/ 17 w 61"/>
                  <a:gd name="T47" fmla="*/ 69 h 81"/>
                  <a:gd name="T48" fmla="*/ 48 w 61"/>
                  <a:gd name="T49" fmla="*/ 76 h 81"/>
                  <a:gd name="T50" fmla="*/ 61 w 61"/>
                  <a:gd name="T51" fmla="*/ 71 h 81"/>
                  <a:gd name="T52" fmla="*/ 53 w 61"/>
                  <a:gd name="T53" fmla="*/ 61 h 81"/>
                  <a:gd name="T54" fmla="*/ 30 w 61"/>
                  <a:gd name="T55" fmla="*/ 10 h 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61" h="81">
                    <a:moveTo>
                      <a:pt x="30" y="10"/>
                    </a:moveTo>
                    <a:cubicBezTo>
                      <a:pt x="29" y="6"/>
                      <a:pt x="28" y="3"/>
                      <a:pt x="28" y="0"/>
                    </a:cubicBezTo>
                    <a:cubicBezTo>
                      <a:pt x="17" y="5"/>
                      <a:pt x="17" y="5"/>
                      <a:pt x="17" y="5"/>
                    </a:cubicBezTo>
                    <a:cubicBezTo>
                      <a:pt x="6" y="10"/>
                      <a:pt x="0" y="21"/>
                      <a:pt x="1" y="32"/>
                    </a:cubicBezTo>
                    <a:cubicBezTo>
                      <a:pt x="15" y="26"/>
                      <a:pt x="15" y="26"/>
                      <a:pt x="15" y="26"/>
                    </a:cubicBezTo>
                    <a:cubicBezTo>
                      <a:pt x="18" y="25"/>
                      <a:pt x="20" y="26"/>
                      <a:pt x="21" y="28"/>
                    </a:cubicBezTo>
                    <a:cubicBezTo>
                      <a:pt x="21" y="29"/>
                      <a:pt x="21" y="29"/>
                      <a:pt x="21" y="29"/>
                    </a:cubicBezTo>
                    <a:cubicBezTo>
                      <a:pt x="21" y="29"/>
                      <a:pt x="22" y="29"/>
                      <a:pt x="22" y="29"/>
                    </a:cubicBezTo>
                    <a:cubicBezTo>
                      <a:pt x="23" y="31"/>
                      <a:pt x="22" y="34"/>
                      <a:pt x="19" y="35"/>
                    </a:cubicBezTo>
                    <a:cubicBezTo>
                      <a:pt x="4" y="42"/>
                      <a:pt x="4" y="42"/>
                      <a:pt x="4" y="42"/>
                    </a:cubicBezTo>
                    <a:cubicBezTo>
                      <a:pt x="6" y="47"/>
                      <a:pt x="6" y="47"/>
                      <a:pt x="6" y="47"/>
                    </a:cubicBezTo>
                    <a:cubicBezTo>
                      <a:pt x="21" y="40"/>
                      <a:pt x="21" y="40"/>
                      <a:pt x="21" y="40"/>
                    </a:cubicBezTo>
                    <a:cubicBezTo>
                      <a:pt x="24" y="39"/>
                      <a:pt x="26" y="40"/>
                      <a:pt x="27" y="42"/>
                    </a:cubicBezTo>
                    <a:cubicBezTo>
                      <a:pt x="27" y="42"/>
                      <a:pt x="27" y="43"/>
                      <a:pt x="28" y="43"/>
                    </a:cubicBezTo>
                    <a:cubicBezTo>
                      <a:pt x="28" y="43"/>
                      <a:pt x="28" y="43"/>
                      <a:pt x="28" y="43"/>
                    </a:cubicBezTo>
                    <a:cubicBezTo>
                      <a:pt x="29" y="45"/>
                      <a:pt x="28" y="48"/>
                      <a:pt x="25" y="49"/>
                    </a:cubicBezTo>
                    <a:cubicBezTo>
                      <a:pt x="10" y="56"/>
                      <a:pt x="10" y="56"/>
                      <a:pt x="10" y="56"/>
                    </a:cubicBezTo>
                    <a:cubicBezTo>
                      <a:pt x="12" y="61"/>
                      <a:pt x="12" y="61"/>
                      <a:pt x="12" y="61"/>
                    </a:cubicBezTo>
                    <a:cubicBezTo>
                      <a:pt x="28" y="54"/>
                      <a:pt x="28" y="54"/>
                      <a:pt x="28" y="54"/>
                    </a:cubicBezTo>
                    <a:cubicBezTo>
                      <a:pt x="30" y="53"/>
                      <a:pt x="33" y="54"/>
                      <a:pt x="34" y="56"/>
                    </a:cubicBezTo>
                    <a:cubicBezTo>
                      <a:pt x="34" y="56"/>
                      <a:pt x="34" y="56"/>
                      <a:pt x="34" y="56"/>
                    </a:cubicBezTo>
                    <a:cubicBezTo>
                      <a:pt x="34" y="57"/>
                      <a:pt x="34" y="57"/>
                      <a:pt x="34" y="57"/>
                    </a:cubicBezTo>
                    <a:cubicBezTo>
                      <a:pt x="35" y="59"/>
                      <a:pt x="34" y="62"/>
                      <a:pt x="31" y="63"/>
                    </a:cubicBezTo>
                    <a:cubicBezTo>
                      <a:pt x="17" y="69"/>
                      <a:pt x="17" y="69"/>
                      <a:pt x="17" y="69"/>
                    </a:cubicBezTo>
                    <a:cubicBezTo>
                      <a:pt x="24" y="78"/>
                      <a:pt x="37" y="81"/>
                      <a:pt x="48" y="76"/>
                    </a:cubicBezTo>
                    <a:cubicBezTo>
                      <a:pt x="61" y="71"/>
                      <a:pt x="61" y="71"/>
                      <a:pt x="61" y="71"/>
                    </a:cubicBezTo>
                    <a:cubicBezTo>
                      <a:pt x="58" y="68"/>
                      <a:pt x="55" y="65"/>
                      <a:pt x="53" y="61"/>
                    </a:cubicBezTo>
                    <a:lnTo>
                      <a:pt x="30" y="10"/>
                    </a:lnTo>
                    <a:close/>
                  </a:path>
                </a:pathLst>
              </a:custGeom>
              <a:grp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grpSp>
        <p:sp>
          <p:nvSpPr>
            <p:cNvPr id="44" name="Freeform 52">
              <a:extLst>
                <a:ext uri="{FF2B5EF4-FFF2-40B4-BE49-F238E27FC236}">
                  <a16:creationId xmlns:a16="http://schemas.microsoft.com/office/drawing/2014/main" id="{36A7AC75-AFAA-48B4-ABD2-E477547062D8}"/>
                </a:ext>
              </a:extLst>
            </p:cNvPr>
            <p:cNvSpPr/>
            <p:nvPr/>
          </p:nvSpPr>
          <p:spPr bwMode="auto">
            <a:xfrm>
              <a:off x="6707155" y="1949866"/>
              <a:ext cx="587454" cy="707684"/>
            </a:xfrm>
            <a:custGeom>
              <a:avLst/>
              <a:gdLst>
                <a:gd name="T0" fmla="*/ 60 w 146"/>
                <a:gd name="T1" fmla="*/ 173 h 176"/>
                <a:gd name="T2" fmla="*/ 40 w 146"/>
                <a:gd name="T3" fmla="*/ 173 h 176"/>
                <a:gd name="T4" fmla="*/ 38 w 146"/>
                <a:gd name="T5" fmla="*/ 172 h 176"/>
                <a:gd name="T6" fmla="*/ 17 w 146"/>
                <a:gd name="T7" fmla="*/ 122 h 176"/>
                <a:gd name="T8" fmla="*/ 40 w 146"/>
                <a:gd name="T9" fmla="*/ 62 h 176"/>
                <a:gd name="T10" fmla="*/ 55 w 146"/>
                <a:gd name="T11" fmla="*/ 24 h 176"/>
                <a:gd name="T12" fmla="*/ 103 w 146"/>
                <a:gd name="T13" fmla="*/ 9 h 176"/>
                <a:gd name="T14" fmla="*/ 141 w 146"/>
                <a:gd name="T15" fmla="*/ 53 h 176"/>
                <a:gd name="T16" fmla="*/ 108 w 146"/>
                <a:gd name="T17" fmla="*/ 142 h 176"/>
                <a:gd name="T18" fmla="*/ 98 w 146"/>
                <a:gd name="T19" fmla="*/ 146 h 176"/>
                <a:gd name="T20" fmla="*/ 94 w 146"/>
                <a:gd name="T21" fmla="*/ 137 h 176"/>
                <a:gd name="T22" fmla="*/ 127 w 146"/>
                <a:gd name="T23" fmla="*/ 49 h 176"/>
                <a:gd name="T24" fmla="*/ 98 w 146"/>
                <a:gd name="T25" fmla="*/ 23 h 176"/>
                <a:gd name="T26" fmla="*/ 69 w 146"/>
                <a:gd name="T27" fmla="*/ 30 h 176"/>
                <a:gd name="T28" fmla="*/ 54 w 146"/>
                <a:gd name="T29" fmla="*/ 67 h 176"/>
                <a:gd name="T30" fmla="*/ 30 w 146"/>
                <a:gd name="T31" fmla="*/ 127 h 176"/>
                <a:gd name="T32" fmla="*/ 44 w 146"/>
                <a:gd name="T33" fmla="*/ 159 h 176"/>
                <a:gd name="T34" fmla="*/ 45 w 146"/>
                <a:gd name="T35" fmla="*/ 159 h 176"/>
                <a:gd name="T36" fmla="*/ 61 w 146"/>
                <a:gd name="T37" fmla="*/ 151 h 176"/>
                <a:gd name="T38" fmla="*/ 67 w 146"/>
                <a:gd name="T39" fmla="*/ 135 h 176"/>
                <a:gd name="T40" fmla="*/ 93 w 146"/>
                <a:gd name="T41" fmla="*/ 68 h 176"/>
                <a:gd name="T42" fmla="*/ 91 w 146"/>
                <a:gd name="T43" fmla="*/ 58 h 176"/>
                <a:gd name="T44" fmla="*/ 82 w 146"/>
                <a:gd name="T45" fmla="*/ 67 h 176"/>
                <a:gd name="T46" fmla="*/ 57 w 146"/>
                <a:gd name="T47" fmla="*/ 130 h 176"/>
                <a:gd name="T48" fmla="*/ 48 w 146"/>
                <a:gd name="T49" fmla="*/ 134 h 176"/>
                <a:gd name="T50" fmla="*/ 44 w 146"/>
                <a:gd name="T51" fmla="*/ 124 h 176"/>
                <a:gd name="T52" fmla="*/ 68 w 146"/>
                <a:gd name="T53" fmla="*/ 62 h 176"/>
                <a:gd name="T54" fmla="*/ 96 w 146"/>
                <a:gd name="T55" fmla="*/ 44 h 176"/>
                <a:gd name="T56" fmla="*/ 107 w 146"/>
                <a:gd name="T57" fmla="*/ 72 h 176"/>
                <a:gd name="T58" fmla="*/ 80 w 146"/>
                <a:gd name="T59" fmla="*/ 141 h 176"/>
                <a:gd name="T60" fmla="*/ 74 w 146"/>
                <a:gd name="T61" fmla="*/ 156 h 176"/>
                <a:gd name="T62" fmla="*/ 60 w 146"/>
                <a:gd name="T63" fmla="*/ 173 h 1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146" h="176">
                  <a:moveTo>
                    <a:pt x="60" y="173"/>
                  </a:moveTo>
                  <a:cubicBezTo>
                    <a:pt x="54" y="176"/>
                    <a:pt x="47" y="176"/>
                    <a:pt x="40" y="173"/>
                  </a:cubicBezTo>
                  <a:cubicBezTo>
                    <a:pt x="38" y="172"/>
                    <a:pt x="38" y="172"/>
                    <a:pt x="38" y="172"/>
                  </a:cubicBezTo>
                  <a:cubicBezTo>
                    <a:pt x="31" y="169"/>
                    <a:pt x="0" y="160"/>
                    <a:pt x="17" y="122"/>
                  </a:cubicBezTo>
                  <a:cubicBezTo>
                    <a:pt x="24" y="106"/>
                    <a:pt x="31" y="84"/>
                    <a:pt x="40" y="62"/>
                  </a:cubicBezTo>
                  <a:cubicBezTo>
                    <a:pt x="45" y="50"/>
                    <a:pt x="50" y="37"/>
                    <a:pt x="55" y="24"/>
                  </a:cubicBezTo>
                  <a:cubicBezTo>
                    <a:pt x="64" y="1"/>
                    <a:pt x="78" y="0"/>
                    <a:pt x="103" y="9"/>
                  </a:cubicBezTo>
                  <a:cubicBezTo>
                    <a:pt x="133" y="20"/>
                    <a:pt x="146" y="39"/>
                    <a:pt x="141" y="53"/>
                  </a:cubicBezTo>
                  <a:cubicBezTo>
                    <a:pt x="135" y="73"/>
                    <a:pt x="109" y="139"/>
                    <a:pt x="108" y="142"/>
                  </a:cubicBezTo>
                  <a:cubicBezTo>
                    <a:pt x="106" y="146"/>
                    <a:pt x="102" y="148"/>
                    <a:pt x="98" y="146"/>
                  </a:cubicBezTo>
                  <a:cubicBezTo>
                    <a:pt x="95" y="145"/>
                    <a:pt x="93" y="141"/>
                    <a:pt x="94" y="137"/>
                  </a:cubicBezTo>
                  <a:cubicBezTo>
                    <a:pt x="94" y="136"/>
                    <a:pt x="121" y="68"/>
                    <a:pt x="127" y="49"/>
                  </a:cubicBezTo>
                  <a:cubicBezTo>
                    <a:pt x="129" y="45"/>
                    <a:pt x="124" y="32"/>
                    <a:pt x="98" y="23"/>
                  </a:cubicBezTo>
                  <a:cubicBezTo>
                    <a:pt x="83" y="17"/>
                    <a:pt x="76" y="10"/>
                    <a:pt x="69" y="30"/>
                  </a:cubicBezTo>
                  <a:cubicBezTo>
                    <a:pt x="64" y="42"/>
                    <a:pt x="59" y="55"/>
                    <a:pt x="54" y="67"/>
                  </a:cubicBezTo>
                  <a:cubicBezTo>
                    <a:pt x="45" y="90"/>
                    <a:pt x="37" y="111"/>
                    <a:pt x="30" y="127"/>
                  </a:cubicBezTo>
                  <a:cubicBezTo>
                    <a:pt x="20" y="152"/>
                    <a:pt x="36" y="155"/>
                    <a:pt x="44" y="159"/>
                  </a:cubicBezTo>
                  <a:cubicBezTo>
                    <a:pt x="45" y="159"/>
                    <a:pt x="45" y="159"/>
                    <a:pt x="45" y="159"/>
                  </a:cubicBezTo>
                  <a:cubicBezTo>
                    <a:pt x="52" y="162"/>
                    <a:pt x="56" y="161"/>
                    <a:pt x="61" y="151"/>
                  </a:cubicBezTo>
                  <a:cubicBezTo>
                    <a:pt x="62" y="148"/>
                    <a:pt x="64" y="142"/>
                    <a:pt x="67" y="135"/>
                  </a:cubicBezTo>
                  <a:cubicBezTo>
                    <a:pt x="75" y="115"/>
                    <a:pt x="91" y="77"/>
                    <a:pt x="93" y="68"/>
                  </a:cubicBezTo>
                  <a:cubicBezTo>
                    <a:pt x="94" y="65"/>
                    <a:pt x="94" y="59"/>
                    <a:pt x="91" y="58"/>
                  </a:cubicBezTo>
                  <a:cubicBezTo>
                    <a:pt x="87" y="56"/>
                    <a:pt x="83" y="65"/>
                    <a:pt x="82" y="67"/>
                  </a:cubicBezTo>
                  <a:cubicBezTo>
                    <a:pt x="72" y="95"/>
                    <a:pt x="58" y="130"/>
                    <a:pt x="57" y="130"/>
                  </a:cubicBezTo>
                  <a:cubicBezTo>
                    <a:pt x="56" y="134"/>
                    <a:pt x="52" y="135"/>
                    <a:pt x="48" y="134"/>
                  </a:cubicBezTo>
                  <a:cubicBezTo>
                    <a:pt x="44" y="132"/>
                    <a:pt x="42" y="128"/>
                    <a:pt x="44" y="124"/>
                  </a:cubicBezTo>
                  <a:cubicBezTo>
                    <a:pt x="44" y="124"/>
                    <a:pt x="58" y="90"/>
                    <a:pt x="68" y="62"/>
                  </a:cubicBezTo>
                  <a:cubicBezTo>
                    <a:pt x="75" y="45"/>
                    <a:pt x="87" y="41"/>
                    <a:pt x="96" y="44"/>
                  </a:cubicBezTo>
                  <a:cubicBezTo>
                    <a:pt x="106" y="47"/>
                    <a:pt x="110" y="62"/>
                    <a:pt x="107" y="72"/>
                  </a:cubicBezTo>
                  <a:cubicBezTo>
                    <a:pt x="105" y="81"/>
                    <a:pt x="93" y="111"/>
                    <a:pt x="80" y="141"/>
                  </a:cubicBezTo>
                  <a:cubicBezTo>
                    <a:pt x="78" y="148"/>
                    <a:pt x="75" y="154"/>
                    <a:pt x="74" y="156"/>
                  </a:cubicBezTo>
                  <a:cubicBezTo>
                    <a:pt x="71" y="165"/>
                    <a:pt x="66" y="171"/>
                    <a:pt x="60" y="173"/>
                  </a:cubicBezTo>
                  <a:close/>
                </a:path>
              </a:pathLst>
            </a:custGeom>
            <a:solidFill>
              <a:srgbClr val="CCF2EA"/>
            </a:solid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sp>
          <p:nvSpPr>
            <p:cNvPr id="45" name="Freeform 52">
              <a:extLst>
                <a:ext uri="{FF2B5EF4-FFF2-40B4-BE49-F238E27FC236}">
                  <a16:creationId xmlns:a16="http://schemas.microsoft.com/office/drawing/2014/main" id="{76DFF033-FCFA-4EF1-A570-A3A334553504}"/>
                </a:ext>
              </a:extLst>
            </p:cNvPr>
            <p:cNvSpPr/>
            <p:nvPr/>
          </p:nvSpPr>
          <p:spPr bwMode="auto">
            <a:xfrm>
              <a:off x="10195390" y="1259683"/>
              <a:ext cx="587454" cy="707684"/>
            </a:xfrm>
            <a:custGeom>
              <a:avLst/>
              <a:gdLst>
                <a:gd name="T0" fmla="*/ 60 w 146"/>
                <a:gd name="T1" fmla="*/ 173 h 176"/>
                <a:gd name="T2" fmla="*/ 40 w 146"/>
                <a:gd name="T3" fmla="*/ 173 h 176"/>
                <a:gd name="T4" fmla="*/ 38 w 146"/>
                <a:gd name="T5" fmla="*/ 172 h 176"/>
                <a:gd name="T6" fmla="*/ 17 w 146"/>
                <a:gd name="T7" fmla="*/ 122 h 176"/>
                <a:gd name="T8" fmla="*/ 40 w 146"/>
                <a:gd name="T9" fmla="*/ 62 h 176"/>
                <a:gd name="T10" fmla="*/ 55 w 146"/>
                <a:gd name="T11" fmla="*/ 24 h 176"/>
                <a:gd name="T12" fmla="*/ 103 w 146"/>
                <a:gd name="T13" fmla="*/ 9 h 176"/>
                <a:gd name="T14" fmla="*/ 141 w 146"/>
                <a:gd name="T15" fmla="*/ 53 h 176"/>
                <a:gd name="T16" fmla="*/ 108 w 146"/>
                <a:gd name="T17" fmla="*/ 142 h 176"/>
                <a:gd name="T18" fmla="*/ 98 w 146"/>
                <a:gd name="T19" fmla="*/ 146 h 176"/>
                <a:gd name="T20" fmla="*/ 94 w 146"/>
                <a:gd name="T21" fmla="*/ 137 h 176"/>
                <a:gd name="T22" fmla="*/ 127 w 146"/>
                <a:gd name="T23" fmla="*/ 49 h 176"/>
                <a:gd name="T24" fmla="*/ 98 w 146"/>
                <a:gd name="T25" fmla="*/ 23 h 176"/>
                <a:gd name="T26" fmla="*/ 69 w 146"/>
                <a:gd name="T27" fmla="*/ 30 h 176"/>
                <a:gd name="T28" fmla="*/ 54 w 146"/>
                <a:gd name="T29" fmla="*/ 67 h 176"/>
                <a:gd name="T30" fmla="*/ 30 w 146"/>
                <a:gd name="T31" fmla="*/ 127 h 176"/>
                <a:gd name="T32" fmla="*/ 44 w 146"/>
                <a:gd name="T33" fmla="*/ 159 h 176"/>
                <a:gd name="T34" fmla="*/ 45 w 146"/>
                <a:gd name="T35" fmla="*/ 159 h 176"/>
                <a:gd name="T36" fmla="*/ 61 w 146"/>
                <a:gd name="T37" fmla="*/ 151 h 176"/>
                <a:gd name="T38" fmla="*/ 67 w 146"/>
                <a:gd name="T39" fmla="*/ 135 h 176"/>
                <a:gd name="T40" fmla="*/ 93 w 146"/>
                <a:gd name="T41" fmla="*/ 68 h 176"/>
                <a:gd name="T42" fmla="*/ 91 w 146"/>
                <a:gd name="T43" fmla="*/ 58 h 176"/>
                <a:gd name="T44" fmla="*/ 82 w 146"/>
                <a:gd name="T45" fmla="*/ 67 h 176"/>
                <a:gd name="T46" fmla="*/ 57 w 146"/>
                <a:gd name="T47" fmla="*/ 130 h 176"/>
                <a:gd name="T48" fmla="*/ 48 w 146"/>
                <a:gd name="T49" fmla="*/ 134 h 176"/>
                <a:gd name="T50" fmla="*/ 44 w 146"/>
                <a:gd name="T51" fmla="*/ 124 h 176"/>
                <a:gd name="T52" fmla="*/ 68 w 146"/>
                <a:gd name="T53" fmla="*/ 62 h 176"/>
                <a:gd name="T54" fmla="*/ 96 w 146"/>
                <a:gd name="T55" fmla="*/ 44 h 176"/>
                <a:gd name="T56" fmla="*/ 107 w 146"/>
                <a:gd name="T57" fmla="*/ 72 h 176"/>
                <a:gd name="T58" fmla="*/ 80 w 146"/>
                <a:gd name="T59" fmla="*/ 141 h 176"/>
                <a:gd name="T60" fmla="*/ 74 w 146"/>
                <a:gd name="T61" fmla="*/ 156 h 176"/>
                <a:gd name="T62" fmla="*/ 60 w 146"/>
                <a:gd name="T63" fmla="*/ 173 h 1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146" h="176">
                  <a:moveTo>
                    <a:pt x="60" y="173"/>
                  </a:moveTo>
                  <a:cubicBezTo>
                    <a:pt x="54" y="176"/>
                    <a:pt x="47" y="176"/>
                    <a:pt x="40" y="173"/>
                  </a:cubicBezTo>
                  <a:cubicBezTo>
                    <a:pt x="38" y="172"/>
                    <a:pt x="38" y="172"/>
                    <a:pt x="38" y="172"/>
                  </a:cubicBezTo>
                  <a:cubicBezTo>
                    <a:pt x="31" y="169"/>
                    <a:pt x="0" y="160"/>
                    <a:pt x="17" y="122"/>
                  </a:cubicBezTo>
                  <a:cubicBezTo>
                    <a:pt x="24" y="106"/>
                    <a:pt x="31" y="84"/>
                    <a:pt x="40" y="62"/>
                  </a:cubicBezTo>
                  <a:cubicBezTo>
                    <a:pt x="45" y="50"/>
                    <a:pt x="50" y="37"/>
                    <a:pt x="55" y="24"/>
                  </a:cubicBezTo>
                  <a:cubicBezTo>
                    <a:pt x="64" y="1"/>
                    <a:pt x="78" y="0"/>
                    <a:pt x="103" y="9"/>
                  </a:cubicBezTo>
                  <a:cubicBezTo>
                    <a:pt x="133" y="20"/>
                    <a:pt x="146" y="39"/>
                    <a:pt x="141" y="53"/>
                  </a:cubicBezTo>
                  <a:cubicBezTo>
                    <a:pt x="135" y="73"/>
                    <a:pt x="109" y="139"/>
                    <a:pt x="108" y="142"/>
                  </a:cubicBezTo>
                  <a:cubicBezTo>
                    <a:pt x="106" y="146"/>
                    <a:pt x="102" y="148"/>
                    <a:pt x="98" y="146"/>
                  </a:cubicBezTo>
                  <a:cubicBezTo>
                    <a:pt x="95" y="145"/>
                    <a:pt x="93" y="141"/>
                    <a:pt x="94" y="137"/>
                  </a:cubicBezTo>
                  <a:cubicBezTo>
                    <a:pt x="94" y="136"/>
                    <a:pt x="121" y="68"/>
                    <a:pt x="127" y="49"/>
                  </a:cubicBezTo>
                  <a:cubicBezTo>
                    <a:pt x="129" y="45"/>
                    <a:pt x="124" y="32"/>
                    <a:pt x="98" y="23"/>
                  </a:cubicBezTo>
                  <a:cubicBezTo>
                    <a:pt x="83" y="17"/>
                    <a:pt x="76" y="10"/>
                    <a:pt x="69" y="30"/>
                  </a:cubicBezTo>
                  <a:cubicBezTo>
                    <a:pt x="64" y="42"/>
                    <a:pt x="59" y="55"/>
                    <a:pt x="54" y="67"/>
                  </a:cubicBezTo>
                  <a:cubicBezTo>
                    <a:pt x="45" y="90"/>
                    <a:pt x="37" y="111"/>
                    <a:pt x="30" y="127"/>
                  </a:cubicBezTo>
                  <a:cubicBezTo>
                    <a:pt x="20" y="152"/>
                    <a:pt x="36" y="155"/>
                    <a:pt x="44" y="159"/>
                  </a:cubicBezTo>
                  <a:cubicBezTo>
                    <a:pt x="45" y="159"/>
                    <a:pt x="45" y="159"/>
                    <a:pt x="45" y="159"/>
                  </a:cubicBezTo>
                  <a:cubicBezTo>
                    <a:pt x="52" y="162"/>
                    <a:pt x="56" y="161"/>
                    <a:pt x="61" y="151"/>
                  </a:cubicBezTo>
                  <a:cubicBezTo>
                    <a:pt x="62" y="148"/>
                    <a:pt x="64" y="142"/>
                    <a:pt x="67" y="135"/>
                  </a:cubicBezTo>
                  <a:cubicBezTo>
                    <a:pt x="75" y="115"/>
                    <a:pt x="91" y="77"/>
                    <a:pt x="93" y="68"/>
                  </a:cubicBezTo>
                  <a:cubicBezTo>
                    <a:pt x="94" y="65"/>
                    <a:pt x="94" y="59"/>
                    <a:pt x="91" y="58"/>
                  </a:cubicBezTo>
                  <a:cubicBezTo>
                    <a:pt x="87" y="56"/>
                    <a:pt x="83" y="65"/>
                    <a:pt x="82" y="67"/>
                  </a:cubicBezTo>
                  <a:cubicBezTo>
                    <a:pt x="72" y="95"/>
                    <a:pt x="58" y="130"/>
                    <a:pt x="57" y="130"/>
                  </a:cubicBezTo>
                  <a:cubicBezTo>
                    <a:pt x="56" y="134"/>
                    <a:pt x="52" y="135"/>
                    <a:pt x="48" y="134"/>
                  </a:cubicBezTo>
                  <a:cubicBezTo>
                    <a:pt x="44" y="132"/>
                    <a:pt x="42" y="128"/>
                    <a:pt x="44" y="124"/>
                  </a:cubicBezTo>
                  <a:cubicBezTo>
                    <a:pt x="44" y="124"/>
                    <a:pt x="58" y="90"/>
                    <a:pt x="68" y="62"/>
                  </a:cubicBezTo>
                  <a:cubicBezTo>
                    <a:pt x="75" y="45"/>
                    <a:pt x="87" y="41"/>
                    <a:pt x="96" y="44"/>
                  </a:cubicBezTo>
                  <a:cubicBezTo>
                    <a:pt x="106" y="47"/>
                    <a:pt x="110" y="62"/>
                    <a:pt x="107" y="72"/>
                  </a:cubicBezTo>
                  <a:cubicBezTo>
                    <a:pt x="105" y="81"/>
                    <a:pt x="93" y="111"/>
                    <a:pt x="80" y="141"/>
                  </a:cubicBezTo>
                  <a:cubicBezTo>
                    <a:pt x="78" y="148"/>
                    <a:pt x="75" y="154"/>
                    <a:pt x="74" y="156"/>
                  </a:cubicBezTo>
                  <a:cubicBezTo>
                    <a:pt x="71" y="165"/>
                    <a:pt x="66" y="171"/>
                    <a:pt x="60" y="173"/>
                  </a:cubicBezTo>
                  <a:close/>
                </a:path>
              </a:pathLst>
            </a:custGeom>
            <a:solidFill>
              <a:srgbClr val="CCF2EA"/>
            </a:solid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sp>
          <p:nvSpPr>
            <p:cNvPr id="46" name="Freeform 9">
              <a:extLst>
                <a:ext uri="{FF2B5EF4-FFF2-40B4-BE49-F238E27FC236}">
                  <a16:creationId xmlns:a16="http://schemas.microsoft.com/office/drawing/2014/main" id="{5B975EF8-06F3-4B11-A624-C40A24A1A35F}"/>
                </a:ext>
              </a:extLst>
            </p:cNvPr>
            <p:cNvSpPr>
              <a:spLocks noEditPoints="1"/>
            </p:cNvSpPr>
            <p:nvPr/>
          </p:nvSpPr>
          <p:spPr bwMode="auto">
            <a:xfrm>
              <a:off x="8445167" y="4763862"/>
              <a:ext cx="977061" cy="977061"/>
            </a:xfrm>
            <a:custGeom>
              <a:avLst/>
              <a:gdLst>
                <a:gd name="T0" fmla="*/ 122 w 243"/>
                <a:gd name="T1" fmla="*/ 0 h 243"/>
                <a:gd name="T2" fmla="*/ 0 w 243"/>
                <a:gd name="T3" fmla="*/ 121 h 243"/>
                <a:gd name="T4" fmla="*/ 122 w 243"/>
                <a:gd name="T5" fmla="*/ 243 h 243"/>
                <a:gd name="T6" fmla="*/ 243 w 243"/>
                <a:gd name="T7" fmla="*/ 121 h 243"/>
                <a:gd name="T8" fmla="*/ 122 w 243"/>
                <a:gd name="T9" fmla="*/ 0 h 243"/>
                <a:gd name="T10" fmla="*/ 154 w 243"/>
                <a:gd name="T11" fmla="*/ 121 h 243"/>
                <a:gd name="T12" fmla="*/ 133 w 243"/>
                <a:gd name="T13" fmla="*/ 121 h 243"/>
                <a:gd name="T14" fmla="*/ 133 w 243"/>
                <a:gd name="T15" fmla="*/ 196 h 243"/>
                <a:gd name="T16" fmla="*/ 102 w 243"/>
                <a:gd name="T17" fmla="*/ 196 h 243"/>
                <a:gd name="T18" fmla="*/ 102 w 243"/>
                <a:gd name="T19" fmla="*/ 121 h 243"/>
                <a:gd name="T20" fmla="*/ 87 w 243"/>
                <a:gd name="T21" fmla="*/ 121 h 243"/>
                <a:gd name="T22" fmla="*/ 87 w 243"/>
                <a:gd name="T23" fmla="*/ 94 h 243"/>
                <a:gd name="T24" fmla="*/ 102 w 243"/>
                <a:gd name="T25" fmla="*/ 94 h 243"/>
                <a:gd name="T26" fmla="*/ 102 w 243"/>
                <a:gd name="T27" fmla="*/ 77 h 243"/>
                <a:gd name="T28" fmla="*/ 133 w 243"/>
                <a:gd name="T29" fmla="*/ 46 h 243"/>
                <a:gd name="T30" fmla="*/ 156 w 243"/>
                <a:gd name="T31" fmla="*/ 46 h 243"/>
                <a:gd name="T32" fmla="*/ 156 w 243"/>
                <a:gd name="T33" fmla="*/ 72 h 243"/>
                <a:gd name="T34" fmla="*/ 140 w 243"/>
                <a:gd name="T35" fmla="*/ 72 h 243"/>
                <a:gd name="T36" fmla="*/ 133 w 243"/>
                <a:gd name="T37" fmla="*/ 79 h 243"/>
                <a:gd name="T38" fmla="*/ 133 w 243"/>
                <a:gd name="T39" fmla="*/ 94 h 243"/>
                <a:gd name="T40" fmla="*/ 157 w 243"/>
                <a:gd name="T41" fmla="*/ 94 h 243"/>
                <a:gd name="T42" fmla="*/ 154 w 243"/>
                <a:gd name="T43" fmla="*/ 121 h 2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243" h="243">
                  <a:moveTo>
                    <a:pt x="122" y="0"/>
                  </a:moveTo>
                  <a:cubicBezTo>
                    <a:pt x="55" y="0"/>
                    <a:pt x="0" y="54"/>
                    <a:pt x="0" y="121"/>
                  </a:cubicBezTo>
                  <a:cubicBezTo>
                    <a:pt x="0" y="188"/>
                    <a:pt x="55" y="243"/>
                    <a:pt x="122" y="243"/>
                  </a:cubicBezTo>
                  <a:cubicBezTo>
                    <a:pt x="189" y="243"/>
                    <a:pt x="243" y="188"/>
                    <a:pt x="243" y="121"/>
                  </a:cubicBezTo>
                  <a:cubicBezTo>
                    <a:pt x="243" y="54"/>
                    <a:pt x="189" y="0"/>
                    <a:pt x="122" y="0"/>
                  </a:cubicBezTo>
                  <a:close/>
                  <a:moveTo>
                    <a:pt x="154" y="121"/>
                  </a:moveTo>
                  <a:cubicBezTo>
                    <a:pt x="133" y="121"/>
                    <a:pt x="133" y="121"/>
                    <a:pt x="133" y="121"/>
                  </a:cubicBezTo>
                  <a:cubicBezTo>
                    <a:pt x="133" y="154"/>
                    <a:pt x="133" y="196"/>
                    <a:pt x="133" y="196"/>
                  </a:cubicBezTo>
                  <a:cubicBezTo>
                    <a:pt x="102" y="196"/>
                    <a:pt x="102" y="196"/>
                    <a:pt x="102" y="196"/>
                  </a:cubicBezTo>
                  <a:cubicBezTo>
                    <a:pt x="102" y="196"/>
                    <a:pt x="102" y="155"/>
                    <a:pt x="102" y="121"/>
                  </a:cubicBezTo>
                  <a:cubicBezTo>
                    <a:pt x="87" y="121"/>
                    <a:pt x="87" y="121"/>
                    <a:pt x="87" y="121"/>
                  </a:cubicBezTo>
                  <a:cubicBezTo>
                    <a:pt x="87" y="94"/>
                    <a:pt x="87" y="94"/>
                    <a:pt x="87" y="94"/>
                  </a:cubicBezTo>
                  <a:cubicBezTo>
                    <a:pt x="102" y="94"/>
                    <a:pt x="102" y="94"/>
                    <a:pt x="102" y="94"/>
                  </a:cubicBezTo>
                  <a:cubicBezTo>
                    <a:pt x="102" y="77"/>
                    <a:pt x="102" y="77"/>
                    <a:pt x="102" y="77"/>
                  </a:cubicBezTo>
                  <a:cubicBezTo>
                    <a:pt x="102" y="65"/>
                    <a:pt x="108" y="46"/>
                    <a:pt x="133" y="46"/>
                  </a:cubicBezTo>
                  <a:cubicBezTo>
                    <a:pt x="156" y="46"/>
                    <a:pt x="156" y="46"/>
                    <a:pt x="156" y="46"/>
                  </a:cubicBezTo>
                  <a:cubicBezTo>
                    <a:pt x="156" y="72"/>
                    <a:pt x="156" y="72"/>
                    <a:pt x="156" y="72"/>
                  </a:cubicBezTo>
                  <a:cubicBezTo>
                    <a:pt x="156" y="72"/>
                    <a:pt x="142" y="72"/>
                    <a:pt x="140" y="72"/>
                  </a:cubicBezTo>
                  <a:cubicBezTo>
                    <a:pt x="137" y="72"/>
                    <a:pt x="133" y="73"/>
                    <a:pt x="133" y="79"/>
                  </a:cubicBezTo>
                  <a:cubicBezTo>
                    <a:pt x="133" y="94"/>
                    <a:pt x="133" y="94"/>
                    <a:pt x="133" y="94"/>
                  </a:cubicBezTo>
                  <a:cubicBezTo>
                    <a:pt x="157" y="94"/>
                    <a:pt x="157" y="94"/>
                    <a:pt x="157" y="94"/>
                  </a:cubicBezTo>
                  <a:lnTo>
                    <a:pt x="154" y="121"/>
                  </a:lnTo>
                  <a:close/>
                </a:path>
              </a:pathLst>
            </a:custGeom>
            <a:solidFill>
              <a:srgbClr val="CCF2EA"/>
            </a:solid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sp>
          <p:nvSpPr>
            <p:cNvPr id="47" name="Freeform 36">
              <a:extLst>
                <a:ext uri="{FF2B5EF4-FFF2-40B4-BE49-F238E27FC236}">
                  <a16:creationId xmlns:a16="http://schemas.microsoft.com/office/drawing/2014/main" id="{6C4BBF82-5C47-44A4-80B5-ACB4FB6B8BFD}"/>
                </a:ext>
              </a:extLst>
            </p:cNvPr>
            <p:cNvSpPr/>
            <p:nvPr/>
          </p:nvSpPr>
          <p:spPr bwMode="auto">
            <a:xfrm>
              <a:off x="10218184" y="2794520"/>
              <a:ext cx="566148" cy="751820"/>
            </a:xfrm>
            <a:custGeom>
              <a:avLst/>
              <a:gdLst>
                <a:gd name="T0" fmla="*/ 3 w 141"/>
                <a:gd name="T1" fmla="*/ 157 h 187"/>
                <a:gd name="T2" fmla="*/ 3 w 141"/>
                <a:gd name="T3" fmla="*/ 155 h 187"/>
                <a:gd name="T4" fmla="*/ 36 w 141"/>
                <a:gd name="T5" fmla="*/ 131 h 187"/>
                <a:gd name="T6" fmla="*/ 38 w 141"/>
                <a:gd name="T7" fmla="*/ 130 h 187"/>
                <a:gd name="T8" fmla="*/ 60 w 141"/>
                <a:gd name="T9" fmla="*/ 139 h 187"/>
                <a:gd name="T10" fmla="*/ 87 w 141"/>
                <a:gd name="T11" fmla="*/ 105 h 187"/>
                <a:gd name="T12" fmla="*/ 99 w 141"/>
                <a:gd name="T13" fmla="*/ 65 h 187"/>
                <a:gd name="T14" fmla="*/ 79 w 141"/>
                <a:gd name="T15" fmla="*/ 50 h 187"/>
                <a:gd name="T16" fmla="*/ 80 w 141"/>
                <a:gd name="T17" fmla="*/ 10 h 187"/>
                <a:gd name="T18" fmla="*/ 82 w 141"/>
                <a:gd name="T19" fmla="*/ 8 h 187"/>
                <a:gd name="T20" fmla="*/ 96 w 141"/>
                <a:gd name="T21" fmla="*/ 0 h 187"/>
                <a:gd name="T22" fmla="*/ 100 w 141"/>
                <a:gd name="T23" fmla="*/ 1 h 187"/>
                <a:gd name="T24" fmla="*/ 123 w 141"/>
                <a:gd name="T25" fmla="*/ 15 h 187"/>
                <a:gd name="T26" fmla="*/ 113 w 141"/>
                <a:gd name="T27" fmla="*/ 123 h 187"/>
                <a:gd name="T28" fmla="*/ 32 w 141"/>
                <a:gd name="T29" fmla="*/ 187 h 187"/>
                <a:gd name="T30" fmla="*/ 32 w 141"/>
                <a:gd name="T31" fmla="*/ 187 h 187"/>
                <a:gd name="T32" fmla="*/ 31 w 141"/>
                <a:gd name="T33" fmla="*/ 187 h 187"/>
                <a:gd name="T34" fmla="*/ 7 w 141"/>
                <a:gd name="T35" fmla="*/ 176 h 187"/>
                <a:gd name="T36" fmla="*/ 3 w 141"/>
                <a:gd name="T37" fmla="*/ 157 h 1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41" h="187">
                  <a:moveTo>
                    <a:pt x="3" y="157"/>
                  </a:moveTo>
                  <a:cubicBezTo>
                    <a:pt x="3" y="155"/>
                    <a:pt x="3" y="155"/>
                    <a:pt x="3" y="155"/>
                  </a:cubicBezTo>
                  <a:cubicBezTo>
                    <a:pt x="4" y="148"/>
                    <a:pt x="33" y="131"/>
                    <a:pt x="36" y="131"/>
                  </a:cubicBezTo>
                  <a:cubicBezTo>
                    <a:pt x="38" y="130"/>
                    <a:pt x="38" y="130"/>
                    <a:pt x="38" y="130"/>
                  </a:cubicBezTo>
                  <a:cubicBezTo>
                    <a:pt x="42" y="130"/>
                    <a:pt x="48" y="133"/>
                    <a:pt x="60" y="139"/>
                  </a:cubicBezTo>
                  <a:cubicBezTo>
                    <a:pt x="70" y="132"/>
                    <a:pt x="82" y="114"/>
                    <a:pt x="87" y="105"/>
                  </a:cubicBezTo>
                  <a:cubicBezTo>
                    <a:pt x="92" y="94"/>
                    <a:pt x="99" y="77"/>
                    <a:pt x="99" y="65"/>
                  </a:cubicBezTo>
                  <a:cubicBezTo>
                    <a:pt x="86" y="58"/>
                    <a:pt x="80" y="55"/>
                    <a:pt x="79" y="50"/>
                  </a:cubicBezTo>
                  <a:cubicBezTo>
                    <a:pt x="78" y="48"/>
                    <a:pt x="76" y="14"/>
                    <a:pt x="80" y="10"/>
                  </a:cubicBezTo>
                  <a:cubicBezTo>
                    <a:pt x="82" y="8"/>
                    <a:pt x="82" y="8"/>
                    <a:pt x="82" y="8"/>
                  </a:cubicBezTo>
                  <a:cubicBezTo>
                    <a:pt x="85" y="5"/>
                    <a:pt x="89" y="0"/>
                    <a:pt x="96" y="0"/>
                  </a:cubicBezTo>
                  <a:cubicBezTo>
                    <a:pt x="97" y="0"/>
                    <a:pt x="99" y="0"/>
                    <a:pt x="100" y="1"/>
                  </a:cubicBezTo>
                  <a:cubicBezTo>
                    <a:pt x="105" y="2"/>
                    <a:pt x="117" y="7"/>
                    <a:pt x="123" y="15"/>
                  </a:cubicBezTo>
                  <a:cubicBezTo>
                    <a:pt x="127" y="20"/>
                    <a:pt x="141" y="70"/>
                    <a:pt x="113" y="123"/>
                  </a:cubicBezTo>
                  <a:cubicBezTo>
                    <a:pt x="85" y="174"/>
                    <a:pt x="39" y="187"/>
                    <a:pt x="32" y="187"/>
                  </a:cubicBezTo>
                  <a:cubicBezTo>
                    <a:pt x="32" y="187"/>
                    <a:pt x="32" y="187"/>
                    <a:pt x="32" y="187"/>
                  </a:cubicBezTo>
                  <a:cubicBezTo>
                    <a:pt x="31" y="187"/>
                    <a:pt x="31" y="187"/>
                    <a:pt x="31" y="187"/>
                  </a:cubicBezTo>
                  <a:cubicBezTo>
                    <a:pt x="21" y="186"/>
                    <a:pt x="11" y="179"/>
                    <a:pt x="7" y="176"/>
                  </a:cubicBezTo>
                  <a:cubicBezTo>
                    <a:pt x="0" y="171"/>
                    <a:pt x="2" y="162"/>
                    <a:pt x="3" y="157"/>
                  </a:cubicBezTo>
                  <a:close/>
                </a:path>
              </a:pathLst>
            </a:custGeom>
            <a:solidFill>
              <a:srgbClr val="CCF2EA"/>
            </a:solid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sp>
          <p:nvSpPr>
            <p:cNvPr id="48" name="Freeform 38">
              <a:extLst>
                <a:ext uri="{FF2B5EF4-FFF2-40B4-BE49-F238E27FC236}">
                  <a16:creationId xmlns:a16="http://schemas.microsoft.com/office/drawing/2014/main" id="{65605CEE-8BCE-47EC-AE92-22B3531BD3E8}"/>
                </a:ext>
              </a:extLst>
            </p:cNvPr>
            <p:cNvSpPr>
              <a:spLocks noEditPoints="1"/>
            </p:cNvSpPr>
            <p:nvPr/>
          </p:nvSpPr>
          <p:spPr bwMode="auto">
            <a:xfrm>
              <a:off x="8477128" y="3316534"/>
              <a:ext cx="783780" cy="795954"/>
            </a:xfrm>
            <a:custGeom>
              <a:avLst/>
              <a:gdLst>
                <a:gd name="T0" fmla="*/ 190 w 195"/>
                <a:gd name="T1" fmla="*/ 120 h 198"/>
                <a:gd name="T2" fmla="*/ 192 w 195"/>
                <a:gd name="T3" fmla="*/ 100 h 198"/>
                <a:gd name="T4" fmla="*/ 99 w 195"/>
                <a:gd name="T5" fmla="*/ 7 h 198"/>
                <a:gd name="T6" fmla="*/ 83 w 195"/>
                <a:gd name="T7" fmla="*/ 8 h 198"/>
                <a:gd name="T8" fmla="*/ 54 w 195"/>
                <a:gd name="T9" fmla="*/ 0 h 198"/>
                <a:gd name="T10" fmla="*/ 0 w 195"/>
                <a:gd name="T11" fmla="*/ 54 h 198"/>
                <a:gd name="T12" fmla="*/ 7 w 195"/>
                <a:gd name="T13" fmla="*/ 81 h 198"/>
                <a:gd name="T14" fmla="*/ 5 w 195"/>
                <a:gd name="T15" fmla="*/ 100 h 198"/>
                <a:gd name="T16" fmla="*/ 99 w 195"/>
                <a:gd name="T17" fmla="*/ 193 h 198"/>
                <a:gd name="T18" fmla="*/ 116 w 195"/>
                <a:gd name="T19" fmla="*/ 192 h 198"/>
                <a:gd name="T20" fmla="*/ 141 w 195"/>
                <a:gd name="T21" fmla="*/ 198 h 198"/>
                <a:gd name="T22" fmla="*/ 195 w 195"/>
                <a:gd name="T23" fmla="*/ 144 h 198"/>
                <a:gd name="T24" fmla="*/ 190 w 195"/>
                <a:gd name="T25" fmla="*/ 120 h 198"/>
                <a:gd name="T26" fmla="*/ 146 w 195"/>
                <a:gd name="T27" fmla="*/ 145 h 198"/>
                <a:gd name="T28" fmla="*/ 127 w 195"/>
                <a:gd name="T29" fmla="*/ 159 h 198"/>
                <a:gd name="T30" fmla="*/ 98 w 195"/>
                <a:gd name="T31" fmla="*/ 164 h 198"/>
                <a:gd name="T32" fmla="*/ 65 w 195"/>
                <a:gd name="T33" fmla="*/ 157 h 198"/>
                <a:gd name="T34" fmla="*/ 49 w 195"/>
                <a:gd name="T35" fmla="*/ 144 h 198"/>
                <a:gd name="T36" fmla="*/ 44 w 195"/>
                <a:gd name="T37" fmla="*/ 127 h 198"/>
                <a:gd name="T38" fmla="*/ 47 w 195"/>
                <a:gd name="T39" fmla="*/ 118 h 198"/>
                <a:gd name="T40" fmla="*/ 57 w 195"/>
                <a:gd name="T41" fmla="*/ 114 h 198"/>
                <a:gd name="T42" fmla="*/ 65 w 195"/>
                <a:gd name="T43" fmla="*/ 117 h 198"/>
                <a:gd name="T44" fmla="*/ 71 w 195"/>
                <a:gd name="T45" fmla="*/ 125 h 198"/>
                <a:gd name="T46" fmla="*/ 76 w 195"/>
                <a:gd name="T47" fmla="*/ 135 h 198"/>
                <a:gd name="T48" fmla="*/ 84 w 195"/>
                <a:gd name="T49" fmla="*/ 141 h 198"/>
                <a:gd name="T50" fmla="*/ 98 w 195"/>
                <a:gd name="T51" fmla="*/ 143 h 198"/>
                <a:gd name="T52" fmla="*/ 116 w 195"/>
                <a:gd name="T53" fmla="*/ 138 h 198"/>
                <a:gd name="T54" fmla="*/ 123 w 195"/>
                <a:gd name="T55" fmla="*/ 127 h 198"/>
                <a:gd name="T56" fmla="*/ 120 w 195"/>
                <a:gd name="T57" fmla="*/ 118 h 198"/>
                <a:gd name="T58" fmla="*/ 110 w 195"/>
                <a:gd name="T59" fmla="*/ 112 h 198"/>
                <a:gd name="T60" fmla="*/ 93 w 195"/>
                <a:gd name="T61" fmla="*/ 108 h 198"/>
                <a:gd name="T62" fmla="*/ 68 w 195"/>
                <a:gd name="T63" fmla="*/ 101 h 198"/>
                <a:gd name="T64" fmla="*/ 52 w 195"/>
                <a:gd name="T65" fmla="*/ 89 h 198"/>
                <a:gd name="T66" fmla="*/ 46 w 195"/>
                <a:gd name="T67" fmla="*/ 70 h 198"/>
                <a:gd name="T68" fmla="*/ 52 w 195"/>
                <a:gd name="T69" fmla="*/ 51 h 198"/>
                <a:gd name="T70" fmla="*/ 71 w 195"/>
                <a:gd name="T71" fmla="*/ 39 h 198"/>
                <a:gd name="T72" fmla="*/ 98 w 195"/>
                <a:gd name="T73" fmla="*/ 35 h 198"/>
                <a:gd name="T74" fmla="*/ 120 w 195"/>
                <a:gd name="T75" fmla="*/ 37 h 198"/>
                <a:gd name="T76" fmla="*/ 135 w 195"/>
                <a:gd name="T77" fmla="*/ 45 h 198"/>
                <a:gd name="T78" fmla="*/ 144 w 195"/>
                <a:gd name="T79" fmla="*/ 55 h 198"/>
                <a:gd name="T80" fmla="*/ 147 w 195"/>
                <a:gd name="T81" fmla="*/ 66 h 198"/>
                <a:gd name="T82" fmla="*/ 143 w 195"/>
                <a:gd name="T83" fmla="*/ 75 h 198"/>
                <a:gd name="T84" fmla="*/ 134 w 195"/>
                <a:gd name="T85" fmla="*/ 79 h 198"/>
                <a:gd name="T86" fmla="*/ 126 w 195"/>
                <a:gd name="T87" fmla="*/ 76 h 198"/>
                <a:gd name="T88" fmla="*/ 120 w 195"/>
                <a:gd name="T89" fmla="*/ 69 h 198"/>
                <a:gd name="T90" fmla="*/ 112 w 195"/>
                <a:gd name="T91" fmla="*/ 59 h 198"/>
                <a:gd name="T92" fmla="*/ 96 w 195"/>
                <a:gd name="T93" fmla="*/ 55 h 198"/>
                <a:gd name="T94" fmla="*/ 80 w 195"/>
                <a:gd name="T95" fmla="*/ 59 h 198"/>
                <a:gd name="T96" fmla="*/ 74 w 195"/>
                <a:gd name="T97" fmla="*/ 68 h 198"/>
                <a:gd name="T98" fmla="*/ 76 w 195"/>
                <a:gd name="T99" fmla="*/ 73 h 198"/>
                <a:gd name="T100" fmla="*/ 82 w 195"/>
                <a:gd name="T101" fmla="*/ 78 h 198"/>
                <a:gd name="T102" fmla="*/ 89 w 195"/>
                <a:gd name="T103" fmla="*/ 81 h 198"/>
                <a:gd name="T104" fmla="*/ 102 w 195"/>
                <a:gd name="T105" fmla="*/ 84 h 198"/>
                <a:gd name="T106" fmla="*/ 123 w 195"/>
                <a:gd name="T107" fmla="*/ 89 h 198"/>
                <a:gd name="T108" fmla="*/ 139 w 195"/>
                <a:gd name="T109" fmla="*/ 96 h 198"/>
                <a:gd name="T110" fmla="*/ 149 w 195"/>
                <a:gd name="T111" fmla="*/ 108 h 198"/>
                <a:gd name="T112" fmla="*/ 153 w 195"/>
                <a:gd name="T113" fmla="*/ 124 h 198"/>
                <a:gd name="T114" fmla="*/ 146 w 195"/>
                <a:gd name="T115" fmla="*/ 145 h 1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195" h="198">
                  <a:moveTo>
                    <a:pt x="190" y="120"/>
                  </a:moveTo>
                  <a:cubicBezTo>
                    <a:pt x="191" y="114"/>
                    <a:pt x="192" y="107"/>
                    <a:pt x="192" y="100"/>
                  </a:cubicBezTo>
                  <a:cubicBezTo>
                    <a:pt x="192" y="49"/>
                    <a:pt x="150" y="7"/>
                    <a:pt x="99" y="7"/>
                  </a:cubicBezTo>
                  <a:cubicBezTo>
                    <a:pt x="93" y="7"/>
                    <a:pt x="88" y="7"/>
                    <a:pt x="83" y="8"/>
                  </a:cubicBezTo>
                  <a:cubicBezTo>
                    <a:pt x="74" y="3"/>
                    <a:pt x="64" y="0"/>
                    <a:pt x="54" y="0"/>
                  </a:cubicBezTo>
                  <a:cubicBezTo>
                    <a:pt x="24" y="0"/>
                    <a:pt x="0" y="24"/>
                    <a:pt x="0" y="54"/>
                  </a:cubicBezTo>
                  <a:cubicBezTo>
                    <a:pt x="0" y="64"/>
                    <a:pt x="2" y="73"/>
                    <a:pt x="7" y="81"/>
                  </a:cubicBezTo>
                  <a:cubicBezTo>
                    <a:pt x="6" y="87"/>
                    <a:pt x="5" y="94"/>
                    <a:pt x="5" y="100"/>
                  </a:cubicBezTo>
                  <a:cubicBezTo>
                    <a:pt x="5" y="152"/>
                    <a:pt x="47" y="193"/>
                    <a:pt x="99" y="193"/>
                  </a:cubicBezTo>
                  <a:cubicBezTo>
                    <a:pt x="104" y="193"/>
                    <a:pt x="110" y="193"/>
                    <a:pt x="116" y="192"/>
                  </a:cubicBezTo>
                  <a:cubicBezTo>
                    <a:pt x="123" y="196"/>
                    <a:pt x="132" y="198"/>
                    <a:pt x="141" y="198"/>
                  </a:cubicBezTo>
                  <a:cubicBezTo>
                    <a:pt x="171" y="198"/>
                    <a:pt x="195" y="174"/>
                    <a:pt x="195" y="144"/>
                  </a:cubicBezTo>
                  <a:cubicBezTo>
                    <a:pt x="195" y="136"/>
                    <a:pt x="193" y="127"/>
                    <a:pt x="190" y="120"/>
                  </a:cubicBezTo>
                  <a:close/>
                  <a:moveTo>
                    <a:pt x="146" y="145"/>
                  </a:moveTo>
                  <a:cubicBezTo>
                    <a:pt x="142" y="151"/>
                    <a:pt x="136" y="156"/>
                    <a:pt x="127" y="159"/>
                  </a:cubicBezTo>
                  <a:cubicBezTo>
                    <a:pt x="119" y="163"/>
                    <a:pt x="109" y="164"/>
                    <a:pt x="98" y="164"/>
                  </a:cubicBezTo>
                  <a:cubicBezTo>
                    <a:pt x="85" y="164"/>
                    <a:pt x="74" y="162"/>
                    <a:pt x="65" y="157"/>
                  </a:cubicBezTo>
                  <a:cubicBezTo>
                    <a:pt x="59" y="154"/>
                    <a:pt x="53" y="149"/>
                    <a:pt x="49" y="144"/>
                  </a:cubicBezTo>
                  <a:cubicBezTo>
                    <a:pt x="46" y="138"/>
                    <a:pt x="44" y="132"/>
                    <a:pt x="44" y="127"/>
                  </a:cubicBezTo>
                  <a:cubicBezTo>
                    <a:pt x="44" y="123"/>
                    <a:pt x="45" y="120"/>
                    <a:pt x="47" y="118"/>
                  </a:cubicBezTo>
                  <a:cubicBezTo>
                    <a:pt x="50" y="116"/>
                    <a:pt x="53" y="114"/>
                    <a:pt x="57" y="114"/>
                  </a:cubicBezTo>
                  <a:cubicBezTo>
                    <a:pt x="60" y="114"/>
                    <a:pt x="63" y="115"/>
                    <a:pt x="65" y="117"/>
                  </a:cubicBezTo>
                  <a:cubicBezTo>
                    <a:pt x="68" y="119"/>
                    <a:pt x="69" y="122"/>
                    <a:pt x="71" y="125"/>
                  </a:cubicBezTo>
                  <a:cubicBezTo>
                    <a:pt x="72" y="129"/>
                    <a:pt x="74" y="132"/>
                    <a:pt x="76" y="135"/>
                  </a:cubicBezTo>
                  <a:cubicBezTo>
                    <a:pt x="78" y="137"/>
                    <a:pt x="81" y="139"/>
                    <a:pt x="84" y="141"/>
                  </a:cubicBezTo>
                  <a:cubicBezTo>
                    <a:pt x="87" y="142"/>
                    <a:pt x="92" y="143"/>
                    <a:pt x="98" y="143"/>
                  </a:cubicBezTo>
                  <a:cubicBezTo>
                    <a:pt x="105" y="143"/>
                    <a:pt x="112" y="142"/>
                    <a:pt x="116" y="138"/>
                  </a:cubicBezTo>
                  <a:cubicBezTo>
                    <a:pt x="121" y="135"/>
                    <a:pt x="123" y="131"/>
                    <a:pt x="123" y="127"/>
                  </a:cubicBezTo>
                  <a:cubicBezTo>
                    <a:pt x="123" y="123"/>
                    <a:pt x="122" y="120"/>
                    <a:pt x="120" y="118"/>
                  </a:cubicBezTo>
                  <a:cubicBezTo>
                    <a:pt x="117" y="115"/>
                    <a:pt x="114" y="114"/>
                    <a:pt x="110" y="112"/>
                  </a:cubicBezTo>
                  <a:cubicBezTo>
                    <a:pt x="105" y="111"/>
                    <a:pt x="100" y="110"/>
                    <a:pt x="93" y="108"/>
                  </a:cubicBezTo>
                  <a:cubicBezTo>
                    <a:pt x="83" y="106"/>
                    <a:pt x="75" y="104"/>
                    <a:pt x="68" y="101"/>
                  </a:cubicBezTo>
                  <a:cubicBezTo>
                    <a:pt x="61" y="98"/>
                    <a:pt x="56" y="94"/>
                    <a:pt x="52" y="89"/>
                  </a:cubicBezTo>
                  <a:cubicBezTo>
                    <a:pt x="48" y="84"/>
                    <a:pt x="46" y="78"/>
                    <a:pt x="46" y="70"/>
                  </a:cubicBezTo>
                  <a:cubicBezTo>
                    <a:pt x="46" y="63"/>
                    <a:pt x="48" y="57"/>
                    <a:pt x="52" y="51"/>
                  </a:cubicBezTo>
                  <a:cubicBezTo>
                    <a:pt x="57" y="46"/>
                    <a:pt x="63" y="42"/>
                    <a:pt x="71" y="39"/>
                  </a:cubicBezTo>
                  <a:cubicBezTo>
                    <a:pt x="78" y="36"/>
                    <a:pt x="87" y="35"/>
                    <a:pt x="98" y="35"/>
                  </a:cubicBezTo>
                  <a:cubicBezTo>
                    <a:pt x="106" y="35"/>
                    <a:pt x="114" y="35"/>
                    <a:pt x="120" y="37"/>
                  </a:cubicBezTo>
                  <a:cubicBezTo>
                    <a:pt x="126" y="39"/>
                    <a:pt x="131" y="42"/>
                    <a:pt x="135" y="45"/>
                  </a:cubicBezTo>
                  <a:cubicBezTo>
                    <a:pt x="139" y="48"/>
                    <a:pt x="142" y="52"/>
                    <a:pt x="144" y="55"/>
                  </a:cubicBezTo>
                  <a:cubicBezTo>
                    <a:pt x="146" y="59"/>
                    <a:pt x="147" y="62"/>
                    <a:pt x="147" y="66"/>
                  </a:cubicBezTo>
                  <a:cubicBezTo>
                    <a:pt x="147" y="69"/>
                    <a:pt x="146" y="72"/>
                    <a:pt x="143" y="75"/>
                  </a:cubicBezTo>
                  <a:cubicBezTo>
                    <a:pt x="141" y="78"/>
                    <a:pt x="137" y="79"/>
                    <a:pt x="134" y="79"/>
                  </a:cubicBezTo>
                  <a:cubicBezTo>
                    <a:pt x="130" y="79"/>
                    <a:pt x="128" y="78"/>
                    <a:pt x="126" y="76"/>
                  </a:cubicBezTo>
                  <a:cubicBezTo>
                    <a:pt x="124" y="75"/>
                    <a:pt x="122" y="72"/>
                    <a:pt x="120" y="69"/>
                  </a:cubicBezTo>
                  <a:cubicBezTo>
                    <a:pt x="118" y="65"/>
                    <a:pt x="115" y="61"/>
                    <a:pt x="112" y="59"/>
                  </a:cubicBezTo>
                  <a:cubicBezTo>
                    <a:pt x="109" y="56"/>
                    <a:pt x="103" y="55"/>
                    <a:pt x="96" y="55"/>
                  </a:cubicBezTo>
                  <a:cubicBezTo>
                    <a:pt x="89" y="55"/>
                    <a:pt x="84" y="56"/>
                    <a:pt x="80" y="59"/>
                  </a:cubicBezTo>
                  <a:cubicBezTo>
                    <a:pt x="76" y="62"/>
                    <a:pt x="74" y="65"/>
                    <a:pt x="74" y="68"/>
                  </a:cubicBezTo>
                  <a:cubicBezTo>
                    <a:pt x="74" y="70"/>
                    <a:pt x="75" y="72"/>
                    <a:pt x="76" y="73"/>
                  </a:cubicBezTo>
                  <a:cubicBezTo>
                    <a:pt x="77" y="75"/>
                    <a:pt x="79" y="76"/>
                    <a:pt x="82" y="78"/>
                  </a:cubicBezTo>
                  <a:cubicBezTo>
                    <a:pt x="84" y="79"/>
                    <a:pt x="87" y="80"/>
                    <a:pt x="89" y="81"/>
                  </a:cubicBezTo>
                  <a:cubicBezTo>
                    <a:pt x="92" y="81"/>
                    <a:pt x="96" y="82"/>
                    <a:pt x="102" y="84"/>
                  </a:cubicBezTo>
                  <a:cubicBezTo>
                    <a:pt x="110" y="85"/>
                    <a:pt x="117" y="87"/>
                    <a:pt x="123" y="89"/>
                  </a:cubicBezTo>
                  <a:cubicBezTo>
                    <a:pt x="129" y="91"/>
                    <a:pt x="134" y="94"/>
                    <a:pt x="139" y="96"/>
                  </a:cubicBezTo>
                  <a:cubicBezTo>
                    <a:pt x="143" y="99"/>
                    <a:pt x="147" y="103"/>
                    <a:pt x="149" y="108"/>
                  </a:cubicBezTo>
                  <a:cubicBezTo>
                    <a:pt x="152" y="112"/>
                    <a:pt x="153" y="118"/>
                    <a:pt x="153" y="124"/>
                  </a:cubicBezTo>
                  <a:cubicBezTo>
                    <a:pt x="153" y="132"/>
                    <a:pt x="151" y="139"/>
                    <a:pt x="146" y="145"/>
                  </a:cubicBezTo>
                  <a:close/>
                </a:path>
              </a:pathLst>
            </a:custGeom>
            <a:solidFill>
              <a:srgbClr val="CCF2EA"/>
            </a:solid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sp>
          <p:nvSpPr>
            <p:cNvPr id="49" name="Freeform 44">
              <a:extLst>
                <a:ext uri="{FF2B5EF4-FFF2-40B4-BE49-F238E27FC236}">
                  <a16:creationId xmlns:a16="http://schemas.microsoft.com/office/drawing/2014/main" id="{1F4B90E4-8039-4690-8BBA-09A5339B2B55}"/>
                </a:ext>
              </a:extLst>
            </p:cNvPr>
            <p:cNvSpPr>
              <a:spLocks noEditPoints="1"/>
            </p:cNvSpPr>
            <p:nvPr/>
          </p:nvSpPr>
          <p:spPr bwMode="auto">
            <a:xfrm>
              <a:off x="7294610" y="2211632"/>
              <a:ext cx="776170" cy="779214"/>
            </a:xfrm>
            <a:custGeom>
              <a:avLst/>
              <a:gdLst>
                <a:gd name="T0" fmla="*/ 192 w 193"/>
                <a:gd name="T1" fmla="*/ 81 h 194"/>
                <a:gd name="T2" fmla="*/ 191 w 193"/>
                <a:gd name="T3" fmla="*/ 77 h 194"/>
                <a:gd name="T4" fmla="*/ 188 w 193"/>
                <a:gd name="T5" fmla="*/ 75 h 194"/>
                <a:gd name="T6" fmla="*/ 162 w 193"/>
                <a:gd name="T7" fmla="*/ 71 h 194"/>
                <a:gd name="T8" fmla="*/ 157 w 193"/>
                <a:gd name="T9" fmla="*/ 54 h 194"/>
                <a:gd name="T10" fmla="*/ 151 w 193"/>
                <a:gd name="T11" fmla="*/ 34 h 194"/>
                <a:gd name="T12" fmla="*/ 104 w 193"/>
                <a:gd name="T13" fmla="*/ 0 h 194"/>
                <a:gd name="T14" fmla="*/ 61 w 193"/>
                <a:gd name="T15" fmla="*/ 0 h 194"/>
                <a:gd name="T16" fmla="*/ 0 w 193"/>
                <a:gd name="T17" fmla="*/ 61 h 194"/>
                <a:gd name="T18" fmla="*/ 0 w 193"/>
                <a:gd name="T19" fmla="*/ 133 h 194"/>
                <a:gd name="T20" fmla="*/ 61 w 193"/>
                <a:gd name="T21" fmla="*/ 194 h 194"/>
                <a:gd name="T22" fmla="*/ 131 w 193"/>
                <a:gd name="T23" fmla="*/ 194 h 194"/>
                <a:gd name="T24" fmla="*/ 192 w 193"/>
                <a:gd name="T25" fmla="*/ 133 h 194"/>
                <a:gd name="T26" fmla="*/ 193 w 193"/>
                <a:gd name="T27" fmla="*/ 83 h 194"/>
                <a:gd name="T28" fmla="*/ 192 w 193"/>
                <a:gd name="T29" fmla="*/ 81 h 194"/>
                <a:gd name="T30" fmla="*/ 62 w 193"/>
                <a:gd name="T31" fmla="*/ 50 h 194"/>
                <a:gd name="T32" fmla="*/ 96 w 193"/>
                <a:gd name="T33" fmla="*/ 50 h 194"/>
                <a:gd name="T34" fmla="*/ 108 w 193"/>
                <a:gd name="T35" fmla="*/ 62 h 194"/>
                <a:gd name="T36" fmla="*/ 96 w 193"/>
                <a:gd name="T37" fmla="*/ 73 h 194"/>
                <a:gd name="T38" fmla="*/ 62 w 193"/>
                <a:gd name="T39" fmla="*/ 73 h 194"/>
                <a:gd name="T40" fmla="*/ 50 w 193"/>
                <a:gd name="T41" fmla="*/ 62 h 194"/>
                <a:gd name="T42" fmla="*/ 62 w 193"/>
                <a:gd name="T43" fmla="*/ 50 h 194"/>
                <a:gd name="T44" fmla="*/ 131 w 193"/>
                <a:gd name="T45" fmla="*/ 143 h 194"/>
                <a:gd name="T46" fmla="*/ 62 w 193"/>
                <a:gd name="T47" fmla="*/ 143 h 194"/>
                <a:gd name="T48" fmla="*/ 50 w 193"/>
                <a:gd name="T49" fmla="*/ 132 h 194"/>
                <a:gd name="T50" fmla="*/ 62 w 193"/>
                <a:gd name="T51" fmla="*/ 120 h 194"/>
                <a:gd name="T52" fmla="*/ 131 w 193"/>
                <a:gd name="T53" fmla="*/ 120 h 194"/>
                <a:gd name="T54" fmla="*/ 142 w 193"/>
                <a:gd name="T55" fmla="*/ 132 h 194"/>
                <a:gd name="T56" fmla="*/ 131 w 193"/>
                <a:gd name="T57" fmla="*/ 143 h 1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193" h="194">
                  <a:moveTo>
                    <a:pt x="192" y="81"/>
                  </a:moveTo>
                  <a:cubicBezTo>
                    <a:pt x="191" y="77"/>
                    <a:pt x="191" y="77"/>
                    <a:pt x="191" y="77"/>
                  </a:cubicBezTo>
                  <a:cubicBezTo>
                    <a:pt x="188" y="75"/>
                    <a:pt x="188" y="75"/>
                    <a:pt x="188" y="75"/>
                  </a:cubicBezTo>
                  <a:cubicBezTo>
                    <a:pt x="184" y="72"/>
                    <a:pt x="166" y="75"/>
                    <a:pt x="162" y="71"/>
                  </a:cubicBezTo>
                  <a:cubicBezTo>
                    <a:pt x="158" y="68"/>
                    <a:pt x="158" y="62"/>
                    <a:pt x="157" y="54"/>
                  </a:cubicBezTo>
                  <a:cubicBezTo>
                    <a:pt x="155" y="39"/>
                    <a:pt x="153" y="39"/>
                    <a:pt x="151" y="34"/>
                  </a:cubicBezTo>
                  <a:cubicBezTo>
                    <a:pt x="143" y="16"/>
                    <a:pt x="120" y="2"/>
                    <a:pt x="104" y="0"/>
                  </a:cubicBezTo>
                  <a:cubicBezTo>
                    <a:pt x="61" y="0"/>
                    <a:pt x="61" y="0"/>
                    <a:pt x="61" y="0"/>
                  </a:cubicBezTo>
                  <a:cubicBezTo>
                    <a:pt x="28" y="0"/>
                    <a:pt x="0" y="28"/>
                    <a:pt x="0" y="61"/>
                  </a:cubicBezTo>
                  <a:cubicBezTo>
                    <a:pt x="0" y="133"/>
                    <a:pt x="0" y="133"/>
                    <a:pt x="0" y="133"/>
                  </a:cubicBezTo>
                  <a:cubicBezTo>
                    <a:pt x="0" y="166"/>
                    <a:pt x="28" y="194"/>
                    <a:pt x="61" y="194"/>
                  </a:cubicBezTo>
                  <a:cubicBezTo>
                    <a:pt x="131" y="194"/>
                    <a:pt x="131" y="194"/>
                    <a:pt x="131" y="194"/>
                  </a:cubicBezTo>
                  <a:cubicBezTo>
                    <a:pt x="165" y="194"/>
                    <a:pt x="192" y="166"/>
                    <a:pt x="192" y="133"/>
                  </a:cubicBezTo>
                  <a:cubicBezTo>
                    <a:pt x="193" y="83"/>
                    <a:pt x="193" y="83"/>
                    <a:pt x="193" y="83"/>
                  </a:cubicBezTo>
                  <a:lnTo>
                    <a:pt x="192" y="81"/>
                  </a:lnTo>
                  <a:close/>
                  <a:moveTo>
                    <a:pt x="62" y="50"/>
                  </a:moveTo>
                  <a:cubicBezTo>
                    <a:pt x="96" y="50"/>
                    <a:pt x="96" y="50"/>
                    <a:pt x="96" y="50"/>
                  </a:cubicBezTo>
                  <a:cubicBezTo>
                    <a:pt x="102" y="50"/>
                    <a:pt x="108" y="55"/>
                    <a:pt x="108" y="62"/>
                  </a:cubicBezTo>
                  <a:cubicBezTo>
                    <a:pt x="108" y="68"/>
                    <a:pt x="102" y="73"/>
                    <a:pt x="96" y="73"/>
                  </a:cubicBezTo>
                  <a:cubicBezTo>
                    <a:pt x="62" y="73"/>
                    <a:pt x="62" y="73"/>
                    <a:pt x="62" y="73"/>
                  </a:cubicBezTo>
                  <a:cubicBezTo>
                    <a:pt x="56" y="73"/>
                    <a:pt x="50" y="68"/>
                    <a:pt x="50" y="62"/>
                  </a:cubicBezTo>
                  <a:cubicBezTo>
                    <a:pt x="50" y="55"/>
                    <a:pt x="56" y="50"/>
                    <a:pt x="62" y="50"/>
                  </a:cubicBezTo>
                  <a:close/>
                  <a:moveTo>
                    <a:pt x="131" y="143"/>
                  </a:moveTo>
                  <a:cubicBezTo>
                    <a:pt x="62" y="143"/>
                    <a:pt x="62" y="143"/>
                    <a:pt x="62" y="143"/>
                  </a:cubicBezTo>
                  <a:cubicBezTo>
                    <a:pt x="56" y="143"/>
                    <a:pt x="50" y="138"/>
                    <a:pt x="50" y="132"/>
                  </a:cubicBezTo>
                  <a:cubicBezTo>
                    <a:pt x="50" y="125"/>
                    <a:pt x="56" y="120"/>
                    <a:pt x="62" y="120"/>
                  </a:cubicBezTo>
                  <a:cubicBezTo>
                    <a:pt x="131" y="120"/>
                    <a:pt x="131" y="120"/>
                    <a:pt x="131" y="120"/>
                  </a:cubicBezTo>
                  <a:cubicBezTo>
                    <a:pt x="137" y="120"/>
                    <a:pt x="142" y="125"/>
                    <a:pt x="142" y="132"/>
                  </a:cubicBezTo>
                  <a:cubicBezTo>
                    <a:pt x="142" y="138"/>
                    <a:pt x="137" y="143"/>
                    <a:pt x="131" y="143"/>
                  </a:cubicBezTo>
                  <a:close/>
                </a:path>
              </a:pathLst>
            </a:custGeom>
            <a:solidFill>
              <a:srgbClr val="CCF2EA"/>
            </a:solid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grpSp>
          <p:nvGrpSpPr>
            <p:cNvPr id="50" name="Group 12">
              <a:extLst>
                <a:ext uri="{FF2B5EF4-FFF2-40B4-BE49-F238E27FC236}">
                  <a16:creationId xmlns:a16="http://schemas.microsoft.com/office/drawing/2014/main" id="{472D93BB-EEBB-463C-A869-BF1A70ED9B89}"/>
                </a:ext>
              </a:extLst>
            </p:cNvPr>
            <p:cNvGrpSpPr/>
            <p:nvPr/>
          </p:nvGrpSpPr>
          <p:grpSpPr>
            <a:xfrm>
              <a:off x="8396467" y="668424"/>
              <a:ext cx="937492" cy="931403"/>
              <a:chOff x="2189163" y="538163"/>
              <a:chExt cx="977900" cy="971549"/>
            </a:xfrm>
            <a:solidFill>
              <a:srgbClr val="CCF2EA"/>
            </a:solidFill>
          </p:grpSpPr>
          <p:sp>
            <p:nvSpPr>
              <p:cNvPr id="55" name="Freeform 50">
                <a:extLst>
                  <a:ext uri="{FF2B5EF4-FFF2-40B4-BE49-F238E27FC236}">
                    <a16:creationId xmlns:a16="http://schemas.microsoft.com/office/drawing/2014/main" id="{C6A21E5D-AEC3-47EA-8655-3E036EF6F401}"/>
                  </a:ext>
                </a:extLst>
              </p:cNvPr>
              <p:cNvSpPr/>
              <p:nvPr/>
            </p:nvSpPr>
            <p:spPr bwMode="auto">
              <a:xfrm>
                <a:off x="2189163" y="538163"/>
                <a:ext cx="733425" cy="677862"/>
              </a:xfrm>
              <a:custGeom>
                <a:avLst/>
                <a:gdLst>
                  <a:gd name="T0" fmla="*/ 75 w 175"/>
                  <a:gd name="T1" fmla="*/ 162 h 162"/>
                  <a:gd name="T2" fmla="*/ 87 w 175"/>
                  <a:gd name="T3" fmla="*/ 152 h 162"/>
                  <a:gd name="T4" fmla="*/ 76 w 175"/>
                  <a:gd name="T5" fmla="*/ 142 h 162"/>
                  <a:gd name="T6" fmla="*/ 69 w 175"/>
                  <a:gd name="T7" fmla="*/ 142 h 162"/>
                  <a:gd name="T8" fmla="*/ 37 w 175"/>
                  <a:gd name="T9" fmla="*/ 109 h 162"/>
                  <a:gd name="T10" fmla="*/ 70 w 175"/>
                  <a:gd name="T11" fmla="*/ 78 h 162"/>
                  <a:gd name="T12" fmla="*/ 114 w 175"/>
                  <a:gd name="T13" fmla="*/ 78 h 162"/>
                  <a:gd name="T14" fmla="*/ 146 w 175"/>
                  <a:gd name="T15" fmla="*/ 110 h 162"/>
                  <a:gd name="T16" fmla="*/ 146 w 175"/>
                  <a:gd name="T17" fmla="*/ 151 h 162"/>
                  <a:gd name="T18" fmla="*/ 158 w 175"/>
                  <a:gd name="T19" fmla="*/ 162 h 162"/>
                  <a:gd name="T20" fmla="*/ 163 w 175"/>
                  <a:gd name="T21" fmla="*/ 162 h 162"/>
                  <a:gd name="T22" fmla="*/ 175 w 175"/>
                  <a:gd name="T23" fmla="*/ 151 h 162"/>
                  <a:gd name="T24" fmla="*/ 175 w 175"/>
                  <a:gd name="T25" fmla="*/ 15 h 162"/>
                  <a:gd name="T26" fmla="*/ 117 w 175"/>
                  <a:gd name="T27" fmla="*/ 0 h 162"/>
                  <a:gd name="T28" fmla="*/ 0 w 175"/>
                  <a:gd name="T29" fmla="*/ 116 h 162"/>
                  <a:gd name="T30" fmla="*/ 10 w 175"/>
                  <a:gd name="T31" fmla="*/ 162 h 162"/>
                  <a:gd name="T32" fmla="*/ 75 w 175"/>
                  <a:gd name="T33" fmla="*/ 162 h 1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75" h="162">
                    <a:moveTo>
                      <a:pt x="75" y="162"/>
                    </a:moveTo>
                    <a:cubicBezTo>
                      <a:pt x="82" y="162"/>
                      <a:pt x="87" y="158"/>
                      <a:pt x="87" y="152"/>
                    </a:cubicBezTo>
                    <a:cubicBezTo>
                      <a:pt x="87" y="147"/>
                      <a:pt x="82" y="143"/>
                      <a:pt x="76" y="142"/>
                    </a:cubicBezTo>
                    <a:cubicBezTo>
                      <a:pt x="69" y="142"/>
                      <a:pt x="69" y="142"/>
                      <a:pt x="69" y="142"/>
                    </a:cubicBezTo>
                    <a:cubicBezTo>
                      <a:pt x="52" y="141"/>
                      <a:pt x="37" y="126"/>
                      <a:pt x="37" y="109"/>
                    </a:cubicBezTo>
                    <a:cubicBezTo>
                      <a:pt x="37" y="92"/>
                      <a:pt x="52" y="78"/>
                      <a:pt x="70" y="78"/>
                    </a:cubicBezTo>
                    <a:cubicBezTo>
                      <a:pt x="114" y="78"/>
                      <a:pt x="114" y="78"/>
                      <a:pt x="114" y="78"/>
                    </a:cubicBezTo>
                    <a:cubicBezTo>
                      <a:pt x="132" y="78"/>
                      <a:pt x="146" y="92"/>
                      <a:pt x="146" y="110"/>
                    </a:cubicBezTo>
                    <a:cubicBezTo>
                      <a:pt x="146" y="151"/>
                      <a:pt x="146" y="151"/>
                      <a:pt x="146" y="151"/>
                    </a:cubicBezTo>
                    <a:cubicBezTo>
                      <a:pt x="146" y="157"/>
                      <a:pt x="152" y="162"/>
                      <a:pt x="158" y="162"/>
                    </a:cubicBezTo>
                    <a:cubicBezTo>
                      <a:pt x="163" y="162"/>
                      <a:pt x="163" y="162"/>
                      <a:pt x="163" y="162"/>
                    </a:cubicBezTo>
                    <a:cubicBezTo>
                      <a:pt x="169" y="162"/>
                      <a:pt x="175" y="157"/>
                      <a:pt x="175" y="151"/>
                    </a:cubicBezTo>
                    <a:cubicBezTo>
                      <a:pt x="175" y="15"/>
                      <a:pt x="175" y="15"/>
                      <a:pt x="175" y="15"/>
                    </a:cubicBezTo>
                    <a:cubicBezTo>
                      <a:pt x="158" y="5"/>
                      <a:pt x="138" y="0"/>
                      <a:pt x="117" y="0"/>
                    </a:cubicBezTo>
                    <a:cubicBezTo>
                      <a:pt x="52" y="0"/>
                      <a:pt x="0" y="52"/>
                      <a:pt x="0" y="116"/>
                    </a:cubicBezTo>
                    <a:cubicBezTo>
                      <a:pt x="0" y="132"/>
                      <a:pt x="4" y="148"/>
                      <a:pt x="10" y="162"/>
                    </a:cubicBezTo>
                    <a:lnTo>
                      <a:pt x="75" y="162"/>
                    </a:lnTo>
                    <a:close/>
                  </a:path>
                </a:pathLst>
              </a:custGeom>
              <a:grp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sp>
            <p:nvSpPr>
              <p:cNvPr id="56" name="Freeform 51">
                <a:extLst>
                  <a:ext uri="{FF2B5EF4-FFF2-40B4-BE49-F238E27FC236}">
                    <a16:creationId xmlns:a16="http://schemas.microsoft.com/office/drawing/2014/main" id="{609DBE0C-DF37-48CC-853C-5DCE11B16D24}"/>
                  </a:ext>
                </a:extLst>
              </p:cNvPr>
              <p:cNvSpPr/>
              <p:nvPr/>
            </p:nvSpPr>
            <p:spPr bwMode="auto">
              <a:xfrm>
                <a:off x="2281238" y="666750"/>
                <a:ext cx="885825" cy="842962"/>
              </a:xfrm>
              <a:custGeom>
                <a:avLst/>
                <a:gdLst>
                  <a:gd name="T0" fmla="*/ 174 w 211"/>
                  <a:gd name="T1" fmla="*/ 0 h 201"/>
                  <a:gd name="T2" fmla="*/ 174 w 211"/>
                  <a:gd name="T3" fmla="*/ 120 h 201"/>
                  <a:gd name="T4" fmla="*/ 141 w 211"/>
                  <a:gd name="T5" fmla="*/ 152 h 201"/>
                  <a:gd name="T6" fmla="*/ 136 w 211"/>
                  <a:gd name="T7" fmla="*/ 152 h 201"/>
                  <a:gd name="T8" fmla="*/ 103 w 211"/>
                  <a:gd name="T9" fmla="*/ 120 h 201"/>
                  <a:gd name="T10" fmla="*/ 103 w 211"/>
                  <a:gd name="T11" fmla="*/ 79 h 201"/>
                  <a:gd name="T12" fmla="*/ 92 w 211"/>
                  <a:gd name="T13" fmla="*/ 67 h 201"/>
                  <a:gd name="T14" fmla="*/ 48 w 211"/>
                  <a:gd name="T15" fmla="*/ 67 h 201"/>
                  <a:gd name="T16" fmla="*/ 36 w 211"/>
                  <a:gd name="T17" fmla="*/ 78 h 201"/>
                  <a:gd name="T18" fmla="*/ 48 w 211"/>
                  <a:gd name="T19" fmla="*/ 90 h 201"/>
                  <a:gd name="T20" fmla="*/ 55 w 211"/>
                  <a:gd name="T21" fmla="*/ 90 h 201"/>
                  <a:gd name="T22" fmla="*/ 86 w 211"/>
                  <a:gd name="T23" fmla="*/ 122 h 201"/>
                  <a:gd name="T24" fmla="*/ 53 w 211"/>
                  <a:gd name="T25" fmla="*/ 152 h 201"/>
                  <a:gd name="T26" fmla="*/ 0 w 211"/>
                  <a:gd name="T27" fmla="*/ 152 h 201"/>
                  <a:gd name="T28" fmla="*/ 95 w 211"/>
                  <a:gd name="T29" fmla="*/ 201 h 201"/>
                  <a:gd name="T30" fmla="*/ 211 w 211"/>
                  <a:gd name="T31" fmla="*/ 85 h 201"/>
                  <a:gd name="T32" fmla="*/ 174 w 211"/>
                  <a:gd name="T33" fmla="*/ 0 h 2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211" h="201">
                    <a:moveTo>
                      <a:pt x="174" y="0"/>
                    </a:moveTo>
                    <a:cubicBezTo>
                      <a:pt x="174" y="120"/>
                      <a:pt x="174" y="120"/>
                      <a:pt x="174" y="120"/>
                    </a:cubicBezTo>
                    <a:cubicBezTo>
                      <a:pt x="174" y="138"/>
                      <a:pt x="159" y="152"/>
                      <a:pt x="141" y="152"/>
                    </a:cubicBezTo>
                    <a:cubicBezTo>
                      <a:pt x="136" y="152"/>
                      <a:pt x="136" y="152"/>
                      <a:pt x="136" y="152"/>
                    </a:cubicBezTo>
                    <a:cubicBezTo>
                      <a:pt x="118" y="152"/>
                      <a:pt x="103" y="138"/>
                      <a:pt x="103" y="120"/>
                    </a:cubicBezTo>
                    <a:cubicBezTo>
                      <a:pt x="103" y="79"/>
                      <a:pt x="103" y="79"/>
                      <a:pt x="103" y="79"/>
                    </a:cubicBezTo>
                    <a:cubicBezTo>
                      <a:pt x="103" y="73"/>
                      <a:pt x="98" y="67"/>
                      <a:pt x="92" y="67"/>
                    </a:cubicBezTo>
                    <a:cubicBezTo>
                      <a:pt x="48" y="67"/>
                      <a:pt x="48" y="67"/>
                      <a:pt x="48" y="67"/>
                    </a:cubicBezTo>
                    <a:cubicBezTo>
                      <a:pt x="42" y="67"/>
                      <a:pt x="36" y="72"/>
                      <a:pt x="36" y="78"/>
                    </a:cubicBezTo>
                    <a:cubicBezTo>
                      <a:pt x="36" y="84"/>
                      <a:pt x="42" y="90"/>
                      <a:pt x="48" y="90"/>
                    </a:cubicBezTo>
                    <a:cubicBezTo>
                      <a:pt x="55" y="90"/>
                      <a:pt x="55" y="90"/>
                      <a:pt x="55" y="90"/>
                    </a:cubicBezTo>
                    <a:cubicBezTo>
                      <a:pt x="73" y="91"/>
                      <a:pt x="87" y="106"/>
                      <a:pt x="86" y="122"/>
                    </a:cubicBezTo>
                    <a:cubicBezTo>
                      <a:pt x="86" y="139"/>
                      <a:pt x="71" y="152"/>
                      <a:pt x="53" y="152"/>
                    </a:cubicBezTo>
                    <a:cubicBezTo>
                      <a:pt x="0" y="152"/>
                      <a:pt x="0" y="152"/>
                      <a:pt x="0" y="152"/>
                    </a:cubicBezTo>
                    <a:cubicBezTo>
                      <a:pt x="21" y="182"/>
                      <a:pt x="55" y="201"/>
                      <a:pt x="95" y="201"/>
                    </a:cubicBezTo>
                    <a:cubicBezTo>
                      <a:pt x="159" y="201"/>
                      <a:pt x="211" y="149"/>
                      <a:pt x="211" y="85"/>
                    </a:cubicBezTo>
                    <a:cubicBezTo>
                      <a:pt x="211" y="51"/>
                      <a:pt x="197" y="21"/>
                      <a:pt x="174" y="0"/>
                    </a:cubicBezTo>
                    <a:close/>
                  </a:path>
                </a:pathLst>
              </a:custGeom>
              <a:grp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grpSp>
        <p:grpSp>
          <p:nvGrpSpPr>
            <p:cNvPr id="51" name="Group 13">
              <a:extLst>
                <a:ext uri="{FF2B5EF4-FFF2-40B4-BE49-F238E27FC236}">
                  <a16:creationId xmlns:a16="http://schemas.microsoft.com/office/drawing/2014/main" id="{12254314-29A3-4AE2-8970-AE8714278890}"/>
                </a:ext>
              </a:extLst>
            </p:cNvPr>
            <p:cNvGrpSpPr/>
            <p:nvPr/>
          </p:nvGrpSpPr>
          <p:grpSpPr>
            <a:xfrm>
              <a:off x="7684216" y="4511744"/>
              <a:ext cx="600555" cy="562067"/>
              <a:chOff x="7904163" y="-96838"/>
              <a:chExt cx="1436687" cy="1344613"/>
            </a:xfrm>
            <a:solidFill>
              <a:srgbClr val="CCF2EA"/>
            </a:solidFill>
          </p:grpSpPr>
          <p:sp>
            <p:nvSpPr>
              <p:cNvPr id="53" name="Freeform 31">
                <a:extLst>
                  <a:ext uri="{FF2B5EF4-FFF2-40B4-BE49-F238E27FC236}">
                    <a16:creationId xmlns:a16="http://schemas.microsoft.com/office/drawing/2014/main" id="{A92D34E9-4878-49BA-A49F-FB3A2989D8FF}"/>
                  </a:ext>
                </a:extLst>
              </p:cNvPr>
              <p:cNvSpPr/>
              <p:nvPr/>
            </p:nvSpPr>
            <p:spPr bwMode="auto">
              <a:xfrm>
                <a:off x="8097838" y="1054100"/>
                <a:ext cx="1050925" cy="193675"/>
              </a:xfrm>
              <a:custGeom>
                <a:avLst/>
                <a:gdLst>
                  <a:gd name="T0" fmla="*/ 273 w 278"/>
                  <a:gd name="T1" fmla="*/ 0 h 51"/>
                  <a:gd name="T2" fmla="*/ 5 w 278"/>
                  <a:gd name="T3" fmla="*/ 0 h 51"/>
                  <a:gd name="T4" fmla="*/ 0 w 278"/>
                  <a:gd name="T5" fmla="*/ 5 h 51"/>
                  <a:gd name="T6" fmla="*/ 0 w 278"/>
                  <a:gd name="T7" fmla="*/ 46 h 51"/>
                  <a:gd name="T8" fmla="*/ 5 w 278"/>
                  <a:gd name="T9" fmla="*/ 51 h 51"/>
                  <a:gd name="T10" fmla="*/ 273 w 278"/>
                  <a:gd name="T11" fmla="*/ 51 h 51"/>
                  <a:gd name="T12" fmla="*/ 278 w 278"/>
                  <a:gd name="T13" fmla="*/ 46 h 51"/>
                  <a:gd name="T14" fmla="*/ 278 w 278"/>
                  <a:gd name="T15" fmla="*/ 5 h 51"/>
                  <a:gd name="T16" fmla="*/ 273 w 278"/>
                  <a:gd name="T17" fmla="*/ 0 h 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78" h="51">
                    <a:moveTo>
                      <a:pt x="273" y="0"/>
                    </a:moveTo>
                    <a:cubicBezTo>
                      <a:pt x="5" y="0"/>
                      <a:pt x="5" y="0"/>
                      <a:pt x="5" y="0"/>
                    </a:cubicBezTo>
                    <a:cubicBezTo>
                      <a:pt x="2" y="0"/>
                      <a:pt x="0" y="2"/>
                      <a:pt x="0" y="5"/>
                    </a:cubicBezTo>
                    <a:cubicBezTo>
                      <a:pt x="0" y="46"/>
                      <a:pt x="0" y="46"/>
                      <a:pt x="0" y="46"/>
                    </a:cubicBezTo>
                    <a:cubicBezTo>
                      <a:pt x="0" y="48"/>
                      <a:pt x="2" y="51"/>
                      <a:pt x="5" y="51"/>
                    </a:cubicBezTo>
                    <a:cubicBezTo>
                      <a:pt x="273" y="51"/>
                      <a:pt x="273" y="51"/>
                      <a:pt x="273" y="51"/>
                    </a:cubicBezTo>
                    <a:cubicBezTo>
                      <a:pt x="276" y="51"/>
                      <a:pt x="278" y="48"/>
                      <a:pt x="278" y="46"/>
                    </a:cubicBezTo>
                    <a:cubicBezTo>
                      <a:pt x="278" y="5"/>
                      <a:pt x="278" y="5"/>
                      <a:pt x="278" y="5"/>
                    </a:cubicBezTo>
                    <a:cubicBezTo>
                      <a:pt x="278" y="2"/>
                      <a:pt x="276" y="0"/>
                      <a:pt x="273" y="0"/>
                    </a:cubicBezTo>
                    <a:close/>
                  </a:path>
                </a:pathLst>
              </a:custGeom>
              <a:grp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sp>
            <p:nvSpPr>
              <p:cNvPr id="54" name="Freeform 32">
                <a:extLst>
                  <a:ext uri="{FF2B5EF4-FFF2-40B4-BE49-F238E27FC236}">
                    <a16:creationId xmlns:a16="http://schemas.microsoft.com/office/drawing/2014/main" id="{05384EF1-D623-4944-86B5-B6C7676CAB2A}"/>
                  </a:ext>
                </a:extLst>
              </p:cNvPr>
              <p:cNvSpPr/>
              <p:nvPr/>
            </p:nvSpPr>
            <p:spPr bwMode="auto">
              <a:xfrm>
                <a:off x="7904163" y="-96838"/>
                <a:ext cx="1436687" cy="1055688"/>
              </a:xfrm>
              <a:custGeom>
                <a:avLst/>
                <a:gdLst>
                  <a:gd name="T0" fmla="*/ 380 w 380"/>
                  <a:gd name="T1" fmla="*/ 38 h 279"/>
                  <a:gd name="T2" fmla="*/ 342 w 380"/>
                  <a:gd name="T3" fmla="*/ 0 h 279"/>
                  <a:gd name="T4" fmla="*/ 304 w 380"/>
                  <a:gd name="T5" fmla="*/ 38 h 279"/>
                  <a:gd name="T6" fmla="*/ 320 w 380"/>
                  <a:gd name="T7" fmla="*/ 69 h 279"/>
                  <a:gd name="T8" fmla="*/ 253 w 380"/>
                  <a:gd name="T9" fmla="*/ 203 h 279"/>
                  <a:gd name="T10" fmla="*/ 209 w 380"/>
                  <a:gd name="T11" fmla="*/ 71 h 279"/>
                  <a:gd name="T12" fmla="*/ 228 w 380"/>
                  <a:gd name="T13" fmla="*/ 38 h 279"/>
                  <a:gd name="T14" fmla="*/ 190 w 380"/>
                  <a:gd name="T15" fmla="*/ 0 h 279"/>
                  <a:gd name="T16" fmla="*/ 152 w 380"/>
                  <a:gd name="T17" fmla="*/ 38 h 279"/>
                  <a:gd name="T18" fmla="*/ 171 w 380"/>
                  <a:gd name="T19" fmla="*/ 71 h 279"/>
                  <a:gd name="T20" fmla="*/ 127 w 380"/>
                  <a:gd name="T21" fmla="*/ 203 h 279"/>
                  <a:gd name="T22" fmla="*/ 60 w 380"/>
                  <a:gd name="T23" fmla="*/ 69 h 279"/>
                  <a:gd name="T24" fmla="*/ 76 w 380"/>
                  <a:gd name="T25" fmla="*/ 38 h 279"/>
                  <a:gd name="T26" fmla="*/ 38 w 380"/>
                  <a:gd name="T27" fmla="*/ 0 h 279"/>
                  <a:gd name="T28" fmla="*/ 0 w 380"/>
                  <a:gd name="T29" fmla="*/ 38 h 279"/>
                  <a:gd name="T30" fmla="*/ 28 w 380"/>
                  <a:gd name="T31" fmla="*/ 74 h 279"/>
                  <a:gd name="T32" fmla="*/ 51 w 380"/>
                  <a:gd name="T33" fmla="*/ 279 h 279"/>
                  <a:gd name="T34" fmla="*/ 329 w 380"/>
                  <a:gd name="T35" fmla="*/ 279 h 279"/>
                  <a:gd name="T36" fmla="*/ 352 w 380"/>
                  <a:gd name="T37" fmla="*/ 74 h 279"/>
                  <a:gd name="T38" fmla="*/ 380 w 380"/>
                  <a:gd name="T39" fmla="*/ 38 h 2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380" h="279">
                    <a:moveTo>
                      <a:pt x="380" y="38"/>
                    </a:moveTo>
                    <a:cubicBezTo>
                      <a:pt x="380" y="17"/>
                      <a:pt x="363" y="0"/>
                      <a:pt x="342" y="0"/>
                    </a:cubicBezTo>
                    <a:cubicBezTo>
                      <a:pt x="321" y="0"/>
                      <a:pt x="304" y="17"/>
                      <a:pt x="304" y="38"/>
                    </a:cubicBezTo>
                    <a:cubicBezTo>
                      <a:pt x="304" y="51"/>
                      <a:pt x="310" y="62"/>
                      <a:pt x="320" y="69"/>
                    </a:cubicBezTo>
                    <a:cubicBezTo>
                      <a:pt x="253" y="203"/>
                      <a:pt x="253" y="203"/>
                      <a:pt x="253" y="203"/>
                    </a:cubicBezTo>
                    <a:cubicBezTo>
                      <a:pt x="209" y="71"/>
                      <a:pt x="209" y="71"/>
                      <a:pt x="209" y="71"/>
                    </a:cubicBezTo>
                    <a:cubicBezTo>
                      <a:pt x="220" y="64"/>
                      <a:pt x="228" y="52"/>
                      <a:pt x="228" y="38"/>
                    </a:cubicBezTo>
                    <a:cubicBezTo>
                      <a:pt x="228" y="17"/>
                      <a:pt x="211" y="0"/>
                      <a:pt x="190" y="0"/>
                    </a:cubicBezTo>
                    <a:cubicBezTo>
                      <a:pt x="169" y="0"/>
                      <a:pt x="152" y="17"/>
                      <a:pt x="152" y="38"/>
                    </a:cubicBezTo>
                    <a:cubicBezTo>
                      <a:pt x="152" y="52"/>
                      <a:pt x="160" y="64"/>
                      <a:pt x="171" y="71"/>
                    </a:cubicBezTo>
                    <a:cubicBezTo>
                      <a:pt x="127" y="203"/>
                      <a:pt x="127" y="203"/>
                      <a:pt x="127" y="203"/>
                    </a:cubicBezTo>
                    <a:cubicBezTo>
                      <a:pt x="60" y="69"/>
                      <a:pt x="60" y="69"/>
                      <a:pt x="60" y="69"/>
                    </a:cubicBezTo>
                    <a:cubicBezTo>
                      <a:pt x="70" y="62"/>
                      <a:pt x="76" y="51"/>
                      <a:pt x="76" y="38"/>
                    </a:cubicBezTo>
                    <a:cubicBezTo>
                      <a:pt x="76" y="17"/>
                      <a:pt x="59" y="0"/>
                      <a:pt x="38" y="0"/>
                    </a:cubicBezTo>
                    <a:cubicBezTo>
                      <a:pt x="17" y="0"/>
                      <a:pt x="0" y="17"/>
                      <a:pt x="0" y="38"/>
                    </a:cubicBezTo>
                    <a:cubicBezTo>
                      <a:pt x="0" y="55"/>
                      <a:pt x="12" y="70"/>
                      <a:pt x="28" y="74"/>
                    </a:cubicBezTo>
                    <a:cubicBezTo>
                      <a:pt x="51" y="279"/>
                      <a:pt x="51" y="279"/>
                      <a:pt x="51" y="279"/>
                    </a:cubicBezTo>
                    <a:cubicBezTo>
                      <a:pt x="329" y="279"/>
                      <a:pt x="329" y="279"/>
                      <a:pt x="329" y="279"/>
                    </a:cubicBezTo>
                    <a:cubicBezTo>
                      <a:pt x="352" y="74"/>
                      <a:pt x="352" y="74"/>
                      <a:pt x="352" y="74"/>
                    </a:cubicBezTo>
                    <a:cubicBezTo>
                      <a:pt x="368" y="70"/>
                      <a:pt x="380" y="55"/>
                      <a:pt x="380" y="38"/>
                    </a:cubicBezTo>
                    <a:close/>
                  </a:path>
                </a:pathLst>
              </a:custGeom>
              <a:grp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grpSp>
        <p:sp>
          <p:nvSpPr>
            <p:cNvPr id="52" name="Freeform 36">
              <a:extLst>
                <a:ext uri="{FF2B5EF4-FFF2-40B4-BE49-F238E27FC236}">
                  <a16:creationId xmlns:a16="http://schemas.microsoft.com/office/drawing/2014/main" id="{6C7A6451-A31C-420E-AD25-13E3DDECBD10}"/>
                </a:ext>
              </a:extLst>
            </p:cNvPr>
            <p:cNvSpPr/>
            <p:nvPr/>
          </p:nvSpPr>
          <p:spPr bwMode="auto">
            <a:xfrm>
              <a:off x="9389896" y="1811869"/>
              <a:ext cx="737351" cy="672183"/>
            </a:xfrm>
            <a:custGeom>
              <a:avLst/>
              <a:gdLst>
                <a:gd name="T0" fmla="*/ 189 w 255"/>
                <a:gd name="T1" fmla="*/ 10 h 233"/>
                <a:gd name="T2" fmla="*/ 104 w 255"/>
                <a:gd name="T3" fmla="*/ 16 h 233"/>
                <a:gd name="T4" fmla="*/ 18 w 255"/>
                <a:gd name="T5" fmla="*/ 30 h 233"/>
                <a:gd name="T6" fmla="*/ 6 w 255"/>
                <a:gd name="T7" fmla="*/ 30 h 233"/>
                <a:gd name="T8" fmla="*/ 3 w 255"/>
                <a:gd name="T9" fmla="*/ 46 h 233"/>
                <a:gd name="T10" fmla="*/ 115 w 255"/>
                <a:gd name="T11" fmla="*/ 228 h 233"/>
                <a:gd name="T12" fmla="*/ 124 w 255"/>
                <a:gd name="T13" fmla="*/ 233 h 233"/>
                <a:gd name="T14" fmla="*/ 130 w 255"/>
                <a:gd name="T15" fmla="*/ 231 h 233"/>
                <a:gd name="T16" fmla="*/ 134 w 255"/>
                <a:gd name="T17" fmla="*/ 216 h 233"/>
                <a:gd name="T18" fmla="*/ 84 w 255"/>
                <a:gd name="T19" fmla="*/ 135 h 233"/>
                <a:gd name="T20" fmla="*/ 170 w 255"/>
                <a:gd name="T21" fmla="*/ 121 h 233"/>
                <a:gd name="T22" fmla="*/ 255 w 255"/>
                <a:gd name="T23" fmla="*/ 115 h 233"/>
                <a:gd name="T24" fmla="*/ 189 w 255"/>
                <a:gd name="T25" fmla="*/ 10 h 2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55" h="233">
                  <a:moveTo>
                    <a:pt x="189" y="10"/>
                  </a:moveTo>
                  <a:cubicBezTo>
                    <a:pt x="189" y="10"/>
                    <a:pt x="146" y="31"/>
                    <a:pt x="104" y="16"/>
                  </a:cubicBezTo>
                  <a:cubicBezTo>
                    <a:pt x="58" y="0"/>
                    <a:pt x="37" y="6"/>
                    <a:pt x="18" y="30"/>
                  </a:cubicBezTo>
                  <a:cubicBezTo>
                    <a:pt x="14" y="28"/>
                    <a:pt x="10" y="28"/>
                    <a:pt x="6" y="30"/>
                  </a:cubicBezTo>
                  <a:cubicBezTo>
                    <a:pt x="1" y="33"/>
                    <a:pt x="0" y="40"/>
                    <a:pt x="3" y="46"/>
                  </a:cubicBezTo>
                  <a:cubicBezTo>
                    <a:pt x="115" y="228"/>
                    <a:pt x="115" y="228"/>
                    <a:pt x="115" y="228"/>
                  </a:cubicBezTo>
                  <a:cubicBezTo>
                    <a:pt x="117" y="231"/>
                    <a:pt x="121" y="233"/>
                    <a:pt x="124" y="233"/>
                  </a:cubicBezTo>
                  <a:cubicBezTo>
                    <a:pt x="126" y="233"/>
                    <a:pt x="128" y="232"/>
                    <a:pt x="130" y="231"/>
                  </a:cubicBezTo>
                  <a:cubicBezTo>
                    <a:pt x="135" y="228"/>
                    <a:pt x="137" y="221"/>
                    <a:pt x="134" y="216"/>
                  </a:cubicBezTo>
                  <a:cubicBezTo>
                    <a:pt x="84" y="135"/>
                    <a:pt x="84" y="135"/>
                    <a:pt x="84" y="135"/>
                  </a:cubicBezTo>
                  <a:cubicBezTo>
                    <a:pt x="104" y="111"/>
                    <a:pt x="124" y="105"/>
                    <a:pt x="170" y="121"/>
                  </a:cubicBezTo>
                  <a:cubicBezTo>
                    <a:pt x="213" y="135"/>
                    <a:pt x="255" y="115"/>
                    <a:pt x="255" y="115"/>
                  </a:cubicBezTo>
                  <a:lnTo>
                    <a:pt x="189" y="10"/>
                  </a:lnTo>
                  <a:close/>
                </a:path>
              </a:pathLst>
            </a:custGeom>
            <a:solidFill>
              <a:srgbClr val="CCF2EA"/>
            </a:solid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grpSp>
      <p:pic>
        <p:nvPicPr>
          <p:cNvPr id="81" name="图片 80">
            <a:extLst>
              <a:ext uri="{FF2B5EF4-FFF2-40B4-BE49-F238E27FC236}">
                <a16:creationId xmlns:a16="http://schemas.microsoft.com/office/drawing/2014/main" id="{AC80BF31-E14D-4B48-A141-3C909AC4B2E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flipV="1">
            <a:off x="-95250" y="9525"/>
            <a:ext cx="2166551" cy="1175480"/>
          </a:xfrm>
          <a:prstGeom prst="rect">
            <a:avLst/>
          </a:prstGeom>
        </p:spPr>
      </p:pic>
      <p:pic>
        <p:nvPicPr>
          <p:cNvPr id="82" name="图片 81">
            <a:extLst>
              <a:ext uri="{FF2B5EF4-FFF2-40B4-BE49-F238E27FC236}">
                <a16:creationId xmlns:a16="http://schemas.microsoft.com/office/drawing/2014/main" id="{5435DB63-D509-4546-A9F1-EEC8C6E26493}"/>
              </a:ext>
            </a:extLst>
          </p:cNvPr>
          <p:cNvPicPr>
            <a:picLocks noChangeAspect="1"/>
          </p:cNvPicPr>
          <p:nvPr/>
        </p:nvPicPr>
        <p:blipFill>
          <a:blip r:embed="rId4" cstate="print">
            <a:extLst>
              <a:ext uri="{28A0092B-C50C-407E-A947-70E740481C1C}">
                <a14:useLocalDpi xmlns:a14="http://schemas.microsoft.com/office/drawing/2010/main" val="0"/>
              </a:ext>
            </a:extLst>
          </a:blip>
          <a:srcRect r="26428"/>
          <a:stretch>
            <a:fillRect/>
          </a:stretch>
        </p:blipFill>
        <p:spPr>
          <a:xfrm>
            <a:off x="2883730" y="600772"/>
            <a:ext cx="2617396" cy="2273305"/>
          </a:xfrm>
          <a:custGeom>
            <a:avLst/>
            <a:gdLst>
              <a:gd name="connsiteX0" fmla="*/ 0 w 3810807"/>
              <a:gd name="connsiteY0" fmla="*/ 0 h 3309826"/>
              <a:gd name="connsiteX1" fmla="*/ 3810807 w 3810807"/>
              <a:gd name="connsiteY1" fmla="*/ 0 h 3309826"/>
              <a:gd name="connsiteX2" fmla="*/ 3810807 w 3810807"/>
              <a:gd name="connsiteY2" fmla="*/ 2095695 h 3309826"/>
              <a:gd name="connsiteX3" fmla="*/ 3800757 w 3810807"/>
              <a:gd name="connsiteY3" fmla="*/ 2095695 h 3309826"/>
              <a:gd name="connsiteX4" fmla="*/ 3800757 w 3810807"/>
              <a:gd name="connsiteY4" fmla="*/ 3309826 h 3309826"/>
              <a:gd name="connsiteX5" fmla="*/ 0 w 3810807"/>
              <a:gd name="connsiteY5" fmla="*/ 3309826 h 33098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810807" h="3309826">
                <a:moveTo>
                  <a:pt x="0" y="0"/>
                </a:moveTo>
                <a:lnTo>
                  <a:pt x="3810807" y="0"/>
                </a:lnTo>
                <a:lnTo>
                  <a:pt x="3810807" y="2095695"/>
                </a:lnTo>
                <a:lnTo>
                  <a:pt x="3800757" y="2095695"/>
                </a:lnTo>
                <a:lnTo>
                  <a:pt x="3800757" y="3309826"/>
                </a:lnTo>
                <a:lnTo>
                  <a:pt x="0" y="3309826"/>
                </a:lnTo>
                <a:close/>
              </a:path>
            </a:pathLst>
          </a:custGeom>
        </p:spPr>
      </p:pic>
      <p:sp>
        <p:nvSpPr>
          <p:cNvPr id="83" name="文本框 82">
            <a:extLst>
              <a:ext uri="{FF2B5EF4-FFF2-40B4-BE49-F238E27FC236}">
                <a16:creationId xmlns:a16="http://schemas.microsoft.com/office/drawing/2014/main" id="{82FEE854-9A47-4622-B90C-DA61E6832B01}"/>
              </a:ext>
            </a:extLst>
          </p:cNvPr>
          <p:cNvSpPr txBox="1"/>
          <p:nvPr/>
        </p:nvSpPr>
        <p:spPr>
          <a:xfrm>
            <a:off x="3505200" y="1171576"/>
            <a:ext cx="1371599" cy="1015663"/>
          </a:xfrm>
          <a:prstGeom prst="rect">
            <a:avLst/>
          </a:prstGeom>
          <a:noFill/>
        </p:spPr>
        <p:txBody>
          <a:bodyPr wrap="square" rtlCol="0">
            <a:spAutoFit/>
          </a:bodyPr>
          <a:lstStyle>
            <a:defPPr>
              <a:defRPr lang="zh-CN"/>
            </a:defPPr>
            <a:lvl1pPr>
              <a:defRPr sz="5400">
                <a:gradFill>
                  <a:gsLst>
                    <a:gs pos="0">
                      <a:schemeClr val="accent1">
                        <a:lumMod val="5000"/>
                        <a:lumOff val="95000"/>
                      </a:schemeClr>
                    </a:gs>
                    <a:gs pos="22000">
                      <a:srgbClr val="4FA8DB"/>
                    </a:gs>
                    <a:gs pos="83000">
                      <a:srgbClr val="4DAFE8"/>
                    </a:gs>
                    <a:gs pos="100000">
                      <a:srgbClr val="1B4DAB"/>
                    </a:gs>
                  </a:gsLst>
                  <a:lin ang="5400000" scaled="1"/>
                </a:gradFill>
                <a:latin typeface="方正准圆_GBK" panose="03000509000000000000" pitchFamily="65" charset="-122"/>
                <a:ea typeface="方正准圆_GBK" panose="03000509000000000000" pitchFamily="65" charset="-122"/>
              </a:defRPr>
            </a:lvl1pPr>
          </a:lstStyle>
          <a:p>
            <a:r>
              <a:rPr lang="en-US" altLang="zh-CN" sz="6000" b="1" dirty="0">
                <a:solidFill>
                  <a:schemeClr val="accent2">
                    <a:lumMod val="60000"/>
                    <a:lumOff val="40000"/>
                  </a:schemeClr>
                </a:solidFill>
                <a:latin typeface="思源黑体 CN Medium" panose="020B0600000000000000" pitchFamily="34" charset="-122"/>
                <a:ea typeface="思源黑体 CN Medium" panose="020B0600000000000000" pitchFamily="34" charset="-122"/>
                <a:cs typeface="+mn-ea"/>
                <a:sym typeface="+mn-lt"/>
              </a:rPr>
              <a:t>03</a:t>
            </a:r>
            <a:endParaRPr lang="zh-CN" altLang="en-US" sz="6000" b="1" dirty="0">
              <a:solidFill>
                <a:schemeClr val="accent2">
                  <a:lumMod val="60000"/>
                  <a:lumOff val="40000"/>
                </a:schemeClr>
              </a:solidFill>
              <a:latin typeface="思源黑体 CN Medium" panose="020B0600000000000000" pitchFamily="34" charset="-122"/>
              <a:ea typeface="思源黑体 CN Medium" panose="020B0600000000000000" pitchFamily="34" charset="-122"/>
              <a:cs typeface="+mn-ea"/>
              <a:sym typeface="+mn-lt"/>
            </a:endParaRPr>
          </a:p>
        </p:txBody>
      </p:sp>
    </p:spTree>
    <p:extLst>
      <p:ext uri="{BB962C8B-B14F-4D97-AF65-F5344CB8AC3E}">
        <p14:creationId xmlns:p14="http://schemas.microsoft.com/office/powerpoint/2010/main" val="2276146792"/>
      </p:ext>
    </p:extLst>
  </p:cSld>
  <p:clrMapOvr>
    <a:masterClrMapping/>
  </p:clrMapOvr>
  <mc:AlternateContent xmlns:mc="http://schemas.openxmlformats.org/markup-compatibility/2006" xmlns:p14="http://schemas.microsoft.com/office/powerpoint/2010/main">
    <mc:Choice Requires="p14">
      <p:transition spd="slow" p14:dur="1500" advTm="2000">
        <p:random/>
      </p:transition>
    </mc:Choice>
    <mc:Fallback xmlns="">
      <p:transition spd="slow" advTm="2000">
        <p:random/>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内容占位符 2">
            <a:extLst>
              <a:ext uri="{FF2B5EF4-FFF2-40B4-BE49-F238E27FC236}">
                <a16:creationId xmlns:a16="http://schemas.microsoft.com/office/drawing/2014/main" id="{8EE109CE-381C-49ED-842F-24C2D24E4DF4}"/>
              </a:ext>
            </a:extLst>
          </p:cNvPr>
          <p:cNvSpPr txBox="1">
            <a:spLocks/>
          </p:cNvSpPr>
          <p:nvPr/>
        </p:nvSpPr>
        <p:spPr>
          <a:xfrm>
            <a:off x="523983" y="1185005"/>
            <a:ext cx="6881918" cy="3624139"/>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0000"/>
              </a:lnSpc>
              <a:buFont typeface="Arial" panose="020B0604020202020204" pitchFamily="34" charset="0"/>
              <a:buNone/>
            </a:pPr>
            <a:r>
              <a:rPr lang="zh-CN" altLang="en-US" dirty="0">
                <a:solidFill>
                  <a:schemeClr val="accent2"/>
                </a:solidFill>
                <a:latin typeface="思源黑体 CN Normal" panose="020B0400000000000000" pitchFamily="34" charset="-122"/>
                <a:ea typeface="思源黑体 CN Normal" panose="020B0400000000000000" pitchFamily="34" charset="-122"/>
              </a:rPr>
              <a:t>电路图；</a:t>
            </a:r>
            <a:endParaRPr lang="en-US" altLang="zh-CN" dirty="0">
              <a:solidFill>
                <a:schemeClr val="accent2"/>
              </a:solidFill>
              <a:latin typeface="思源黑体 CN Normal" panose="020B0400000000000000" pitchFamily="34" charset="-122"/>
              <a:ea typeface="思源黑体 CN Normal" panose="020B0400000000000000" pitchFamily="34" charset="-122"/>
            </a:endParaRPr>
          </a:p>
          <a:p>
            <a:pPr marL="0" indent="0">
              <a:lnSpc>
                <a:spcPct val="100000"/>
              </a:lnSpc>
              <a:buFont typeface="Arial" panose="020B0604020202020204" pitchFamily="34" charset="0"/>
              <a:buNone/>
            </a:pPr>
            <a:r>
              <a:rPr lang="zh-CN" altLang="en-US" dirty="0">
                <a:solidFill>
                  <a:schemeClr val="accent2"/>
                </a:solidFill>
                <a:latin typeface="思源黑体 CN Normal" panose="020B0400000000000000" pitchFamily="34" charset="-122"/>
                <a:ea typeface="思源黑体 CN Normal" panose="020B0400000000000000" pitchFamily="34" charset="-122"/>
              </a:rPr>
              <a:t>传递函数；</a:t>
            </a:r>
            <a:endParaRPr lang="en-US" altLang="zh-CN" dirty="0">
              <a:solidFill>
                <a:schemeClr val="accent2"/>
              </a:solidFill>
              <a:latin typeface="思源黑体 CN Normal" panose="020B0400000000000000" pitchFamily="34" charset="-122"/>
              <a:ea typeface="思源黑体 CN Normal" panose="020B0400000000000000" pitchFamily="34" charset="-122"/>
            </a:endParaRPr>
          </a:p>
          <a:p>
            <a:pPr marL="0" indent="0">
              <a:lnSpc>
                <a:spcPct val="100000"/>
              </a:lnSpc>
              <a:buFont typeface="Arial" panose="020B0604020202020204" pitchFamily="34" charset="0"/>
              <a:buNone/>
            </a:pPr>
            <a:r>
              <a:rPr lang="zh-CN" altLang="en-US" dirty="0">
                <a:solidFill>
                  <a:schemeClr val="accent2"/>
                </a:solidFill>
                <a:latin typeface="思源黑体 CN Normal" panose="020B0400000000000000" pitchFamily="34" charset="-122"/>
                <a:ea typeface="思源黑体 CN Normal" panose="020B0400000000000000" pitchFamily="34" charset="-122"/>
              </a:rPr>
              <a:t>单位阶跃输入时的响应特性；</a:t>
            </a:r>
            <a:endParaRPr lang="en-US" altLang="zh-CN" dirty="0">
              <a:solidFill>
                <a:schemeClr val="accent2"/>
              </a:solidFill>
              <a:latin typeface="思源黑体 CN Normal" panose="020B0400000000000000" pitchFamily="34" charset="-122"/>
              <a:ea typeface="思源黑体 CN Normal" panose="020B0400000000000000" pitchFamily="34" charset="-122"/>
            </a:endParaRPr>
          </a:p>
          <a:p>
            <a:pPr marL="0" indent="0">
              <a:lnSpc>
                <a:spcPct val="100000"/>
              </a:lnSpc>
              <a:buFont typeface="Arial" panose="020B0604020202020204" pitchFamily="34" charset="0"/>
              <a:buNone/>
            </a:pPr>
            <a:r>
              <a:rPr lang="zh-CN" altLang="en-US" dirty="0">
                <a:solidFill>
                  <a:schemeClr val="accent2"/>
                </a:solidFill>
                <a:latin typeface="思源黑体 CN Normal" panose="020B0400000000000000" pitchFamily="34" charset="-122"/>
                <a:ea typeface="思源黑体 CN Normal" panose="020B0400000000000000" pitchFamily="34" charset="-122"/>
              </a:rPr>
              <a:t>频域特性（</a:t>
            </a:r>
            <a:r>
              <a:rPr lang="en-US" altLang="zh-CN" dirty="0">
                <a:solidFill>
                  <a:schemeClr val="accent2"/>
                </a:solidFill>
                <a:latin typeface="思源黑体 CN Normal" panose="020B0400000000000000" pitchFamily="34" charset="-122"/>
                <a:ea typeface="思源黑体 CN Normal" panose="020B0400000000000000" pitchFamily="34" charset="-122"/>
              </a:rPr>
              <a:t>LPF</a:t>
            </a:r>
            <a:r>
              <a:rPr lang="zh-CN" altLang="en-US" dirty="0">
                <a:solidFill>
                  <a:schemeClr val="accent2"/>
                </a:solidFill>
                <a:latin typeface="思源黑体 CN Normal" panose="020B0400000000000000" pitchFamily="34" charset="-122"/>
                <a:ea typeface="思源黑体 CN Normal" panose="020B0400000000000000" pitchFamily="34" charset="-122"/>
              </a:rPr>
              <a:t>）及应用时该电路的必要性（</a:t>
            </a:r>
            <a:r>
              <a:rPr lang="en-US" altLang="zh-CN" dirty="0">
                <a:solidFill>
                  <a:schemeClr val="accent2"/>
                </a:solidFill>
                <a:latin typeface="思源黑体 CN Normal" panose="020B0400000000000000" pitchFamily="34" charset="-122"/>
                <a:ea typeface="思源黑体 CN Normal" panose="020B0400000000000000" pitchFamily="34" charset="-122"/>
              </a:rPr>
              <a:t>Nyquist</a:t>
            </a:r>
            <a:r>
              <a:rPr lang="zh-CN" altLang="en-US" dirty="0">
                <a:solidFill>
                  <a:schemeClr val="accent2"/>
                </a:solidFill>
                <a:latin typeface="思源黑体 CN Normal" panose="020B0400000000000000" pitchFamily="34" charset="-122"/>
                <a:ea typeface="思源黑体 CN Normal" panose="020B0400000000000000" pitchFamily="34" charset="-122"/>
              </a:rPr>
              <a:t>采样定理）；</a:t>
            </a:r>
            <a:endParaRPr lang="en-US" altLang="zh-CN" dirty="0">
              <a:solidFill>
                <a:schemeClr val="accent2"/>
              </a:solidFill>
              <a:latin typeface="思源黑体 CN Normal" panose="020B0400000000000000" pitchFamily="34" charset="-122"/>
              <a:ea typeface="思源黑体 CN Normal" panose="020B0400000000000000" pitchFamily="34" charset="-122"/>
            </a:endParaRPr>
          </a:p>
          <a:p>
            <a:pPr marL="0" indent="0">
              <a:lnSpc>
                <a:spcPct val="100000"/>
              </a:lnSpc>
              <a:buFont typeface="Arial" panose="020B0604020202020204" pitchFamily="34" charset="0"/>
              <a:buNone/>
            </a:pPr>
            <a:r>
              <a:rPr lang="zh-CN" altLang="en-US" dirty="0">
                <a:solidFill>
                  <a:schemeClr val="accent2"/>
                </a:solidFill>
                <a:latin typeface="思源黑体 CN Normal" panose="020B0400000000000000" pitchFamily="34" charset="-122"/>
                <a:ea typeface="思源黑体 CN Normal" panose="020B0400000000000000" pitchFamily="34" charset="-122"/>
              </a:rPr>
              <a:t>分析工具：</a:t>
            </a:r>
            <a:endParaRPr lang="en-US" altLang="zh-CN" dirty="0">
              <a:solidFill>
                <a:schemeClr val="accent2"/>
              </a:solidFill>
              <a:latin typeface="思源黑体 CN Normal" panose="020B0400000000000000" pitchFamily="34" charset="-122"/>
              <a:ea typeface="思源黑体 CN Normal" panose="020B0400000000000000" pitchFamily="34" charset="-122"/>
            </a:endParaRPr>
          </a:p>
          <a:p>
            <a:pPr marL="0" indent="0">
              <a:lnSpc>
                <a:spcPct val="100000"/>
              </a:lnSpc>
              <a:buFont typeface="Arial" panose="020B0604020202020204" pitchFamily="34" charset="0"/>
              <a:buNone/>
            </a:pPr>
            <a:r>
              <a:rPr lang="zh-CN" altLang="en-US" dirty="0">
                <a:solidFill>
                  <a:schemeClr val="accent2"/>
                </a:solidFill>
                <a:latin typeface="思源黑体 CN Normal" panose="020B0400000000000000" pitchFamily="34" charset="-122"/>
                <a:ea typeface="思源黑体 CN Normal" panose="020B0400000000000000" pitchFamily="34" charset="-122"/>
              </a:rPr>
              <a:t>传递函数（</a:t>
            </a:r>
            <a:r>
              <a:rPr lang="en-US" altLang="zh-CN" dirty="0">
                <a:solidFill>
                  <a:schemeClr val="accent2"/>
                </a:solidFill>
                <a:latin typeface="思源黑体 CN Normal" panose="020B0400000000000000" pitchFamily="34" charset="-122"/>
                <a:ea typeface="思源黑体 CN Normal" panose="020B0400000000000000" pitchFamily="34" charset="-122"/>
              </a:rPr>
              <a:t>Laplace</a:t>
            </a:r>
            <a:r>
              <a:rPr lang="zh-CN" altLang="en-US" dirty="0">
                <a:solidFill>
                  <a:schemeClr val="accent2"/>
                </a:solidFill>
                <a:latin typeface="思源黑体 CN Normal" panose="020B0400000000000000" pitchFamily="34" charset="-122"/>
                <a:ea typeface="思源黑体 CN Normal" panose="020B0400000000000000" pitchFamily="34" charset="-122"/>
              </a:rPr>
              <a:t>变换），微分方程，</a:t>
            </a:r>
            <a:r>
              <a:rPr lang="en-US" altLang="zh-CN" dirty="0">
                <a:solidFill>
                  <a:schemeClr val="accent2"/>
                </a:solidFill>
                <a:latin typeface="思源黑体 CN Normal" panose="020B0400000000000000" pitchFamily="34" charset="-122"/>
                <a:ea typeface="思源黑体 CN Normal" panose="020B0400000000000000" pitchFamily="34" charset="-122"/>
              </a:rPr>
              <a:t>Bode</a:t>
            </a:r>
            <a:r>
              <a:rPr lang="zh-CN" altLang="en-US" dirty="0">
                <a:solidFill>
                  <a:schemeClr val="accent2"/>
                </a:solidFill>
                <a:latin typeface="思源黑体 CN Normal" panose="020B0400000000000000" pitchFamily="34" charset="-122"/>
                <a:ea typeface="思源黑体 CN Normal" panose="020B0400000000000000" pitchFamily="34" charset="-122"/>
              </a:rPr>
              <a:t>图；</a:t>
            </a:r>
            <a:endParaRPr lang="en-US" altLang="zh-CN" dirty="0">
              <a:solidFill>
                <a:schemeClr val="accent2"/>
              </a:solidFill>
              <a:latin typeface="思源黑体 CN Normal" panose="020B0400000000000000" pitchFamily="34" charset="-122"/>
              <a:ea typeface="思源黑体 CN Normal" panose="020B0400000000000000" pitchFamily="34" charset="-122"/>
            </a:endParaRPr>
          </a:p>
        </p:txBody>
      </p:sp>
      <p:grpSp>
        <p:nvGrpSpPr>
          <p:cNvPr id="28" name="组合 27">
            <a:extLst>
              <a:ext uri="{FF2B5EF4-FFF2-40B4-BE49-F238E27FC236}">
                <a16:creationId xmlns:a16="http://schemas.microsoft.com/office/drawing/2014/main" id="{754FF477-3B03-4CD0-9F8B-DD93C452639F}"/>
              </a:ext>
            </a:extLst>
          </p:cNvPr>
          <p:cNvGrpSpPr/>
          <p:nvPr/>
        </p:nvGrpSpPr>
        <p:grpSpPr>
          <a:xfrm>
            <a:off x="7751763" y="1333499"/>
            <a:ext cx="4389180" cy="5524501"/>
            <a:chOff x="6507787" y="668424"/>
            <a:chExt cx="5118156" cy="6189576"/>
          </a:xfrm>
        </p:grpSpPr>
        <p:sp>
          <p:nvSpPr>
            <p:cNvPr id="29" name="Freeform 6">
              <a:extLst>
                <a:ext uri="{FF2B5EF4-FFF2-40B4-BE49-F238E27FC236}">
                  <a16:creationId xmlns:a16="http://schemas.microsoft.com/office/drawing/2014/main" id="{2D9C97C0-AE46-4FD1-B0BD-C365307938BA}"/>
                </a:ext>
              </a:extLst>
            </p:cNvPr>
            <p:cNvSpPr/>
            <p:nvPr/>
          </p:nvSpPr>
          <p:spPr bwMode="auto">
            <a:xfrm>
              <a:off x="10592571" y="2412523"/>
              <a:ext cx="0" cy="0"/>
            </a:xfrm>
            <a:custGeom>
              <a:avLst/>
              <a:gdLst/>
              <a:ahLst/>
              <a:cxnLst>
                <a:cxn ang="0">
                  <a:pos x="0" y="0"/>
                </a:cxn>
                <a:cxn ang="0">
                  <a:pos x="0" y="0"/>
                </a:cxn>
                <a:cxn ang="0">
                  <a:pos x="0" y="0"/>
                </a:cxn>
              </a:cxnLst>
              <a:rect l="0" t="0" r="r" b="b"/>
              <a:pathLst>
                <a:path>
                  <a:moveTo>
                    <a:pt x="0" y="0"/>
                  </a:moveTo>
                  <a:cubicBezTo>
                    <a:pt x="0" y="0"/>
                    <a:pt x="0" y="0"/>
                    <a:pt x="0" y="0"/>
                  </a:cubicBezTo>
                  <a:cubicBezTo>
                    <a:pt x="0" y="0"/>
                    <a:pt x="0" y="0"/>
                    <a:pt x="0" y="0"/>
                  </a:cubicBezTo>
                  <a:close/>
                </a:path>
              </a:pathLst>
            </a:custGeom>
            <a:solidFill>
              <a:srgbClr val="CCF2EA"/>
            </a:solid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sp>
          <p:nvSpPr>
            <p:cNvPr id="30" name="Freeform 20">
              <a:extLst>
                <a:ext uri="{FF2B5EF4-FFF2-40B4-BE49-F238E27FC236}">
                  <a16:creationId xmlns:a16="http://schemas.microsoft.com/office/drawing/2014/main" id="{004007E6-7518-4493-A2D8-EC681C6726D6}"/>
                </a:ext>
              </a:extLst>
            </p:cNvPr>
            <p:cNvSpPr/>
            <p:nvPr/>
          </p:nvSpPr>
          <p:spPr bwMode="auto">
            <a:xfrm>
              <a:off x="6507787" y="3020832"/>
              <a:ext cx="851505" cy="693649"/>
            </a:xfrm>
            <a:custGeom>
              <a:avLst/>
              <a:gdLst>
                <a:gd name="T0" fmla="*/ 280 w 280"/>
                <a:gd name="T1" fmla="*/ 27 h 228"/>
                <a:gd name="T2" fmla="*/ 247 w 280"/>
                <a:gd name="T3" fmla="*/ 36 h 228"/>
                <a:gd name="T4" fmla="*/ 272 w 280"/>
                <a:gd name="T5" fmla="*/ 5 h 228"/>
                <a:gd name="T6" fmla="*/ 236 w 280"/>
                <a:gd name="T7" fmla="*/ 19 h 228"/>
                <a:gd name="T8" fmla="*/ 194 w 280"/>
                <a:gd name="T9" fmla="*/ 0 h 228"/>
                <a:gd name="T10" fmla="*/ 136 w 280"/>
                <a:gd name="T11" fmla="*/ 58 h 228"/>
                <a:gd name="T12" fmla="*/ 138 w 280"/>
                <a:gd name="T13" fmla="*/ 71 h 228"/>
                <a:gd name="T14" fmla="*/ 19 w 280"/>
                <a:gd name="T15" fmla="*/ 11 h 228"/>
                <a:gd name="T16" fmla="*/ 12 w 280"/>
                <a:gd name="T17" fmla="*/ 40 h 228"/>
                <a:gd name="T18" fmla="*/ 37 w 280"/>
                <a:gd name="T19" fmla="*/ 88 h 228"/>
                <a:gd name="T20" fmla="*/ 11 w 280"/>
                <a:gd name="T21" fmla="*/ 80 h 228"/>
                <a:gd name="T22" fmla="*/ 11 w 280"/>
                <a:gd name="T23" fmla="*/ 81 h 228"/>
                <a:gd name="T24" fmla="*/ 57 w 280"/>
                <a:gd name="T25" fmla="*/ 138 h 228"/>
                <a:gd name="T26" fmla="*/ 42 w 280"/>
                <a:gd name="T27" fmla="*/ 140 h 228"/>
                <a:gd name="T28" fmla="*/ 31 w 280"/>
                <a:gd name="T29" fmla="*/ 139 h 228"/>
                <a:gd name="T30" fmla="*/ 85 w 280"/>
                <a:gd name="T31" fmla="*/ 178 h 228"/>
                <a:gd name="T32" fmla="*/ 14 w 280"/>
                <a:gd name="T33" fmla="*/ 203 h 228"/>
                <a:gd name="T34" fmla="*/ 0 w 280"/>
                <a:gd name="T35" fmla="*/ 202 h 228"/>
                <a:gd name="T36" fmla="*/ 88 w 280"/>
                <a:gd name="T37" fmla="*/ 228 h 228"/>
                <a:gd name="T38" fmla="*/ 251 w 280"/>
                <a:gd name="T39" fmla="*/ 65 h 228"/>
                <a:gd name="T40" fmla="*/ 251 w 280"/>
                <a:gd name="T41" fmla="*/ 57 h 228"/>
                <a:gd name="T42" fmla="*/ 280 w 280"/>
                <a:gd name="T43" fmla="*/ 27 h 2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280" h="228">
                  <a:moveTo>
                    <a:pt x="280" y="27"/>
                  </a:moveTo>
                  <a:cubicBezTo>
                    <a:pt x="270" y="32"/>
                    <a:pt x="259" y="35"/>
                    <a:pt x="247" y="36"/>
                  </a:cubicBezTo>
                  <a:cubicBezTo>
                    <a:pt x="259" y="29"/>
                    <a:pt x="268" y="18"/>
                    <a:pt x="272" y="5"/>
                  </a:cubicBezTo>
                  <a:cubicBezTo>
                    <a:pt x="261" y="11"/>
                    <a:pt x="249" y="16"/>
                    <a:pt x="236" y="19"/>
                  </a:cubicBezTo>
                  <a:cubicBezTo>
                    <a:pt x="225" y="7"/>
                    <a:pt x="210" y="0"/>
                    <a:pt x="194" y="0"/>
                  </a:cubicBezTo>
                  <a:cubicBezTo>
                    <a:pt x="162" y="0"/>
                    <a:pt x="136" y="26"/>
                    <a:pt x="136" y="58"/>
                  </a:cubicBezTo>
                  <a:cubicBezTo>
                    <a:pt x="136" y="62"/>
                    <a:pt x="137" y="67"/>
                    <a:pt x="138" y="71"/>
                  </a:cubicBezTo>
                  <a:cubicBezTo>
                    <a:pt x="90" y="69"/>
                    <a:pt x="48" y="46"/>
                    <a:pt x="19" y="11"/>
                  </a:cubicBezTo>
                  <a:cubicBezTo>
                    <a:pt x="14" y="19"/>
                    <a:pt x="12" y="29"/>
                    <a:pt x="12" y="40"/>
                  </a:cubicBezTo>
                  <a:cubicBezTo>
                    <a:pt x="12" y="60"/>
                    <a:pt x="22" y="77"/>
                    <a:pt x="37" y="88"/>
                  </a:cubicBezTo>
                  <a:cubicBezTo>
                    <a:pt x="28" y="87"/>
                    <a:pt x="19" y="85"/>
                    <a:pt x="11" y="80"/>
                  </a:cubicBezTo>
                  <a:cubicBezTo>
                    <a:pt x="11" y="81"/>
                    <a:pt x="11" y="81"/>
                    <a:pt x="11" y="81"/>
                  </a:cubicBezTo>
                  <a:cubicBezTo>
                    <a:pt x="11" y="109"/>
                    <a:pt x="31" y="132"/>
                    <a:pt x="57" y="138"/>
                  </a:cubicBezTo>
                  <a:cubicBezTo>
                    <a:pt x="52" y="139"/>
                    <a:pt x="47" y="140"/>
                    <a:pt x="42" y="140"/>
                  </a:cubicBezTo>
                  <a:cubicBezTo>
                    <a:pt x="38" y="140"/>
                    <a:pt x="35" y="139"/>
                    <a:pt x="31" y="139"/>
                  </a:cubicBezTo>
                  <a:cubicBezTo>
                    <a:pt x="39" y="161"/>
                    <a:pt x="60" y="178"/>
                    <a:pt x="85" y="178"/>
                  </a:cubicBezTo>
                  <a:cubicBezTo>
                    <a:pt x="65" y="194"/>
                    <a:pt x="40" y="203"/>
                    <a:pt x="14" y="203"/>
                  </a:cubicBezTo>
                  <a:cubicBezTo>
                    <a:pt x="9" y="203"/>
                    <a:pt x="4" y="203"/>
                    <a:pt x="0" y="202"/>
                  </a:cubicBezTo>
                  <a:cubicBezTo>
                    <a:pt x="25" y="219"/>
                    <a:pt x="55" y="228"/>
                    <a:pt x="88" y="228"/>
                  </a:cubicBezTo>
                  <a:cubicBezTo>
                    <a:pt x="194" y="228"/>
                    <a:pt x="251" y="140"/>
                    <a:pt x="251" y="65"/>
                  </a:cubicBezTo>
                  <a:cubicBezTo>
                    <a:pt x="251" y="62"/>
                    <a:pt x="251" y="60"/>
                    <a:pt x="251" y="57"/>
                  </a:cubicBezTo>
                  <a:cubicBezTo>
                    <a:pt x="263" y="49"/>
                    <a:pt x="272" y="39"/>
                    <a:pt x="280" y="27"/>
                  </a:cubicBezTo>
                  <a:close/>
                </a:path>
              </a:pathLst>
            </a:custGeom>
            <a:solidFill>
              <a:srgbClr val="CCF2EA"/>
            </a:solid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sp>
          <p:nvSpPr>
            <p:cNvPr id="31" name="Freeform 37">
              <a:extLst>
                <a:ext uri="{FF2B5EF4-FFF2-40B4-BE49-F238E27FC236}">
                  <a16:creationId xmlns:a16="http://schemas.microsoft.com/office/drawing/2014/main" id="{36E00593-E67F-44E7-AF51-2F2ADC097534}"/>
                </a:ext>
              </a:extLst>
            </p:cNvPr>
            <p:cNvSpPr/>
            <p:nvPr/>
          </p:nvSpPr>
          <p:spPr bwMode="auto">
            <a:xfrm>
              <a:off x="7906414" y="2797564"/>
              <a:ext cx="2363514" cy="4060436"/>
            </a:xfrm>
            <a:custGeom>
              <a:avLst/>
              <a:gdLst>
                <a:gd name="T0" fmla="*/ 470 w 588"/>
                <a:gd name="T1" fmla="*/ 274 h 1010"/>
                <a:gd name="T2" fmla="*/ 543 w 588"/>
                <a:gd name="T3" fmla="*/ 164 h 1010"/>
                <a:gd name="T4" fmla="*/ 588 w 588"/>
                <a:gd name="T5" fmla="*/ 13 h 1010"/>
                <a:gd name="T6" fmla="*/ 580 w 588"/>
                <a:gd name="T7" fmla="*/ 9 h 1010"/>
                <a:gd name="T8" fmla="*/ 531 w 588"/>
                <a:gd name="T9" fmla="*/ 143 h 1010"/>
                <a:gd name="T10" fmla="*/ 456 w 588"/>
                <a:gd name="T11" fmla="*/ 237 h 1010"/>
                <a:gd name="T12" fmla="*/ 454 w 588"/>
                <a:gd name="T13" fmla="*/ 238 h 1010"/>
                <a:gd name="T14" fmla="*/ 310 w 588"/>
                <a:gd name="T15" fmla="*/ 0 h 1010"/>
                <a:gd name="T16" fmla="*/ 272 w 588"/>
                <a:gd name="T17" fmla="*/ 25 h 1010"/>
                <a:gd name="T18" fmla="*/ 401 w 588"/>
                <a:gd name="T19" fmla="*/ 434 h 1010"/>
                <a:gd name="T20" fmla="*/ 234 w 588"/>
                <a:gd name="T21" fmla="*/ 365 h 1010"/>
                <a:gd name="T22" fmla="*/ 106 w 588"/>
                <a:gd name="T23" fmla="*/ 257 h 1010"/>
                <a:gd name="T24" fmla="*/ 12 w 588"/>
                <a:gd name="T25" fmla="*/ 95 h 1010"/>
                <a:gd name="T26" fmla="*/ 0 w 588"/>
                <a:gd name="T27" fmla="*/ 101 h 1010"/>
                <a:gd name="T28" fmla="*/ 90 w 588"/>
                <a:gd name="T29" fmla="*/ 284 h 1010"/>
                <a:gd name="T30" fmla="*/ 218 w 588"/>
                <a:gd name="T31" fmla="*/ 413 h 1010"/>
                <a:gd name="T32" fmla="*/ 406 w 588"/>
                <a:gd name="T33" fmla="*/ 511 h 1010"/>
                <a:gd name="T34" fmla="*/ 331 w 588"/>
                <a:gd name="T35" fmla="*/ 1010 h 1010"/>
                <a:gd name="T36" fmla="*/ 557 w 588"/>
                <a:gd name="T37" fmla="*/ 1010 h 1010"/>
                <a:gd name="T38" fmla="*/ 546 w 588"/>
                <a:gd name="T39" fmla="*/ 509 h 1010"/>
                <a:gd name="T40" fmla="*/ 470 w 588"/>
                <a:gd name="T41" fmla="*/ 274 h 10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588" h="1010">
                  <a:moveTo>
                    <a:pt x="470" y="274"/>
                  </a:moveTo>
                  <a:cubicBezTo>
                    <a:pt x="498" y="243"/>
                    <a:pt x="523" y="207"/>
                    <a:pt x="543" y="164"/>
                  </a:cubicBezTo>
                  <a:cubicBezTo>
                    <a:pt x="564" y="120"/>
                    <a:pt x="581" y="71"/>
                    <a:pt x="588" y="13"/>
                  </a:cubicBezTo>
                  <a:cubicBezTo>
                    <a:pt x="580" y="9"/>
                    <a:pt x="580" y="9"/>
                    <a:pt x="580" y="9"/>
                  </a:cubicBezTo>
                  <a:cubicBezTo>
                    <a:pt x="571" y="60"/>
                    <a:pt x="552" y="106"/>
                    <a:pt x="531" y="143"/>
                  </a:cubicBezTo>
                  <a:cubicBezTo>
                    <a:pt x="509" y="181"/>
                    <a:pt x="483" y="212"/>
                    <a:pt x="456" y="237"/>
                  </a:cubicBezTo>
                  <a:cubicBezTo>
                    <a:pt x="455" y="238"/>
                    <a:pt x="455" y="238"/>
                    <a:pt x="454" y="238"/>
                  </a:cubicBezTo>
                  <a:cubicBezTo>
                    <a:pt x="415" y="153"/>
                    <a:pt x="366" y="73"/>
                    <a:pt x="310" y="0"/>
                  </a:cubicBezTo>
                  <a:cubicBezTo>
                    <a:pt x="272" y="25"/>
                    <a:pt x="272" y="25"/>
                    <a:pt x="272" y="25"/>
                  </a:cubicBezTo>
                  <a:cubicBezTo>
                    <a:pt x="346" y="158"/>
                    <a:pt x="386" y="295"/>
                    <a:pt x="401" y="434"/>
                  </a:cubicBezTo>
                  <a:cubicBezTo>
                    <a:pt x="344" y="419"/>
                    <a:pt x="287" y="397"/>
                    <a:pt x="234" y="365"/>
                  </a:cubicBezTo>
                  <a:cubicBezTo>
                    <a:pt x="188" y="337"/>
                    <a:pt x="145" y="301"/>
                    <a:pt x="106" y="257"/>
                  </a:cubicBezTo>
                  <a:cubicBezTo>
                    <a:pt x="68" y="212"/>
                    <a:pt x="32" y="157"/>
                    <a:pt x="12" y="95"/>
                  </a:cubicBezTo>
                  <a:cubicBezTo>
                    <a:pt x="0" y="101"/>
                    <a:pt x="0" y="101"/>
                    <a:pt x="0" y="101"/>
                  </a:cubicBezTo>
                  <a:cubicBezTo>
                    <a:pt x="18" y="172"/>
                    <a:pt x="52" y="232"/>
                    <a:pt x="90" y="284"/>
                  </a:cubicBezTo>
                  <a:cubicBezTo>
                    <a:pt x="128" y="335"/>
                    <a:pt x="172" y="378"/>
                    <a:pt x="218" y="413"/>
                  </a:cubicBezTo>
                  <a:cubicBezTo>
                    <a:pt x="278" y="457"/>
                    <a:pt x="341" y="489"/>
                    <a:pt x="406" y="511"/>
                  </a:cubicBezTo>
                  <a:cubicBezTo>
                    <a:pt x="412" y="679"/>
                    <a:pt x="383" y="847"/>
                    <a:pt x="331" y="1010"/>
                  </a:cubicBezTo>
                  <a:cubicBezTo>
                    <a:pt x="557" y="1010"/>
                    <a:pt x="557" y="1010"/>
                    <a:pt x="557" y="1010"/>
                  </a:cubicBezTo>
                  <a:cubicBezTo>
                    <a:pt x="583" y="820"/>
                    <a:pt x="587" y="695"/>
                    <a:pt x="546" y="509"/>
                  </a:cubicBezTo>
                  <a:cubicBezTo>
                    <a:pt x="528" y="428"/>
                    <a:pt x="503" y="349"/>
                    <a:pt x="470" y="274"/>
                  </a:cubicBezTo>
                  <a:close/>
                </a:path>
              </a:pathLst>
            </a:custGeom>
            <a:solidFill>
              <a:srgbClr val="93B0C1"/>
            </a:solid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sp>
          <p:nvSpPr>
            <p:cNvPr id="32" name="Freeform 32">
              <a:extLst>
                <a:ext uri="{FF2B5EF4-FFF2-40B4-BE49-F238E27FC236}">
                  <a16:creationId xmlns:a16="http://schemas.microsoft.com/office/drawing/2014/main" id="{E86AD862-F5CC-4DF7-8B1D-5BDA7945ECCF}"/>
                </a:ext>
              </a:extLst>
            </p:cNvPr>
            <p:cNvSpPr>
              <a:spLocks noEditPoints="1"/>
            </p:cNvSpPr>
            <p:nvPr/>
          </p:nvSpPr>
          <p:spPr bwMode="auto">
            <a:xfrm>
              <a:off x="10346023" y="2207066"/>
              <a:ext cx="459615" cy="458092"/>
            </a:xfrm>
            <a:custGeom>
              <a:avLst/>
              <a:gdLst>
                <a:gd name="T0" fmla="*/ 106 w 114"/>
                <a:gd name="T1" fmla="*/ 0 h 114"/>
                <a:gd name="T2" fmla="*/ 8 w 114"/>
                <a:gd name="T3" fmla="*/ 0 h 114"/>
                <a:gd name="T4" fmla="*/ 0 w 114"/>
                <a:gd name="T5" fmla="*/ 8 h 114"/>
                <a:gd name="T6" fmla="*/ 0 w 114"/>
                <a:gd name="T7" fmla="*/ 106 h 114"/>
                <a:gd name="T8" fmla="*/ 8 w 114"/>
                <a:gd name="T9" fmla="*/ 114 h 114"/>
                <a:gd name="T10" fmla="*/ 106 w 114"/>
                <a:gd name="T11" fmla="*/ 114 h 114"/>
                <a:gd name="T12" fmla="*/ 114 w 114"/>
                <a:gd name="T13" fmla="*/ 106 h 114"/>
                <a:gd name="T14" fmla="*/ 114 w 114"/>
                <a:gd name="T15" fmla="*/ 8 h 114"/>
                <a:gd name="T16" fmla="*/ 106 w 114"/>
                <a:gd name="T17" fmla="*/ 0 h 114"/>
                <a:gd name="T18" fmla="*/ 35 w 114"/>
                <a:gd name="T19" fmla="*/ 96 h 114"/>
                <a:gd name="T20" fmla="*/ 17 w 114"/>
                <a:gd name="T21" fmla="*/ 96 h 114"/>
                <a:gd name="T22" fmla="*/ 17 w 114"/>
                <a:gd name="T23" fmla="*/ 44 h 114"/>
                <a:gd name="T24" fmla="*/ 35 w 114"/>
                <a:gd name="T25" fmla="*/ 44 h 114"/>
                <a:gd name="T26" fmla="*/ 35 w 114"/>
                <a:gd name="T27" fmla="*/ 96 h 114"/>
                <a:gd name="T28" fmla="*/ 26 w 114"/>
                <a:gd name="T29" fmla="*/ 37 h 114"/>
                <a:gd name="T30" fmla="*/ 26 w 114"/>
                <a:gd name="T31" fmla="*/ 37 h 114"/>
                <a:gd name="T32" fmla="*/ 16 w 114"/>
                <a:gd name="T33" fmla="*/ 28 h 114"/>
                <a:gd name="T34" fmla="*/ 26 w 114"/>
                <a:gd name="T35" fmla="*/ 19 h 114"/>
                <a:gd name="T36" fmla="*/ 36 w 114"/>
                <a:gd name="T37" fmla="*/ 28 h 114"/>
                <a:gd name="T38" fmla="*/ 26 w 114"/>
                <a:gd name="T39" fmla="*/ 37 h 114"/>
                <a:gd name="T40" fmla="*/ 97 w 114"/>
                <a:gd name="T41" fmla="*/ 96 h 114"/>
                <a:gd name="T42" fmla="*/ 80 w 114"/>
                <a:gd name="T43" fmla="*/ 96 h 114"/>
                <a:gd name="T44" fmla="*/ 80 w 114"/>
                <a:gd name="T45" fmla="*/ 68 h 114"/>
                <a:gd name="T46" fmla="*/ 71 w 114"/>
                <a:gd name="T47" fmla="*/ 56 h 114"/>
                <a:gd name="T48" fmla="*/ 62 w 114"/>
                <a:gd name="T49" fmla="*/ 63 h 114"/>
                <a:gd name="T50" fmla="*/ 61 w 114"/>
                <a:gd name="T51" fmla="*/ 67 h 114"/>
                <a:gd name="T52" fmla="*/ 61 w 114"/>
                <a:gd name="T53" fmla="*/ 96 h 114"/>
                <a:gd name="T54" fmla="*/ 44 w 114"/>
                <a:gd name="T55" fmla="*/ 96 h 114"/>
                <a:gd name="T56" fmla="*/ 44 w 114"/>
                <a:gd name="T57" fmla="*/ 44 h 114"/>
                <a:gd name="T58" fmla="*/ 61 w 114"/>
                <a:gd name="T59" fmla="*/ 44 h 114"/>
                <a:gd name="T60" fmla="*/ 61 w 114"/>
                <a:gd name="T61" fmla="*/ 51 h 114"/>
                <a:gd name="T62" fmla="*/ 77 w 114"/>
                <a:gd name="T63" fmla="*/ 43 h 114"/>
                <a:gd name="T64" fmla="*/ 97 w 114"/>
                <a:gd name="T65" fmla="*/ 66 h 114"/>
                <a:gd name="T66" fmla="*/ 97 w 114"/>
                <a:gd name="T67" fmla="*/ 96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14" h="114">
                  <a:moveTo>
                    <a:pt x="106" y="0"/>
                  </a:moveTo>
                  <a:cubicBezTo>
                    <a:pt x="8" y="0"/>
                    <a:pt x="8" y="0"/>
                    <a:pt x="8" y="0"/>
                  </a:cubicBezTo>
                  <a:cubicBezTo>
                    <a:pt x="4" y="0"/>
                    <a:pt x="0" y="3"/>
                    <a:pt x="0" y="8"/>
                  </a:cubicBezTo>
                  <a:cubicBezTo>
                    <a:pt x="0" y="106"/>
                    <a:pt x="0" y="106"/>
                    <a:pt x="0" y="106"/>
                  </a:cubicBezTo>
                  <a:cubicBezTo>
                    <a:pt x="0" y="111"/>
                    <a:pt x="4" y="114"/>
                    <a:pt x="8" y="114"/>
                  </a:cubicBezTo>
                  <a:cubicBezTo>
                    <a:pt x="106" y="114"/>
                    <a:pt x="106" y="114"/>
                    <a:pt x="106" y="114"/>
                  </a:cubicBezTo>
                  <a:cubicBezTo>
                    <a:pt x="110" y="114"/>
                    <a:pt x="114" y="111"/>
                    <a:pt x="114" y="106"/>
                  </a:cubicBezTo>
                  <a:cubicBezTo>
                    <a:pt x="114" y="8"/>
                    <a:pt x="114" y="8"/>
                    <a:pt x="114" y="8"/>
                  </a:cubicBezTo>
                  <a:cubicBezTo>
                    <a:pt x="114" y="3"/>
                    <a:pt x="110" y="0"/>
                    <a:pt x="106" y="0"/>
                  </a:cubicBezTo>
                  <a:close/>
                  <a:moveTo>
                    <a:pt x="35" y="96"/>
                  </a:moveTo>
                  <a:cubicBezTo>
                    <a:pt x="17" y="96"/>
                    <a:pt x="17" y="96"/>
                    <a:pt x="17" y="96"/>
                  </a:cubicBezTo>
                  <a:cubicBezTo>
                    <a:pt x="17" y="44"/>
                    <a:pt x="17" y="44"/>
                    <a:pt x="17" y="44"/>
                  </a:cubicBezTo>
                  <a:cubicBezTo>
                    <a:pt x="35" y="44"/>
                    <a:pt x="35" y="44"/>
                    <a:pt x="35" y="44"/>
                  </a:cubicBezTo>
                  <a:lnTo>
                    <a:pt x="35" y="96"/>
                  </a:lnTo>
                  <a:close/>
                  <a:moveTo>
                    <a:pt x="26" y="37"/>
                  </a:moveTo>
                  <a:cubicBezTo>
                    <a:pt x="26" y="37"/>
                    <a:pt x="26" y="37"/>
                    <a:pt x="26" y="37"/>
                  </a:cubicBezTo>
                  <a:cubicBezTo>
                    <a:pt x="20" y="37"/>
                    <a:pt x="16" y="33"/>
                    <a:pt x="16" y="28"/>
                  </a:cubicBezTo>
                  <a:cubicBezTo>
                    <a:pt x="16" y="23"/>
                    <a:pt x="20" y="19"/>
                    <a:pt x="26" y="19"/>
                  </a:cubicBezTo>
                  <a:cubicBezTo>
                    <a:pt x="32" y="19"/>
                    <a:pt x="36" y="23"/>
                    <a:pt x="36" y="28"/>
                  </a:cubicBezTo>
                  <a:cubicBezTo>
                    <a:pt x="36" y="33"/>
                    <a:pt x="32" y="37"/>
                    <a:pt x="26" y="37"/>
                  </a:cubicBezTo>
                  <a:close/>
                  <a:moveTo>
                    <a:pt x="97" y="96"/>
                  </a:moveTo>
                  <a:cubicBezTo>
                    <a:pt x="80" y="96"/>
                    <a:pt x="80" y="96"/>
                    <a:pt x="80" y="96"/>
                  </a:cubicBezTo>
                  <a:cubicBezTo>
                    <a:pt x="80" y="68"/>
                    <a:pt x="80" y="68"/>
                    <a:pt x="80" y="68"/>
                  </a:cubicBezTo>
                  <a:cubicBezTo>
                    <a:pt x="80" y="61"/>
                    <a:pt x="77" y="56"/>
                    <a:pt x="71" y="56"/>
                  </a:cubicBezTo>
                  <a:cubicBezTo>
                    <a:pt x="66" y="56"/>
                    <a:pt x="63" y="59"/>
                    <a:pt x="62" y="63"/>
                  </a:cubicBezTo>
                  <a:cubicBezTo>
                    <a:pt x="61" y="64"/>
                    <a:pt x="61" y="65"/>
                    <a:pt x="61" y="67"/>
                  </a:cubicBezTo>
                  <a:cubicBezTo>
                    <a:pt x="61" y="96"/>
                    <a:pt x="61" y="96"/>
                    <a:pt x="61" y="96"/>
                  </a:cubicBezTo>
                  <a:cubicBezTo>
                    <a:pt x="44" y="96"/>
                    <a:pt x="44" y="96"/>
                    <a:pt x="44" y="96"/>
                  </a:cubicBezTo>
                  <a:cubicBezTo>
                    <a:pt x="44" y="96"/>
                    <a:pt x="44" y="49"/>
                    <a:pt x="44" y="44"/>
                  </a:cubicBezTo>
                  <a:cubicBezTo>
                    <a:pt x="61" y="44"/>
                    <a:pt x="61" y="44"/>
                    <a:pt x="61" y="44"/>
                  </a:cubicBezTo>
                  <a:cubicBezTo>
                    <a:pt x="61" y="51"/>
                    <a:pt x="61" y="51"/>
                    <a:pt x="61" y="51"/>
                  </a:cubicBezTo>
                  <a:cubicBezTo>
                    <a:pt x="64" y="48"/>
                    <a:pt x="68" y="43"/>
                    <a:pt x="77" y="43"/>
                  </a:cubicBezTo>
                  <a:cubicBezTo>
                    <a:pt x="88" y="43"/>
                    <a:pt x="97" y="50"/>
                    <a:pt x="97" y="66"/>
                  </a:cubicBezTo>
                  <a:lnTo>
                    <a:pt x="97" y="96"/>
                  </a:lnTo>
                  <a:close/>
                </a:path>
              </a:pathLst>
            </a:custGeom>
            <a:solidFill>
              <a:srgbClr val="CCF2EA"/>
            </a:solid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grpSp>
          <p:nvGrpSpPr>
            <p:cNvPr id="33" name="Group 33">
              <a:extLst>
                <a:ext uri="{FF2B5EF4-FFF2-40B4-BE49-F238E27FC236}">
                  <a16:creationId xmlns:a16="http://schemas.microsoft.com/office/drawing/2014/main" id="{94A9A17F-B704-4DAB-9756-C0DC2D6FF7DD}"/>
                </a:ext>
              </a:extLst>
            </p:cNvPr>
            <p:cNvGrpSpPr/>
            <p:nvPr/>
          </p:nvGrpSpPr>
          <p:grpSpPr>
            <a:xfrm>
              <a:off x="10254709" y="4173364"/>
              <a:ext cx="872050" cy="872049"/>
              <a:chOff x="4127501" y="4194175"/>
              <a:chExt cx="909638" cy="909637"/>
            </a:xfrm>
            <a:solidFill>
              <a:srgbClr val="CCF2EA"/>
            </a:solidFill>
          </p:grpSpPr>
          <p:sp>
            <p:nvSpPr>
              <p:cNvPr id="74" name="Freeform 11">
                <a:extLst>
                  <a:ext uri="{FF2B5EF4-FFF2-40B4-BE49-F238E27FC236}">
                    <a16:creationId xmlns:a16="http://schemas.microsoft.com/office/drawing/2014/main" id="{6DE6DFD6-1676-4CB7-A353-8D7FF7DD834A}"/>
                  </a:ext>
                </a:extLst>
              </p:cNvPr>
              <p:cNvSpPr/>
              <p:nvPr/>
            </p:nvSpPr>
            <p:spPr bwMode="auto">
              <a:xfrm>
                <a:off x="4386263" y="4659313"/>
                <a:ext cx="96838" cy="192087"/>
              </a:xfrm>
              <a:custGeom>
                <a:avLst/>
                <a:gdLst>
                  <a:gd name="T0" fmla="*/ 0 w 61"/>
                  <a:gd name="T1" fmla="*/ 18 h 121"/>
                  <a:gd name="T2" fmla="*/ 22 w 61"/>
                  <a:gd name="T3" fmla="*/ 18 h 121"/>
                  <a:gd name="T4" fmla="*/ 22 w 61"/>
                  <a:gd name="T5" fmla="*/ 121 h 121"/>
                  <a:gd name="T6" fmla="*/ 40 w 61"/>
                  <a:gd name="T7" fmla="*/ 121 h 121"/>
                  <a:gd name="T8" fmla="*/ 40 w 61"/>
                  <a:gd name="T9" fmla="*/ 18 h 121"/>
                  <a:gd name="T10" fmla="*/ 61 w 61"/>
                  <a:gd name="T11" fmla="*/ 18 h 121"/>
                  <a:gd name="T12" fmla="*/ 61 w 61"/>
                  <a:gd name="T13" fmla="*/ 0 h 121"/>
                  <a:gd name="T14" fmla="*/ 0 w 61"/>
                  <a:gd name="T15" fmla="*/ 0 h 121"/>
                  <a:gd name="T16" fmla="*/ 0 w 61"/>
                  <a:gd name="T17" fmla="*/ 18 h 1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1" h="121">
                    <a:moveTo>
                      <a:pt x="0" y="18"/>
                    </a:moveTo>
                    <a:lnTo>
                      <a:pt x="22" y="18"/>
                    </a:lnTo>
                    <a:lnTo>
                      <a:pt x="22" y="121"/>
                    </a:lnTo>
                    <a:lnTo>
                      <a:pt x="40" y="121"/>
                    </a:lnTo>
                    <a:lnTo>
                      <a:pt x="40" y="18"/>
                    </a:lnTo>
                    <a:lnTo>
                      <a:pt x="61" y="18"/>
                    </a:lnTo>
                    <a:lnTo>
                      <a:pt x="61" y="0"/>
                    </a:lnTo>
                    <a:lnTo>
                      <a:pt x="0" y="0"/>
                    </a:lnTo>
                    <a:lnTo>
                      <a:pt x="0" y="18"/>
                    </a:lnTo>
                    <a:close/>
                  </a:path>
                </a:pathLst>
              </a:custGeom>
              <a:grp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sp>
            <p:nvSpPr>
              <p:cNvPr id="75" name="Freeform 12">
                <a:extLst>
                  <a:ext uri="{FF2B5EF4-FFF2-40B4-BE49-F238E27FC236}">
                    <a16:creationId xmlns:a16="http://schemas.microsoft.com/office/drawing/2014/main" id="{D9E3548D-2B1A-47F7-9102-1EAC0FC0DAD4}"/>
                  </a:ext>
                </a:extLst>
              </p:cNvPr>
              <p:cNvSpPr/>
              <p:nvPr/>
            </p:nvSpPr>
            <p:spPr bwMode="auto">
              <a:xfrm>
                <a:off x="4572001" y="4440238"/>
                <a:ext cx="25400" cy="109537"/>
              </a:xfrm>
              <a:custGeom>
                <a:avLst/>
                <a:gdLst>
                  <a:gd name="T0" fmla="*/ 3 w 6"/>
                  <a:gd name="T1" fmla="*/ 26 h 26"/>
                  <a:gd name="T2" fmla="*/ 5 w 6"/>
                  <a:gd name="T3" fmla="*/ 25 h 26"/>
                  <a:gd name="T4" fmla="*/ 6 w 6"/>
                  <a:gd name="T5" fmla="*/ 23 h 26"/>
                  <a:gd name="T6" fmla="*/ 6 w 6"/>
                  <a:gd name="T7" fmla="*/ 3 h 26"/>
                  <a:gd name="T8" fmla="*/ 5 w 6"/>
                  <a:gd name="T9" fmla="*/ 1 h 26"/>
                  <a:gd name="T10" fmla="*/ 3 w 6"/>
                  <a:gd name="T11" fmla="*/ 0 h 26"/>
                  <a:gd name="T12" fmla="*/ 0 w 6"/>
                  <a:gd name="T13" fmla="*/ 1 h 26"/>
                  <a:gd name="T14" fmla="*/ 0 w 6"/>
                  <a:gd name="T15" fmla="*/ 3 h 26"/>
                  <a:gd name="T16" fmla="*/ 0 w 6"/>
                  <a:gd name="T17" fmla="*/ 23 h 26"/>
                  <a:gd name="T18" fmla="*/ 0 w 6"/>
                  <a:gd name="T19" fmla="*/ 25 h 26"/>
                  <a:gd name="T20" fmla="*/ 3 w 6"/>
                  <a:gd name="T21" fmla="*/ 26 h 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6" h="26">
                    <a:moveTo>
                      <a:pt x="3" y="26"/>
                    </a:moveTo>
                    <a:cubicBezTo>
                      <a:pt x="4" y="26"/>
                      <a:pt x="5" y="26"/>
                      <a:pt x="5" y="25"/>
                    </a:cubicBezTo>
                    <a:cubicBezTo>
                      <a:pt x="6" y="25"/>
                      <a:pt x="6" y="24"/>
                      <a:pt x="6" y="23"/>
                    </a:cubicBezTo>
                    <a:cubicBezTo>
                      <a:pt x="6" y="3"/>
                      <a:pt x="6" y="3"/>
                      <a:pt x="6" y="3"/>
                    </a:cubicBezTo>
                    <a:cubicBezTo>
                      <a:pt x="6" y="2"/>
                      <a:pt x="6" y="1"/>
                      <a:pt x="5" y="1"/>
                    </a:cubicBezTo>
                    <a:cubicBezTo>
                      <a:pt x="5" y="0"/>
                      <a:pt x="4" y="0"/>
                      <a:pt x="3" y="0"/>
                    </a:cubicBezTo>
                    <a:cubicBezTo>
                      <a:pt x="2" y="0"/>
                      <a:pt x="1" y="0"/>
                      <a:pt x="0" y="1"/>
                    </a:cubicBezTo>
                    <a:cubicBezTo>
                      <a:pt x="0" y="1"/>
                      <a:pt x="0" y="2"/>
                      <a:pt x="0" y="3"/>
                    </a:cubicBezTo>
                    <a:cubicBezTo>
                      <a:pt x="0" y="23"/>
                      <a:pt x="0" y="23"/>
                      <a:pt x="0" y="23"/>
                    </a:cubicBezTo>
                    <a:cubicBezTo>
                      <a:pt x="0" y="24"/>
                      <a:pt x="0" y="25"/>
                      <a:pt x="0" y="25"/>
                    </a:cubicBezTo>
                    <a:cubicBezTo>
                      <a:pt x="1" y="26"/>
                      <a:pt x="2" y="26"/>
                      <a:pt x="3" y="26"/>
                    </a:cubicBezTo>
                    <a:close/>
                  </a:path>
                </a:pathLst>
              </a:custGeom>
              <a:grp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sp>
            <p:nvSpPr>
              <p:cNvPr id="76" name="Freeform 13">
                <a:extLst>
                  <a:ext uri="{FF2B5EF4-FFF2-40B4-BE49-F238E27FC236}">
                    <a16:creationId xmlns:a16="http://schemas.microsoft.com/office/drawing/2014/main" id="{6290B36A-5F96-4260-A416-C884703272F9}"/>
                  </a:ext>
                </a:extLst>
              </p:cNvPr>
              <p:cNvSpPr>
                <a:spLocks noEditPoints="1"/>
              </p:cNvSpPr>
              <p:nvPr/>
            </p:nvSpPr>
            <p:spPr bwMode="auto">
              <a:xfrm>
                <a:off x="4600576" y="4659313"/>
                <a:ext cx="79375" cy="192087"/>
              </a:xfrm>
              <a:custGeom>
                <a:avLst/>
                <a:gdLst>
                  <a:gd name="T0" fmla="*/ 13 w 19"/>
                  <a:gd name="T1" fmla="*/ 12 h 46"/>
                  <a:gd name="T2" fmla="*/ 9 w 19"/>
                  <a:gd name="T3" fmla="*/ 12 h 46"/>
                  <a:gd name="T4" fmla="*/ 6 w 19"/>
                  <a:gd name="T5" fmla="*/ 15 h 46"/>
                  <a:gd name="T6" fmla="*/ 6 w 19"/>
                  <a:gd name="T7" fmla="*/ 0 h 46"/>
                  <a:gd name="T8" fmla="*/ 0 w 19"/>
                  <a:gd name="T9" fmla="*/ 0 h 46"/>
                  <a:gd name="T10" fmla="*/ 0 w 19"/>
                  <a:gd name="T11" fmla="*/ 46 h 46"/>
                  <a:gd name="T12" fmla="*/ 6 w 19"/>
                  <a:gd name="T13" fmla="*/ 46 h 46"/>
                  <a:gd name="T14" fmla="*/ 6 w 19"/>
                  <a:gd name="T15" fmla="*/ 43 h 46"/>
                  <a:gd name="T16" fmla="*/ 9 w 19"/>
                  <a:gd name="T17" fmla="*/ 45 h 46"/>
                  <a:gd name="T18" fmla="*/ 13 w 19"/>
                  <a:gd name="T19" fmla="*/ 46 h 46"/>
                  <a:gd name="T20" fmla="*/ 18 w 19"/>
                  <a:gd name="T21" fmla="*/ 44 h 46"/>
                  <a:gd name="T22" fmla="*/ 19 w 19"/>
                  <a:gd name="T23" fmla="*/ 39 h 46"/>
                  <a:gd name="T24" fmla="*/ 19 w 19"/>
                  <a:gd name="T25" fmla="*/ 20 h 46"/>
                  <a:gd name="T26" fmla="*/ 17 w 19"/>
                  <a:gd name="T27" fmla="*/ 14 h 46"/>
                  <a:gd name="T28" fmla="*/ 13 w 19"/>
                  <a:gd name="T29" fmla="*/ 12 h 46"/>
                  <a:gd name="T30" fmla="*/ 12 w 19"/>
                  <a:gd name="T31" fmla="*/ 38 h 46"/>
                  <a:gd name="T32" fmla="*/ 12 w 19"/>
                  <a:gd name="T33" fmla="*/ 40 h 46"/>
                  <a:gd name="T34" fmla="*/ 10 w 19"/>
                  <a:gd name="T35" fmla="*/ 41 h 46"/>
                  <a:gd name="T36" fmla="*/ 8 w 19"/>
                  <a:gd name="T37" fmla="*/ 41 h 46"/>
                  <a:gd name="T38" fmla="*/ 6 w 19"/>
                  <a:gd name="T39" fmla="*/ 39 h 46"/>
                  <a:gd name="T40" fmla="*/ 6 w 19"/>
                  <a:gd name="T41" fmla="*/ 18 h 46"/>
                  <a:gd name="T42" fmla="*/ 8 w 19"/>
                  <a:gd name="T43" fmla="*/ 17 h 46"/>
                  <a:gd name="T44" fmla="*/ 9 w 19"/>
                  <a:gd name="T45" fmla="*/ 17 h 46"/>
                  <a:gd name="T46" fmla="*/ 11 w 19"/>
                  <a:gd name="T47" fmla="*/ 18 h 46"/>
                  <a:gd name="T48" fmla="*/ 12 w 19"/>
                  <a:gd name="T49" fmla="*/ 20 h 46"/>
                  <a:gd name="T50" fmla="*/ 12 w 19"/>
                  <a:gd name="T51" fmla="*/ 38 h 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9" h="46">
                    <a:moveTo>
                      <a:pt x="13" y="12"/>
                    </a:moveTo>
                    <a:cubicBezTo>
                      <a:pt x="11" y="12"/>
                      <a:pt x="10" y="12"/>
                      <a:pt x="9" y="12"/>
                    </a:cubicBezTo>
                    <a:cubicBezTo>
                      <a:pt x="8" y="13"/>
                      <a:pt x="7" y="14"/>
                      <a:pt x="6" y="15"/>
                    </a:cubicBezTo>
                    <a:cubicBezTo>
                      <a:pt x="6" y="0"/>
                      <a:pt x="6" y="0"/>
                      <a:pt x="6" y="0"/>
                    </a:cubicBezTo>
                    <a:cubicBezTo>
                      <a:pt x="0" y="0"/>
                      <a:pt x="0" y="0"/>
                      <a:pt x="0" y="0"/>
                    </a:cubicBezTo>
                    <a:cubicBezTo>
                      <a:pt x="0" y="46"/>
                      <a:pt x="0" y="46"/>
                      <a:pt x="0" y="46"/>
                    </a:cubicBezTo>
                    <a:cubicBezTo>
                      <a:pt x="6" y="46"/>
                      <a:pt x="6" y="46"/>
                      <a:pt x="6" y="46"/>
                    </a:cubicBezTo>
                    <a:cubicBezTo>
                      <a:pt x="6" y="43"/>
                      <a:pt x="6" y="43"/>
                      <a:pt x="6" y="43"/>
                    </a:cubicBezTo>
                    <a:cubicBezTo>
                      <a:pt x="7" y="44"/>
                      <a:pt x="8" y="45"/>
                      <a:pt x="9" y="45"/>
                    </a:cubicBezTo>
                    <a:cubicBezTo>
                      <a:pt x="10" y="46"/>
                      <a:pt x="12" y="46"/>
                      <a:pt x="13" y="46"/>
                    </a:cubicBezTo>
                    <a:cubicBezTo>
                      <a:pt x="15" y="46"/>
                      <a:pt x="16" y="46"/>
                      <a:pt x="18" y="44"/>
                    </a:cubicBezTo>
                    <a:cubicBezTo>
                      <a:pt x="19" y="43"/>
                      <a:pt x="19" y="41"/>
                      <a:pt x="19" y="39"/>
                    </a:cubicBezTo>
                    <a:cubicBezTo>
                      <a:pt x="19" y="20"/>
                      <a:pt x="19" y="20"/>
                      <a:pt x="19" y="20"/>
                    </a:cubicBezTo>
                    <a:cubicBezTo>
                      <a:pt x="19" y="17"/>
                      <a:pt x="19" y="15"/>
                      <a:pt x="17" y="14"/>
                    </a:cubicBezTo>
                    <a:cubicBezTo>
                      <a:pt x="16" y="12"/>
                      <a:pt x="15" y="12"/>
                      <a:pt x="13" y="12"/>
                    </a:cubicBezTo>
                    <a:close/>
                    <a:moveTo>
                      <a:pt x="12" y="38"/>
                    </a:moveTo>
                    <a:cubicBezTo>
                      <a:pt x="12" y="39"/>
                      <a:pt x="12" y="40"/>
                      <a:pt x="12" y="40"/>
                    </a:cubicBezTo>
                    <a:cubicBezTo>
                      <a:pt x="11" y="41"/>
                      <a:pt x="11" y="41"/>
                      <a:pt x="10" y="41"/>
                    </a:cubicBezTo>
                    <a:cubicBezTo>
                      <a:pt x="9" y="41"/>
                      <a:pt x="9" y="41"/>
                      <a:pt x="8" y="41"/>
                    </a:cubicBezTo>
                    <a:cubicBezTo>
                      <a:pt x="8" y="40"/>
                      <a:pt x="7" y="40"/>
                      <a:pt x="6" y="39"/>
                    </a:cubicBezTo>
                    <a:cubicBezTo>
                      <a:pt x="6" y="18"/>
                      <a:pt x="6" y="18"/>
                      <a:pt x="6" y="18"/>
                    </a:cubicBezTo>
                    <a:cubicBezTo>
                      <a:pt x="7" y="18"/>
                      <a:pt x="7" y="17"/>
                      <a:pt x="8" y="17"/>
                    </a:cubicBezTo>
                    <a:cubicBezTo>
                      <a:pt x="8" y="17"/>
                      <a:pt x="9" y="17"/>
                      <a:pt x="9" y="17"/>
                    </a:cubicBezTo>
                    <a:cubicBezTo>
                      <a:pt x="10" y="17"/>
                      <a:pt x="11" y="17"/>
                      <a:pt x="11" y="18"/>
                    </a:cubicBezTo>
                    <a:cubicBezTo>
                      <a:pt x="12" y="18"/>
                      <a:pt x="12" y="19"/>
                      <a:pt x="12" y="20"/>
                    </a:cubicBezTo>
                    <a:lnTo>
                      <a:pt x="12" y="38"/>
                    </a:lnTo>
                    <a:close/>
                  </a:path>
                </a:pathLst>
              </a:custGeom>
              <a:grp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sp>
            <p:nvSpPr>
              <p:cNvPr id="77" name="Freeform 14">
                <a:extLst>
                  <a:ext uri="{FF2B5EF4-FFF2-40B4-BE49-F238E27FC236}">
                    <a16:creationId xmlns:a16="http://schemas.microsoft.com/office/drawing/2014/main" id="{968E95B8-269F-4F8E-BC85-1648605B0B3F}"/>
                  </a:ext>
                </a:extLst>
              </p:cNvPr>
              <p:cNvSpPr/>
              <p:nvPr/>
            </p:nvSpPr>
            <p:spPr bwMode="auto">
              <a:xfrm>
                <a:off x="4495801" y="4710113"/>
                <a:ext cx="84138" cy="141287"/>
              </a:xfrm>
              <a:custGeom>
                <a:avLst/>
                <a:gdLst>
                  <a:gd name="T0" fmla="*/ 13 w 20"/>
                  <a:gd name="T1" fmla="*/ 26 h 34"/>
                  <a:gd name="T2" fmla="*/ 11 w 20"/>
                  <a:gd name="T3" fmla="*/ 27 h 34"/>
                  <a:gd name="T4" fmla="*/ 9 w 20"/>
                  <a:gd name="T5" fmla="*/ 28 h 34"/>
                  <a:gd name="T6" fmla="*/ 7 w 20"/>
                  <a:gd name="T7" fmla="*/ 28 h 34"/>
                  <a:gd name="T8" fmla="*/ 7 w 20"/>
                  <a:gd name="T9" fmla="*/ 26 h 34"/>
                  <a:gd name="T10" fmla="*/ 7 w 20"/>
                  <a:gd name="T11" fmla="*/ 0 h 34"/>
                  <a:gd name="T12" fmla="*/ 0 w 20"/>
                  <a:gd name="T13" fmla="*/ 0 h 34"/>
                  <a:gd name="T14" fmla="*/ 0 w 20"/>
                  <a:gd name="T15" fmla="*/ 28 h 34"/>
                  <a:gd name="T16" fmla="*/ 1 w 20"/>
                  <a:gd name="T17" fmla="*/ 33 h 34"/>
                  <a:gd name="T18" fmla="*/ 5 w 20"/>
                  <a:gd name="T19" fmla="*/ 34 h 34"/>
                  <a:gd name="T20" fmla="*/ 9 w 20"/>
                  <a:gd name="T21" fmla="*/ 33 h 34"/>
                  <a:gd name="T22" fmla="*/ 13 w 20"/>
                  <a:gd name="T23" fmla="*/ 30 h 34"/>
                  <a:gd name="T24" fmla="*/ 13 w 20"/>
                  <a:gd name="T25" fmla="*/ 34 h 34"/>
                  <a:gd name="T26" fmla="*/ 20 w 20"/>
                  <a:gd name="T27" fmla="*/ 34 h 34"/>
                  <a:gd name="T28" fmla="*/ 20 w 20"/>
                  <a:gd name="T29" fmla="*/ 0 h 34"/>
                  <a:gd name="T30" fmla="*/ 13 w 20"/>
                  <a:gd name="T31" fmla="*/ 0 h 34"/>
                  <a:gd name="T32" fmla="*/ 13 w 20"/>
                  <a:gd name="T33" fmla="*/ 26 h 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20" h="34">
                    <a:moveTo>
                      <a:pt x="13" y="26"/>
                    </a:moveTo>
                    <a:cubicBezTo>
                      <a:pt x="12" y="26"/>
                      <a:pt x="11" y="27"/>
                      <a:pt x="11" y="27"/>
                    </a:cubicBezTo>
                    <a:cubicBezTo>
                      <a:pt x="10" y="28"/>
                      <a:pt x="9" y="28"/>
                      <a:pt x="9" y="28"/>
                    </a:cubicBezTo>
                    <a:cubicBezTo>
                      <a:pt x="8" y="28"/>
                      <a:pt x="8" y="28"/>
                      <a:pt x="7" y="28"/>
                    </a:cubicBezTo>
                    <a:cubicBezTo>
                      <a:pt x="7" y="27"/>
                      <a:pt x="7" y="27"/>
                      <a:pt x="7" y="26"/>
                    </a:cubicBezTo>
                    <a:cubicBezTo>
                      <a:pt x="7" y="0"/>
                      <a:pt x="7" y="0"/>
                      <a:pt x="7" y="0"/>
                    </a:cubicBezTo>
                    <a:cubicBezTo>
                      <a:pt x="0" y="0"/>
                      <a:pt x="0" y="0"/>
                      <a:pt x="0" y="0"/>
                    </a:cubicBezTo>
                    <a:cubicBezTo>
                      <a:pt x="0" y="28"/>
                      <a:pt x="0" y="28"/>
                      <a:pt x="0" y="28"/>
                    </a:cubicBezTo>
                    <a:cubicBezTo>
                      <a:pt x="0" y="30"/>
                      <a:pt x="1" y="32"/>
                      <a:pt x="1" y="33"/>
                    </a:cubicBezTo>
                    <a:cubicBezTo>
                      <a:pt x="2" y="34"/>
                      <a:pt x="3" y="34"/>
                      <a:pt x="5" y="34"/>
                    </a:cubicBezTo>
                    <a:cubicBezTo>
                      <a:pt x="6" y="34"/>
                      <a:pt x="8" y="34"/>
                      <a:pt x="9" y="33"/>
                    </a:cubicBezTo>
                    <a:cubicBezTo>
                      <a:pt x="10" y="32"/>
                      <a:pt x="12" y="31"/>
                      <a:pt x="13" y="30"/>
                    </a:cubicBezTo>
                    <a:cubicBezTo>
                      <a:pt x="13" y="34"/>
                      <a:pt x="13" y="34"/>
                      <a:pt x="13" y="34"/>
                    </a:cubicBezTo>
                    <a:cubicBezTo>
                      <a:pt x="20" y="34"/>
                      <a:pt x="20" y="34"/>
                      <a:pt x="20" y="34"/>
                    </a:cubicBezTo>
                    <a:cubicBezTo>
                      <a:pt x="20" y="0"/>
                      <a:pt x="20" y="0"/>
                      <a:pt x="20" y="0"/>
                    </a:cubicBezTo>
                    <a:cubicBezTo>
                      <a:pt x="13" y="0"/>
                      <a:pt x="13" y="0"/>
                      <a:pt x="13" y="0"/>
                    </a:cubicBezTo>
                    <a:lnTo>
                      <a:pt x="13" y="26"/>
                    </a:lnTo>
                    <a:close/>
                  </a:path>
                </a:pathLst>
              </a:custGeom>
              <a:grp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sp>
            <p:nvSpPr>
              <p:cNvPr id="78" name="Freeform 15">
                <a:extLst>
                  <a:ext uri="{FF2B5EF4-FFF2-40B4-BE49-F238E27FC236}">
                    <a16:creationId xmlns:a16="http://schemas.microsoft.com/office/drawing/2014/main" id="{C635E855-2AC9-4375-9314-019D6656CD96}"/>
                  </a:ext>
                </a:extLst>
              </p:cNvPr>
              <p:cNvSpPr>
                <a:spLocks noEditPoints="1"/>
              </p:cNvSpPr>
              <p:nvPr/>
            </p:nvSpPr>
            <p:spPr bwMode="auto">
              <a:xfrm>
                <a:off x="4127501" y="4194175"/>
                <a:ext cx="909638" cy="909637"/>
              </a:xfrm>
              <a:custGeom>
                <a:avLst/>
                <a:gdLst>
                  <a:gd name="T0" fmla="*/ 108 w 217"/>
                  <a:gd name="T1" fmla="*/ 0 h 217"/>
                  <a:gd name="T2" fmla="*/ 0 w 217"/>
                  <a:gd name="T3" fmla="*/ 108 h 217"/>
                  <a:gd name="T4" fmla="*/ 108 w 217"/>
                  <a:gd name="T5" fmla="*/ 217 h 217"/>
                  <a:gd name="T6" fmla="*/ 217 w 217"/>
                  <a:gd name="T7" fmla="*/ 108 h 217"/>
                  <a:gd name="T8" fmla="*/ 108 w 217"/>
                  <a:gd name="T9" fmla="*/ 0 h 217"/>
                  <a:gd name="T10" fmla="*/ 126 w 217"/>
                  <a:gd name="T11" fmla="*/ 53 h 217"/>
                  <a:gd name="T12" fmla="*/ 134 w 217"/>
                  <a:gd name="T13" fmla="*/ 53 h 217"/>
                  <a:gd name="T14" fmla="*/ 134 w 217"/>
                  <a:gd name="T15" fmla="*/ 82 h 217"/>
                  <a:gd name="T16" fmla="*/ 134 w 217"/>
                  <a:gd name="T17" fmla="*/ 84 h 217"/>
                  <a:gd name="T18" fmla="*/ 136 w 217"/>
                  <a:gd name="T19" fmla="*/ 84 h 217"/>
                  <a:gd name="T20" fmla="*/ 138 w 217"/>
                  <a:gd name="T21" fmla="*/ 84 h 217"/>
                  <a:gd name="T22" fmla="*/ 140 w 217"/>
                  <a:gd name="T23" fmla="*/ 82 h 217"/>
                  <a:gd name="T24" fmla="*/ 140 w 217"/>
                  <a:gd name="T25" fmla="*/ 53 h 217"/>
                  <a:gd name="T26" fmla="*/ 148 w 217"/>
                  <a:gd name="T27" fmla="*/ 53 h 217"/>
                  <a:gd name="T28" fmla="*/ 148 w 217"/>
                  <a:gd name="T29" fmla="*/ 91 h 217"/>
                  <a:gd name="T30" fmla="*/ 140 w 217"/>
                  <a:gd name="T31" fmla="*/ 91 h 217"/>
                  <a:gd name="T32" fmla="*/ 140 w 217"/>
                  <a:gd name="T33" fmla="*/ 86 h 217"/>
                  <a:gd name="T34" fmla="*/ 136 w 217"/>
                  <a:gd name="T35" fmla="*/ 90 h 217"/>
                  <a:gd name="T36" fmla="*/ 131 w 217"/>
                  <a:gd name="T37" fmla="*/ 91 h 217"/>
                  <a:gd name="T38" fmla="*/ 127 w 217"/>
                  <a:gd name="T39" fmla="*/ 89 h 217"/>
                  <a:gd name="T40" fmla="*/ 126 w 217"/>
                  <a:gd name="T41" fmla="*/ 84 h 217"/>
                  <a:gd name="T42" fmla="*/ 126 w 217"/>
                  <a:gd name="T43" fmla="*/ 53 h 217"/>
                  <a:gd name="T44" fmla="*/ 98 w 217"/>
                  <a:gd name="T45" fmla="*/ 62 h 217"/>
                  <a:gd name="T46" fmla="*/ 101 w 217"/>
                  <a:gd name="T47" fmla="*/ 55 h 217"/>
                  <a:gd name="T48" fmla="*/ 109 w 217"/>
                  <a:gd name="T49" fmla="*/ 52 h 217"/>
                  <a:gd name="T50" fmla="*/ 117 w 217"/>
                  <a:gd name="T51" fmla="*/ 55 h 217"/>
                  <a:gd name="T52" fmla="*/ 120 w 217"/>
                  <a:gd name="T53" fmla="*/ 62 h 217"/>
                  <a:gd name="T54" fmla="*/ 120 w 217"/>
                  <a:gd name="T55" fmla="*/ 81 h 217"/>
                  <a:gd name="T56" fmla="*/ 117 w 217"/>
                  <a:gd name="T57" fmla="*/ 89 h 217"/>
                  <a:gd name="T58" fmla="*/ 109 w 217"/>
                  <a:gd name="T59" fmla="*/ 91 h 217"/>
                  <a:gd name="T60" fmla="*/ 101 w 217"/>
                  <a:gd name="T61" fmla="*/ 89 h 217"/>
                  <a:gd name="T62" fmla="*/ 98 w 217"/>
                  <a:gd name="T63" fmla="*/ 81 h 217"/>
                  <a:gd name="T64" fmla="*/ 98 w 217"/>
                  <a:gd name="T65" fmla="*/ 62 h 217"/>
                  <a:gd name="T66" fmla="*/ 77 w 217"/>
                  <a:gd name="T67" fmla="*/ 40 h 217"/>
                  <a:gd name="T68" fmla="*/ 83 w 217"/>
                  <a:gd name="T69" fmla="*/ 60 h 217"/>
                  <a:gd name="T70" fmla="*/ 83 w 217"/>
                  <a:gd name="T71" fmla="*/ 60 h 217"/>
                  <a:gd name="T72" fmla="*/ 88 w 217"/>
                  <a:gd name="T73" fmla="*/ 40 h 217"/>
                  <a:gd name="T74" fmla="*/ 97 w 217"/>
                  <a:gd name="T75" fmla="*/ 40 h 217"/>
                  <a:gd name="T76" fmla="*/ 87 w 217"/>
                  <a:gd name="T77" fmla="*/ 70 h 217"/>
                  <a:gd name="T78" fmla="*/ 87 w 217"/>
                  <a:gd name="T79" fmla="*/ 91 h 217"/>
                  <a:gd name="T80" fmla="*/ 79 w 217"/>
                  <a:gd name="T81" fmla="*/ 91 h 217"/>
                  <a:gd name="T82" fmla="*/ 79 w 217"/>
                  <a:gd name="T83" fmla="*/ 71 h 217"/>
                  <a:gd name="T84" fmla="*/ 68 w 217"/>
                  <a:gd name="T85" fmla="*/ 40 h 217"/>
                  <a:gd name="T86" fmla="*/ 77 w 217"/>
                  <a:gd name="T87" fmla="*/ 40 h 217"/>
                  <a:gd name="T88" fmla="*/ 177 w 217"/>
                  <a:gd name="T89" fmla="*/ 146 h 217"/>
                  <a:gd name="T90" fmla="*/ 152 w 217"/>
                  <a:gd name="T91" fmla="*/ 171 h 217"/>
                  <a:gd name="T92" fmla="*/ 68 w 217"/>
                  <a:gd name="T93" fmla="*/ 171 h 217"/>
                  <a:gd name="T94" fmla="*/ 43 w 217"/>
                  <a:gd name="T95" fmla="*/ 146 h 217"/>
                  <a:gd name="T96" fmla="*/ 43 w 217"/>
                  <a:gd name="T97" fmla="*/ 127 h 217"/>
                  <a:gd name="T98" fmla="*/ 68 w 217"/>
                  <a:gd name="T99" fmla="*/ 102 h 217"/>
                  <a:gd name="T100" fmla="*/ 152 w 217"/>
                  <a:gd name="T101" fmla="*/ 102 h 217"/>
                  <a:gd name="T102" fmla="*/ 177 w 217"/>
                  <a:gd name="T103" fmla="*/ 127 h 217"/>
                  <a:gd name="T104" fmla="*/ 177 w 217"/>
                  <a:gd name="T105" fmla="*/ 146 h 2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217" h="217">
                    <a:moveTo>
                      <a:pt x="108" y="0"/>
                    </a:moveTo>
                    <a:cubicBezTo>
                      <a:pt x="48" y="0"/>
                      <a:pt x="0" y="48"/>
                      <a:pt x="0" y="108"/>
                    </a:cubicBezTo>
                    <a:cubicBezTo>
                      <a:pt x="0" y="169"/>
                      <a:pt x="48" y="217"/>
                      <a:pt x="108" y="217"/>
                    </a:cubicBezTo>
                    <a:cubicBezTo>
                      <a:pt x="169" y="217"/>
                      <a:pt x="217" y="169"/>
                      <a:pt x="217" y="108"/>
                    </a:cubicBezTo>
                    <a:cubicBezTo>
                      <a:pt x="217" y="48"/>
                      <a:pt x="169" y="0"/>
                      <a:pt x="108" y="0"/>
                    </a:cubicBezTo>
                    <a:close/>
                    <a:moveTo>
                      <a:pt x="126" y="53"/>
                    </a:moveTo>
                    <a:cubicBezTo>
                      <a:pt x="134" y="53"/>
                      <a:pt x="134" y="53"/>
                      <a:pt x="134" y="53"/>
                    </a:cubicBezTo>
                    <a:cubicBezTo>
                      <a:pt x="134" y="82"/>
                      <a:pt x="134" y="82"/>
                      <a:pt x="134" y="82"/>
                    </a:cubicBezTo>
                    <a:cubicBezTo>
                      <a:pt x="134" y="83"/>
                      <a:pt x="134" y="83"/>
                      <a:pt x="134" y="84"/>
                    </a:cubicBezTo>
                    <a:cubicBezTo>
                      <a:pt x="134" y="84"/>
                      <a:pt x="135" y="84"/>
                      <a:pt x="136" y="84"/>
                    </a:cubicBezTo>
                    <a:cubicBezTo>
                      <a:pt x="136" y="84"/>
                      <a:pt x="137" y="84"/>
                      <a:pt x="138" y="84"/>
                    </a:cubicBezTo>
                    <a:cubicBezTo>
                      <a:pt x="139" y="83"/>
                      <a:pt x="139" y="82"/>
                      <a:pt x="140" y="82"/>
                    </a:cubicBezTo>
                    <a:cubicBezTo>
                      <a:pt x="140" y="53"/>
                      <a:pt x="140" y="53"/>
                      <a:pt x="140" y="53"/>
                    </a:cubicBezTo>
                    <a:cubicBezTo>
                      <a:pt x="148" y="53"/>
                      <a:pt x="148" y="53"/>
                      <a:pt x="148" y="53"/>
                    </a:cubicBezTo>
                    <a:cubicBezTo>
                      <a:pt x="148" y="91"/>
                      <a:pt x="148" y="91"/>
                      <a:pt x="148" y="91"/>
                    </a:cubicBezTo>
                    <a:cubicBezTo>
                      <a:pt x="140" y="91"/>
                      <a:pt x="140" y="91"/>
                      <a:pt x="140" y="91"/>
                    </a:cubicBezTo>
                    <a:cubicBezTo>
                      <a:pt x="140" y="86"/>
                      <a:pt x="140" y="86"/>
                      <a:pt x="140" y="86"/>
                    </a:cubicBezTo>
                    <a:cubicBezTo>
                      <a:pt x="139" y="88"/>
                      <a:pt x="137" y="89"/>
                      <a:pt x="136" y="90"/>
                    </a:cubicBezTo>
                    <a:cubicBezTo>
                      <a:pt x="134" y="91"/>
                      <a:pt x="133" y="91"/>
                      <a:pt x="131" y="91"/>
                    </a:cubicBezTo>
                    <a:cubicBezTo>
                      <a:pt x="130" y="91"/>
                      <a:pt x="128" y="91"/>
                      <a:pt x="127" y="89"/>
                    </a:cubicBezTo>
                    <a:cubicBezTo>
                      <a:pt x="126" y="88"/>
                      <a:pt x="126" y="87"/>
                      <a:pt x="126" y="84"/>
                    </a:cubicBezTo>
                    <a:lnTo>
                      <a:pt x="126" y="53"/>
                    </a:lnTo>
                    <a:close/>
                    <a:moveTo>
                      <a:pt x="98" y="62"/>
                    </a:moveTo>
                    <a:cubicBezTo>
                      <a:pt x="98" y="59"/>
                      <a:pt x="99" y="57"/>
                      <a:pt x="101" y="55"/>
                    </a:cubicBezTo>
                    <a:cubicBezTo>
                      <a:pt x="103" y="53"/>
                      <a:pt x="106" y="52"/>
                      <a:pt x="109" y="52"/>
                    </a:cubicBezTo>
                    <a:cubicBezTo>
                      <a:pt x="112" y="52"/>
                      <a:pt x="115" y="53"/>
                      <a:pt x="117" y="55"/>
                    </a:cubicBezTo>
                    <a:cubicBezTo>
                      <a:pt x="119" y="57"/>
                      <a:pt x="120" y="59"/>
                      <a:pt x="120" y="62"/>
                    </a:cubicBezTo>
                    <a:cubicBezTo>
                      <a:pt x="120" y="81"/>
                      <a:pt x="120" y="81"/>
                      <a:pt x="120" y="81"/>
                    </a:cubicBezTo>
                    <a:cubicBezTo>
                      <a:pt x="120" y="84"/>
                      <a:pt x="119" y="87"/>
                      <a:pt x="117" y="89"/>
                    </a:cubicBezTo>
                    <a:cubicBezTo>
                      <a:pt x="115" y="91"/>
                      <a:pt x="112" y="91"/>
                      <a:pt x="109" y="91"/>
                    </a:cubicBezTo>
                    <a:cubicBezTo>
                      <a:pt x="105" y="91"/>
                      <a:pt x="103" y="91"/>
                      <a:pt x="101" y="89"/>
                    </a:cubicBezTo>
                    <a:cubicBezTo>
                      <a:pt x="99" y="87"/>
                      <a:pt x="98" y="84"/>
                      <a:pt x="98" y="81"/>
                    </a:cubicBezTo>
                    <a:lnTo>
                      <a:pt x="98" y="62"/>
                    </a:lnTo>
                    <a:close/>
                    <a:moveTo>
                      <a:pt x="77" y="40"/>
                    </a:moveTo>
                    <a:cubicBezTo>
                      <a:pt x="83" y="60"/>
                      <a:pt x="83" y="60"/>
                      <a:pt x="83" y="60"/>
                    </a:cubicBezTo>
                    <a:cubicBezTo>
                      <a:pt x="83" y="60"/>
                      <a:pt x="83" y="60"/>
                      <a:pt x="83" y="60"/>
                    </a:cubicBezTo>
                    <a:cubicBezTo>
                      <a:pt x="88" y="40"/>
                      <a:pt x="88" y="40"/>
                      <a:pt x="88" y="40"/>
                    </a:cubicBezTo>
                    <a:cubicBezTo>
                      <a:pt x="97" y="40"/>
                      <a:pt x="97" y="40"/>
                      <a:pt x="97" y="40"/>
                    </a:cubicBezTo>
                    <a:cubicBezTo>
                      <a:pt x="87" y="70"/>
                      <a:pt x="87" y="70"/>
                      <a:pt x="87" y="70"/>
                    </a:cubicBezTo>
                    <a:cubicBezTo>
                      <a:pt x="87" y="91"/>
                      <a:pt x="87" y="91"/>
                      <a:pt x="87" y="91"/>
                    </a:cubicBezTo>
                    <a:cubicBezTo>
                      <a:pt x="79" y="91"/>
                      <a:pt x="79" y="91"/>
                      <a:pt x="79" y="91"/>
                    </a:cubicBezTo>
                    <a:cubicBezTo>
                      <a:pt x="79" y="71"/>
                      <a:pt x="79" y="71"/>
                      <a:pt x="79" y="71"/>
                    </a:cubicBezTo>
                    <a:cubicBezTo>
                      <a:pt x="68" y="40"/>
                      <a:pt x="68" y="40"/>
                      <a:pt x="68" y="40"/>
                    </a:cubicBezTo>
                    <a:lnTo>
                      <a:pt x="77" y="40"/>
                    </a:lnTo>
                    <a:close/>
                    <a:moveTo>
                      <a:pt x="177" y="146"/>
                    </a:moveTo>
                    <a:cubicBezTo>
                      <a:pt x="177" y="160"/>
                      <a:pt x="166" y="171"/>
                      <a:pt x="152" y="171"/>
                    </a:cubicBezTo>
                    <a:cubicBezTo>
                      <a:pt x="68" y="171"/>
                      <a:pt x="68" y="171"/>
                      <a:pt x="68" y="171"/>
                    </a:cubicBezTo>
                    <a:cubicBezTo>
                      <a:pt x="54" y="171"/>
                      <a:pt x="43" y="160"/>
                      <a:pt x="43" y="146"/>
                    </a:cubicBezTo>
                    <a:cubicBezTo>
                      <a:pt x="43" y="127"/>
                      <a:pt x="43" y="127"/>
                      <a:pt x="43" y="127"/>
                    </a:cubicBezTo>
                    <a:cubicBezTo>
                      <a:pt x="43" y="113"/>
                      <a:pt x="54" y="102"/>
                      <a:pt x="68" y="102"/>
                    </a:cubicBezTo>
                    <a:cubicBezTo>
                      <a:pt x="152" y="102"/>
                      <a:pt x="152" y="102"/>
                      <a:pt x="152" y="102"/>
                    </a:cubicBezTo>
                    <a:cubicBezTo>
                      <a:pt x="166" y="102"/>
                      <a:pt x="177" y="113"/>
                      <a:pt x="177" y="127"/>
                    </a:cubicBezTo>
                    <a:lnTo>
                      <a:pt x="177" y="146"/>
                    </a:lnTo>
                    <a:close/>
                  </a:path>
                </a:pathLst>
              </a:custGeom>
              <a:grp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sp>
            <p:nvSpPr>
              <p:cNvPr id="79" name="Freeform 16">
                <a:extLst>
                  <a:ext uri="{FF2B5EF4-FFF2-40B4-BE49-F238E27FC236}">
                    <a16:creationId xmlns:a16="http://schemas.microsoft.com/office/drawing/2014/main" id="{ACB39F95-7BC3-4DAF-80A4-24D96D55EE4B}"/>
                  </a:ext>
                </a:extLst>
              </p:cNvPr>
              <p:cNvSpPr>
                <a:spLocks noEditPoints="1"/>
              </p:cNvSpPr>
              <p:nvPr/>
            </p:nvSpPr>
            <p:spPr bwMode="auto">
              <a:xfrm>
                <a:off x="4697413" y="4705350"/>
                <a:ext cx="84138" cy="150812"/>
              </a:xfrm>
              <a:custGeom>
                <a:avLst/>
                <a:gdLst>
                  <a:gd name="T0" fmla="*/ 10 w 20"/>
                  <a:gd name="T1" fmla="*/ 0 h 36"/>
                  <a:gd name="T2" fmla="*/ 3 w 20"/>
                  <a:gd name="T3" fmla="*/ 3 h 36"/>
                  <a:gd name="T4" fmla="*/ 0 w 20"/>
                  <a:gd name="T5" fmla="*/ 10 h 36"/>
                  <a:gd name="T6" fmla="*/ 0 w 20"/>
                  <a:gd name="T7" fmla="*/ 25 h 36"/>
                  <a:gd name="T8" fmla="*/ 2 w 20"/>
                  <a:gd name="T9" fmla="*/ 33 h 36"/>
                  <a:gd name="T10" fmla="*/ 9 w 20"/>
                  <a:gd name="T11" fmla="*/ 36 h 36"/>
                  <a:gd name="T12" fmla="*/ 17 w 20"/>
                  <a:gd name="T13" fmla="*/ 33 h 36"/>
                  <a:gd name="T14" fmla="*/ 20 w 20"/>
                  <a:gd name="T15" fmla="*/ 25 h 36"/>
                  <a:gd name="T16" fmla="*/ 20 w 20"/>
                  <a:gd name="T17" fmla="*/ 23 h 36"/>
                  <a:gd name="T18" fmla="*/ 13 w 20"/>
                  <a:gd name="T19" fmla="*/ 23 h 36"/>
                  <a:gd name="T20" fmla="*/ 13 w 20"/>
                  <a:gd name="T21" fmla="*/ 25 h 36"/>
                  <a:gd name="T22" fmla="*/ 12 w 20"/>
                  <a:gd name="T23" fmla="*/ 29 h 36"/>
                  <a:gd name="T24" fmla="*/ 10 w 20"/>
                  <a:gd name="T25" fmla="*/ 30 h 36"/>
                  <a:gd name="T26" fmla="*/ 7 w 20"/>
                  <a:gd name="T27" fmla="*/ 29 h 36"/>
                  <a:gd name="T28" fmla="*/ 7 w 20"/>
                  <a:gd name="T29" fmla="*/ 25 h 36"/>
                  <a:gd name="T30" fmla="*/ 7 w 20"/>
                  <a:gd name="T31" fmla="*/ 19 h 36"/>
                  <a:gd name="T32" fmla="*/ 20 w 20"/>
                  <a:gd name="T33" fmla="*/ 19 h 36"/>
                  <a:gd name="T34" fmla="*/ 20 w 20"/>
                  <a:gd name="T35" fmla="*/ 10 h 36"/>
                  <a:gd name="T36" fmla="*/ 17 w 20"/>
                  <a:gd name="T37" fmla="*/ 3 h 36"/>
                  <a:gd name="T38" fmla="*/ 10 w 20"/>
                  <a:gd name="T39" fmla="*/ 0 h 36"/>
                  <a:gd name="T40" fmla="*/ 13 w 20"/>
                  <a:gd name="T41" fmla="*/ 13 h 36"/>
                  <a:gd name="T42" fmla="*/ 7 w 20"/>
                  <a:gd name="T43" fmla="*/ 13 h 36"/>
                  <a:gd name="T44" fmla="*/ 7 w 20"/>
                  <a:gd name="T45" fmla="*/ 10 h 36"/>
                  <a:gd name="T46" fmla="*/ 7 w 20"/>
                  <a:gd name="T47" fmla="*/ 7 h 36"/>
                  <a:gd name="T48" fmla="*/ 10 w 20"/>
                  <a:gd name="T49" fmla="*/ 6 h 36"/>
                  <a:gd name="T50" fmla="*/ 12 w 20"/>
                  <a:gd name="T51" fmla="*/ 7 h 36"/>
                  <a:gd name="T52" fmla="*/ 13 w 20"/>
                  <a:gd name="T53" fmla="*/ 10 h 36"/>
                  <a:gd name="T54" fmla="*/ 13 w 20"/>
                  <a:gd name="T55" fmla="*/ 13 h 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20" h="36">
                    <a:moveTo>
                      <a:pt x="10" y="0"/>
                    </a:moveTo>
                    <a:cubicBezTo>
                      <a:pt x="7" y="0"/>
                      <a:pt x="4" y="1"/>
                      <a:pt x="3" y="3"/>
                    </a:cubicBezTo>
                    <a:cubicBezTo>
                      <a:pt x="1" y="5"/>
                      <a:pt x="0" y="7"/>
                      <a:pt x="0" y="10"/>
                    </a:cubicBezTo>
                    <a:cubicBezTo>
                      <a:pt x="0" y="25"/>
                      <a:pt x="0" y="25"/>
                      <a:pt x="0" y="25"/>
                    </a:cubicBezTo>
                    <a:cubicBezTo>
                      <a:pt x="0" y="28"/>
                      <a:pt x="1" y="31"/>
                      <a:pt x="2" y="33"/>
                    </a:cubicBezTo>
                    <a:cubicBezTo>
                      <a:pt x="4" y="35"/>
                      <a:pt x="6" y="36"/>
                      <a:pt x="9" y="36"/>
                    </a:cubicBezTo>
                    <a:cubicBezTo>
                      <a:pt x="13" y="36"/>
                      <a:pt x="15" y="35"/>
                      <a:pt x="17" y="33"/>
                    </a:cubicBezTo>
                    <a:cubicBezTo>
                      <a:pt x="19" y="31"/>
                      <a:pt x="20" y="29"/>
                      <a:pt x="20" y="25"/>
                    </a:cubicBezTo>
                    <a:cubicBezTo>
                      <a:pt x="20" y="23"/>
                      <a:pt x="20" y="23"/>
                      <a:pt x="20" y="23"/>
                    </a:cubicBezTo>
                    <a:cubicBezTo>
                      <a:pt x="13" y="23"/>
                      <a:pt x="13" y="23"/>
                      <a:pt x="13" y="23"/>
                    </a:cubicBezTo>
                    <a:cubicBezTo>
                      <a:pt x="13" y="25"/>
                      <a:pt x="13" y="25"/>
                      <a:pt x="13" y="25"/>
                    </a:cubicBezTo>
                    <a:cubicBezTo>
                      <a:pt x="13" y="27"/>
                      <a:pt x="12" y="28"/>
                      <a:pt x="12" y="29"/>
                    </a:cubicBezTo>
                    <a:cubicBezTo>
                      <a:pt x="11" y="29"/>
                      <a:pt x="11" y="30"/>
                      <a:pt x="10" y="30"/>
                    </a:cubicBezTo>
                    <a:cubicBezTo>
                      <a:pt x="8" y="30"/>
                      <a:pt x="8" y="29"/>
                      <a:pt x="7" y="29"/>
                    </a:cubicBezTo>
                    <a:cubicBezTo>
                      <a:pt x="7" y="28"/>
                      <a:pt x="7" y="27"/>
                      <a:pt x="7" y="25"/>
                    </a:cubicBezTo>
                    <a:cubicBezTo>
                      <a:pt x="7" y="19"/>
                      <a:pt x="7" y="19"/>
                      <a:pt x="7" y="19"/>
                    </a:cubicBezTo>
                    <a:cubicBezTo>
                      <a:pt x="20" y="19"/>
                      <a:pt x="20" y="19"/>
                      <a:pt x="20" y="19"/>
                    </a:cubicBezTo>
                    <a:cubicBezTo>
                      <a:pt x="20" y="10"/>
                      <a:pt x="20" y="10"/>
                      <a:pt x="20" y="10"/>
                    </a:cubicBezTo>
                    <a:cubicBezTo>
                      <a:pt x="20" y="7"/>
                      <a:pt x="19" y="4"/>
                      <a:pt x="17" y="3"/>
                    </a:cubicBezTo>
                    <a:cubicBezTo>
                      <a:pt x="15" y="1"/>
                      <a:pt x="13" y="0"/>
                      <a:pt x="10" y="0"/>
                    </a:cubicBezTo>
                    <a:close/>
                    <a:moveTo>
                      <a:pt x="13" y="13"/>
                    </a:moveTo>
                    <a:cubicBezTo>
                      <a:pt x="7" y="13"/>
                      <a:pt x="7" y="13"/>
                      <a:pt x="7" y="13"/>
                    </a:cubicBezTo>
                    <a:cubicBezTo>
                      <a:pt x="7" y="10"/>
                      <a:pt x="7" y="10"/>
                      <a:pt x="7" y="10"/>
                    </a:cubicBezTo>
                    <a:cubicBezTo>
                      <a:pt x="7" y="9"/>
                      <a:pt x="7" y="8"/>
                      <a:pt x="7" y="7"/>
                    </a:cubicBezTo>
                    <a:cubicBezTo>
                      <a:pt x="8" y="6"/>
                      <a:pt x="9" y="6"/>
                      <a:pt x="10" y="6"/>
                    </a:cubicBezTo>
                    <a:cubicBezTo>
                      <a:pt x="11" y="6"/>
                      <a:pt x="11" y="6"/>
                      <a:pt x="12" y="7"/>
                    </a:cubicBezTo>
                    <a:cubicBezTo>
                      <a:pt x="12" y="8"/>
                      <a:pt x="13" y="9"/>
                      <a:pt x="13" y="10"/>
                    </a:cubicBezTo>
                    <a:lnTo>
                      <a:pt x="13" y="13"/>
                    </a:lnTo>
                    <a:close/>
                  </a:path>
                </a:pathLst>
              </a:custGeom>
              <a:grp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grpSp>
        <p:grpSp>
          <p:nvGrpSpPr>
            <p:cNvPr id="34" name="Group 34">
              <a:extLst>
                <a:ext uri="{FF2B5EF4-FFF2-40B4-BE49-F238E27FC236}">
                  <a16:creationId xmlns:a16="http://schemas.microsoft.com/office/drawing/2014/main" id="{B19DFFB5-252C-46D4-B5FC-5DB94CCA7F9B}"/>
                </a:ext>
              </a:extLst>
            </p:cNvPr>
            <p:cNvGrpSpPr/>
            <p:nvPr/>
          </p:nvGrpSpPr>
          <p:grpSpPr>
            <a:xfrm>
              <a:off x="10861947" y="1773325"/>
              <a:ext cx="534188" cy="534188"/>
              <a:chOff x="11395868" y="1690688"/>
              <a:chExt cx="557213" cy="557212"/>
            </a:xfrm>
            <a:solidFill>
              <a:srgbClr val="CCF2EA"/>
            </a:solidFill>
          </p:grpSpPr>
          <p:sp>
            <p:nvSpPr>
              <p:cNvPr id="71" name="Freeform 17">
                <a:extLst>
                  <a:ext uri="{FF2B5EF4-FFF2-40B4-BE49-F238E27FC236}">
                    <a16:creationId xmlns:a16="http://schemas.microsoft.com/office/drawing/2014/main" id="{F3CF30E8-8AFA-44C4-81F7-3CB5EE3260B5}"/>
                  </a:ext>
                </a:extLst>
              </p:cNvPr>
              <p:cNvSpPr/>
              <p:nvPr/>
            </p:nvSpPr>
            <p:spPr bwMode="auto">
              <a:xfrm>
                <a:off x="11580018" y="1857375"/>
                <a:ext cx="71438" cy="93662"/>
              </a:xfrm>
              <a:custGeom>
                <a:avLst/>
                <a:gdLst>
                  <a:gd name="T0" fmla="*/ 10 w 17"/>
                  <a:gd name="T1" fmla="*/ 22 h 22"/>
                  <a:gd name="T2" fmla="*/ 14 w 17"/>
                  <a:gd name="T3" fmla="*/ 20 h 22"/>
                  <a:gd name="T4" fmla="*/ 16 w 17"/>
                  <a:gd name="T5" fmla="*/ 11 h 22"/>
                  <a:gd name="T6" fmla="*/ 6 w 17"/>
                  <a:gd name="T7" fmla="*/ 0 h 22"/>
                  <a:gd name="T8" fmla="*/ 6 w 17"/>
                  <a:gd name="T9" fmla="*/ 0 h 22"/>
                  <a:gd name="T10" fmla="*/ 2 w 17"/>
                  <a:gd name="T11" fmla="*/ 2 h 22"/>
                  <a:gd name="T12" fmla="*/ 0 w 17"/>
                  <a:gd name="T13" fmla="*/ 10 h 22"/>
                  <a:gd name="T14" fmla="*/ 10 w 17"/>
                  <a:gd name="T15" fmla="*/ 22 h 2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7" h="22">
                    <a:moveTo>
                      <a:pt x="10" y="22"/>
                    </a:moveTo>
                    <a:cubicBezTo>
                      <a:pt x="12" y="22"/>
                      <a:pt x="13" y="21"/>
                      <a:pt x="14" y="20"/>
                    </a:cubicBezTo>
                    <a:cubicBezTo>
                      <a:pt x="16" y="18"/>
                      <a:pt x="17" y="15"/>
                      <a:pt x="16" y="11"/>
                    </a:cubicBezTo>
                    <a:cubicBezTo>
                      <a:pt x="15" y="5"/>
                      <a:pt x="11" y="0"/>
                      <a:pt x="6" y="0"/>
                    </a:cubicBezTo>
                    <a:cubicBezTo>
                      <a:pt x="6" y="0"/>
                      <a:pt x="6" y="0"/>
                      <a:pt x="6" y="0"/>
                    </a:cubicBezTo>
                    <a:cubicBezTo>
                      <a:pt x="5" y="0"/>
                      <a:pt x="3" y="0"/>
                      <a:pt x="2" y="2"/>
                    </a:cubicBezTo>
                    <a:cubicBezTo>
                      <a:pt x="0" y="4"/>
                      <a:pt x="0" y="7"/>
                      <a:pt x="0" y="10"/>
                    </a:cubicBezTo>
                    <a:cubicBezTo>
                      <a:pt x="1" y="16"/>
                      <a:pt x="5" y="22"/>
                      <a:pt x="10" y="22"/>
                    </a:cubicBezTo>
                    <a:close/>
                  </a:path>
                </a:pathLst>
              </a:custGeom>
              <a:grp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sp>
            <p:nvSpPr>
              <p:cNvPr id="72" name="Freeform 18">
                <a:extLst>
                  <a:ext uri="{FF2B5EF4-FFF2-40B4-BE49-F238E27FC236}">
                    <a16:creationId xmlns:a16="http://schemas.microsoft.com/office/drawing/2014/main" id="{223705F8-608B-461C-9664-4A0C17F060E3}"/>
                  </a:ext>
                </a:extLst>
              </p:cNvPr>
              <p:cNvSpPr/>
              <p:nvPr/>
            </p:nvSpPr>
            <p:spPr bwMode="auto">
              <a:xfrm>
                <a:off x="11559381" y="2020888"/>
                <a:ext cx="107950" cy="76200"/>
              </a:xfrm>
              <a:custGeom>
                <a:avLst/>
                <a:gdLst>
                  <a:gd name="T0" fmla="*/ 20 w 26"/>
                  <a:gd name="T1" fmla="*/ 1 h 18"/>
                  <a:gd name="T2" fmla="*/ 19 w 26"/>
                  <a:gd name="T3" fmla="*/ 0 h 18"/>
                  <a:gd name="T4" fmla="*/ 14 w 26"/>
                  <a:gd name="T5" fmla="*/ 0 h 18"/>
                  <a:gd name="T6" fmla="*/ 14 w 26"/>
                  <a:gd name="T7" fmla="*/ 0 h 18"/>
                  <a:gd name="T8" fmla="*/ 0 w 26"/>
                  <a:gd name="T9" fmla="*/ 9 h 18"/>
                  <a:gd name="T10" fmla="*/ 13 w 26"/>
                  <a:gd name="T11" fmla="*/ 18 h 18"/>
                  <a:gd name="T12" fmla="*/ 26 w 26"/>
                  <a:gd name="T13" fmla="*/ 9 h 18"/>
                  <a:gd name="T14" fmla="*/ 26 w 26"/>
                  <a:gd name="T15" fmla="*/ 7 h 18"/>
                  <a:gd name="T16" fmla="*/ 20 w 26"/>
                  <a:gd name="T17" fmla="*/ 1 h 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6" h="18">
                    <a:moveTo>
                      <a:pt x="20" y="1"/>
                    </a:moveTo>
                    <a:cubicBezTo>
                      <a:pt x="19" y="1"/>
                      <a:pt x="19" y="1"/>
                      <a:pt x="19" y="0"/>
                    </a:cubicBezTo>
                    <a:cubicBezTo>
                      <a:pt x="17" y="0"/>
                      <a:pt x="16" y="0"/>
                      <a:pt x="14" y="0"/>
                    </a:cubicBezTo>
                    <a:cubicBezTo>
                      <a:pt x="14" y="0"/>
                      <a:pt x="14" y="0"/>
                      <a:pt x="14" y="0"/>
                    </a:cubicBezTo>
                    <a:cubicBezTo>
                      <a:pt x="7" y="0"/>
                      <a:pt x="0" y="4"/>
                      <a:pt x="0" y="9"/>
                    </a:cubicBezTo>
                    <a:cubicBezTo>
                      <a:pt x="0" y="14"/>
                      <a:pt x="6" y="18"/>
                      <a:pt x="13" y="18"/>
                    </a:cubicBezTo>
                    <a:cubicBezTo>
                      <a:pt x="22" y="18"/>
                      <a:pt x="26" y="15"/>
                      <a:pt x="26" y="9"/>
                    </a:cubicBezTo>
                    <a:cubicBezTo>
                      <a:pt x="26" y="9"/>
                      <a:pt x="26" y="8"/>
                      <a:pt x="26" y="7"/>
                    </a:cubicBezTo>
                    <a:cubicBezTo>
                      <a:pt x="25" y="5"/>
                      <a:pt x="23" y="4"/>
                      <a:pt x="20" y="1"/>
                    </a:cubicBezTo>
                    <a:close/>
                  </a:path>
                </a:pathLst>
              </a:custGeom>
              <a:grp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sp>
            <p:nvSpPr>
              <p:cNvPr id="73" name="Freeform 19">
                <a:extLst>
                  <a:ext uri="{FF2B5EF4-FFF2-40B4-BE49-F238E27FC236}">
                    <a16:creationId xmlns:a16="http://schemas.microsoft.com/office/drawing/2014/main" id="{629594CA-1367-4409-B00A-48AADE0B4081}"/>
                  </a:ext>
                </a:extLst>
              </p:cNvPr>
              <p:cNvSpPr>
                <a:spLocks noEditPoints="1"/>
              </p:cNvSpPr>
              <p:nvPr/>
            </p:nvSpPr>
            <p:spPr bwMode="auto">
              <a:xfrm>
                <a:off x="11395868" y="1690688"/>
                <a:ext cx="557213" cy="557212"/>
              </a:xfrm>
              <a:custGeom>
                <a:avLst/>
                <a:gdLst>
                  <a:gd name="T0" fmla="*/ 66 w 133"/>
                  <a:gd name="T1" fmla="*/ 0 h 133"/>
                  <a:gd name="T2" fmla="*/ 0 w 133"/>
                  <a:gd name="T3" fmla="*/ 67 h 133"/>
                  <a:gd name="T4" fmla="*/ 66 w 133"/>
                  <a:gd name="T5" fmla="*/ 133 h 133"/>
                  <a:gd name="T6" fmla="*/ 133 w 133"/>
                  <a:gd name="T7" fmla="*/ 67 h 133"/>
                  <a:gd name="T8" fmla="*/ 66 w 133"/>
                  <a:gd name="T9" fmla="*/ 0 h 133"/>
                  <a:gd name="T10" fmla="*/ 60 w 133"/>
                  <a:gd name="T11" fmla="*/ 103 h 133"/>
                  <a:gd name="T12" fmla="*/ 52 w 133"/>
                  <a:gd name="T13" fmla="*/ 104 h 133"/>
                  <a:gd name="T14" fmla="*/ 42 w 133"/>
                  <a:gd name="T15" fmla="*/ 103 h 133"/>
                  <a:gd name="T16" fmla="*/ 30 w 133"/>
                  <a:gd name="T17" fmla="*/ 95 h 133"/>
                  <a:gd name="T18" fmla="*/ 29 w 133"/>
                  <a:gd name="T19" fmla="*/ 90 h 133"/>
                  <a:gd name="T20" fmla="*/ 30 w 133"/>
                  <a:gd name="T21" fmla="*/ 85 h 133"/>
                  <a:gd name="T22" fmla="*/ 51 w 133"/>
                  <a:gd name="T23" fmla="*/ 74 h 133"/>
                  <a:gd name="T24" fmla="*/ 51 w 133"/>
                  <a:gd name="T25" fmla="*/ 74 h 133"/>
                  <a:gd name="T26" fmla="*/ 50 w 133"/>
                  <a:gd name="T27" fmla="*/ 69 h 133"/>
                  <a:gd name="T28" fmla="*/ 50 w 133"/>
                  <a:gd name="T29" fmla="*/ 67 h 133"/>
                  <a:gd name="T30" fmla="*/ 33 w 133"/>
                  <a:gd name="T31" fmla="*/ 50 h 133"/>
                  <a:gd name="T32" fmla="*/ 46 w 133"/>
                  <a:gd name="T33" fmla="*/ 35 h 133"/>
                  <a:gd name="T34" fmla="*/ 53 w 133"/>
                  <a:gd name="T35" fmla="*/ 33 h 133"/>
                  <a:gd name="T36" fmla="*/ 74 w 133"/>
                  <a:gd name="T37" fmla="*/ 33 h 133"/>
                  <a:gd name="T38" fmla="*/ 75 w 133"/>
                  <a:gd name="T39" fmla="*/ 35 h 133"/>
                  <a:gd name="T40" fmla="*/ 75 w 133"/>
                  <a:gd name="T41" fmla="*/ 36 h 133"/>
                  <a:gd name="T42" fmla="*/ 70 w 133"/>
                  <a:gd name="T43" fmla="*/ 40 h 133"/>
                  <a:gd name="T44" fmla="*/ 69 w 133"/>
                  <a:gd name="T45" fmla="*/ 40 h 133"/>
                  <a:gd name="T46" fmla="*/ 68 w 133"/>
                  <a:gd name="T47" fmla="*/ 40 h 133"/>
                  <a:gd name="T48" fmla="*/ 71 w 133"/>
                  <a:gd name="T49" fmla="*/ 50 h 133"/>
                  <a:gd name="T50" fmla="*/ 64 w 133"/>
                  <a:gd name="T51" fmla="*/ 63 h 133"/>
                  <a:gd name="T52" fmla="*/ 61 w 133"/>
                  <a:gd name="T53" fmla="*/ 67 h 133"/>
                  <a:gd name="T54" fmla="*/ 66 w 133"/>
                  <a:gd name="T55" fmla="*/ 73 h 133"/>
                  <a:gd name="T56" fmla="*/ 74 w 133"/>
                  <a:gd name="T57" fmla="*/ 87 h 133"/>
                  <a:gd name="T58" fmla="*/ 60 w 133"/>
                  <a:gd name="T59" fmla="*/ 103 h 133"/>
                  <a:gd name="T60" fmla="*/ 107 w 133"/>
                  <a:gd name="T61" fmla="*/ 67 h 133"/>
                  <a:gd name="T62" fmla="*/ 106 w 133"/>
                  <a:gd name="T63" fmla="*/ 69 h 133"/>
                  <a:gd name="T64" fmla="*/ 94 w 133"/>
                  <a:gd name="T65" fmla="*/ 69 h 133"/>
                  <a:gd name="T66" fmla="*/ 94 w 133"/>
                  <a:gd name="T67" fmla="*/ 81 h 133"/>
                  <a:gd name="T68" fmla="*/ 92 w 133"/>
                  <a:gd name="T69" fmla="*/ 82 h 133"/>
                  <a:gd name="T70" fmla="*/ 89 w 133"/>
                  <a:gd name="T71" fmla="*/ 82 h 133"/>
                  <a:gd name="T72" fmla="*/ 87 w 133"/>
                  <a:gd name="T73" fmla="*/ 81 h 133"/>
                  <a:gd name="T74" fmla="*/ 87 w 133"/>
                  <a:gd name="T75" fmla="*/ 69 h 133"/>
                  <a:gd name="T76" fmla="*/ 75 w 133"/>
                  <a:gd name="T77" fmla="*/ 69 h 133"/>
                  <a:gd name="T78" fmla="*/ 74 w 133"/>
                  <a:gd name="T79" fmla="*/ 67 h 133"/>
                  <a:gd name="T80" fmla="*/ 74 w 133"/>
                  <a:gd name="T81" fmla="*/ 64 h 133"/>
                  <a:gd name="T82" fmla="*/ 75 w 133"/>
                  <a:gd name="T83" fmla="*/ 62 h 133"/>
                  <a:gd name="T84" fmla="*/ 87 w 133"/>
                  <a:gd name="T85" fmla="*/ 62 h 133"/>
                  <a:gd name="T86" fmla="*/ 87 w 133"/>
                  <a:gd name="T87" fmla="*/ 50 h 133"/>
                  <a:gd name="T88" fmla="*/ 89 w 133"/>
                  <a:gd name="T89" fmla="*/ 49 h 133"/>
                  <a:gd name="T90" fmla="*/ 92 w 133"/>
                  <a:gd name="T91" fmla="*/ 49 h 133"/>
                  <a:gd name="T92" fmla="*/ 94 w 133"/>
                  <a:gd name="T93" fmla="*/ 50 h 133"/>
                  <a:gd name="T94" fmla="*/ 94 w 133"/>
                  <a:gd name="T95" fmla="*/ 62 h 133"/>
                  <a:gd name="T96" fmla="*/ 106 w 133"/>
                  <a:gd name="T97" fmla="*/ 62 h 133"/>
                  <a:gd name="T98" fmla="*/ 107 w 133"/>
                  <a:gd name="T99" fmla="*/ 64 h 133"/>
                  <a:gd name="T100" fmla="*/ 107 w 133"/>
                  <a:gd name="T101" fmla="*/ 67 h 1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133" h="133">
                    <a:moveTo>
                      <a:pt x="66" y="0"/>
                    </a:moveTo>
                    <a:cubicBezTo>
                      <a:pt x="29" y="0"/>
                      <a:pt x="0" y="30"/>
                      <a:pt x="0" y="67"/>
                    </a:cubicBezTo>
                    <a:cubicBezTo>
                      <a:pt x="0" y="103"/>
                      <a:pt x="29" y="133"/>
                      <a:pt x="66" y="133"/>
                    </a:cubicBezTo>
                    <a:cubicBezTo>
                      <a:pt x="103" y="133"/>
                      <a:pt x="133" y="103"/>
                      <a:pt x="133" y="67"/>
                    </a:cubicBezTo>
                    <a:cubicBezTo>
                      <a:pt x="133" y="30"/>
                      <a:pt x="103" y="0"/>
                      <a:pt x="66" y="0"/>
                    </a:cubicBezTo>
                    <a:close/>
                    <a:moveTo>
                      <a:pt x="60" y="103"/>
                    </a:moveTo>
                    <a:cubicBezTo>
                      <a:pt x="58" y="104"/>
                      <a:pt x="55" y="104"/>
                      <a:pt x="52" y="104"/>
                    </a:cubicBezTo>
                    <a:cubicBezTo>
                      <a:pt x="48" y="104"/>
                      <a:pt x="45" y="104"/>
                      <a:pt x="42" y="103"/>
                    </a:cubicBezTo>
                    <a:cubicBezTo>
                      <a:pt x="36" y="101"/>
                      <a:pt x="32" y="99"/>
                      <a:pt x="30" y="95"/>
                    </a:cubicBezTo>
                    <a:cubicBezTo>
                      <a:pt x="29" y="94"/>
                      <a:pt x="29" y="92"/>
                      <a:pt x="29" y="90"/>
                    </a:cubicBezTo>
                    <a:cubicBezTo>
                      <a:pt x="29" y="88"/>
                      <a:pt x="29" y="87"/>
                      <a:pt x="30" y="85"/>
                    </a:cubicBezTo>
                    <a:cubicBezTo>
                      <a:pt x="33" y="78"/>
                      <a:pt x="42" y="74"/>
                      <a:pt x="51" y="74"/>
                    </a:cubicBezTo>
                    <a:cubicBezTo>
                      <a:pt x="51" y="74"/>
                      <a:pt x="51" y="74"/>
                      <a:pt x="51" y="74"/>
                    </a:cubicBezTo>
                    <a:cubicBezTo>
                      <a:pt x="50" y="72"/>
                      <a:pt x="50" y="71"/>
                      <a:pt x="50" y="69"/>
                    </a:cubicBezTo>
                    <a:cubicBezTo>
                      <a:pt x="50" y="69"/>
                      <a:pt x="50" y="68"/>
                      <a:pt x="50" y="67"/>
                    </a:cubicBezTo>
                    <a:cubicBezTo>
                      <a:pt x="40" y="67"/>
                      <a:pt x="33" y="60"/>
                      <a:pt x="33" y="50"/>
                    </a:cubicBezTo>
                    <a:cubicBezTo>
                      <a:pt x="33" y="44"/>
                      <a:pt x="39" y="37"/>
                      <a:pt x="46" y="35"/>
                    </a:cubicBezTo>
                    <a:cubicBezTo>
                      <a:pt x="48" y="34"/>
                      <a:pt x="51" y="33"/>
                      <a:pt x="53" y="33"/>
                    </a:cubicBezTo>
                    <a:cubicBezTo>
                      <a:pt x="74" y="33"/>
                      <a:pt x="74" y="33"/>
                      <a:pt x="74" y="33"/>
                    </a:cubicBezTo>
                    <a:cubicBezTo>
                      <a:pt x="75" y="33"/>
                      <a:pt x="75" y="34"/>
                      <a:pt x="75" y="35"/>
                    </a:cubicBezTo>
                    <a:cubicBezTo>
                      <a:pt x="76" y="35"/>
                      <a:pt x="75" y="36"/>
                      <a:pt x="75" y="36"/>
                    </a:cubicBezTo>
                    <a:cubicBezTo>
                      <a:pt x="70" y="40"/>
                      <a:pt x="70" y="40"/>
                      <a:pt x="70" y="40"/>
                    </a:cubicBezTo>
                    <a:cubicBezTo>
                      <a:pt x="70" y="40"/>
                      <a:pt x="70" y="40"/>
                      <a:pt x="69" y="40"/>
                    </a:cubicBezTo>
                    <a:cubicBezTo>
                      <a:pt x="68" y="40"/>
                      <a:pt x="68" y="40"/>
                      <a:pt x="68" y="40"/>
                    </a:cubicBezTo>
                    <a:cubicBezTo>
                      <a:pt x="70" y="43"/>
                      <a:pt x="71" y="46"/>
                      <a:pt x="71" y="50"/>
                    </a:cubicBezTo>
                    <a:cubicBezTo>
                      <a:pt x="71" y="55"/>
                      <a:pt x="69" y="59"/>
                      <a:pt x="64" y="63"/>
                    </a:cubicBezTo>
                    <a:cubicBezTo>
                      <a:pt x="61" y="65"/>
                      <a:pt x="61" y="66"/>
                      <a:pt x="61" y="67"/>
                    </a:cubicBezTo>
                    <a:cubicBezTo>
                      <a:pt x="61" y="68"/>
                      <a:pt x="63" y="71"/>
                      <a:pt x="66" y="73"/>
                    </a:cubicBezTo>
                    <a:cubicBezTo>
                      <a:pt x="72" y="77"/>
                      <a:pt x="74" y="81"/>
                      <a:pt x="74" y="87"/>
                    </a:cubicBezTo>
                    <a:cubicBezTo>
                      <a:pt x="74" y="94"/>
                      <a:pt x="69" y="101"/>
                      <a:pt x="60" y="103"/>
                    </a:cubicBezTo>
                    <a:close/>
                    <a:moveTo>
                      <a:pt x="107" y="67"/>
                    </a:moveTo>
                    <a:cubicBezTo>
                      <a:pt x="107" y="68"/>
                      <a:pt x="107" y="69"/>
                      <a:pt x="106" y="69"/>
                    </a:cubicBezTo>
                    <a:cubicBezTo>
                      <a:pt x="94" y="69"/>
                      <a:pt x="94" y="69"/>
                      <a:pt x="94" y="69"/>
                    </a:cubicBezTo>
                    <a:cubicBezTo>
                      <a:pt x="94" y="81"/>
                      <a:pt x="94" y="81"/>
                      <a:pt x="94" y="81"/>
                    </a:cubicBezTo>
                    <a:cubicBezTo>
                      <a:pt x="94" y="82"/>
                      <a:pt x="93" y="82"/>
                      <a:pt x="92" y="82"/>
                    </a:cubicBezTo>
                    <a:cubicBezTo>
                      <a:pt x="89" y="82"/>
                      <a:pt x="89" y="82"/>
                      <a:pt x="89" y="82"/>
                    </a:cubicBezTo>
                    <a:cubicBezTo>
                      <a:pt x="88" y="82"/>
                      <a:pt x="87" y="82"/>
                      <a:pt x="87" y="81"/>
                    </a:cubicBezTo>
                    <a:cubicBezTo>
                      <a:pt x="87" y="69"/>
                      <a:pt x="87" y="69"/>
                      <a:pt x="87" y="69"/>
                    </a:cubicBezTo>
                    <a:cubicBezTo>
                      <a:pt x="75" y="69"/>
                      <a:pt x="75" y="69"/>
                      <a:pt x="75" y="69"/>
                    </a:cubicBezTo>
                    <a:cubicBezTo>
                      <a:pt x="74" y="69"/>
                      <a:pt x="74" y="68"/>
                      <a:pt x="74" y="67"/>
                    </a:cubicBezTo>
                    <a:cubicBezTo>
                      <a:pt x="74" y="64"/>
                      <a:pt x="74" y="64"/>
                      <a:pt x="74" y="64"/>
                    </a:cubicBezTo>
                    <a:cubicBezTo>
                      <a:pt x="74" y="63"/>
                      <a:pt x="74" y="62"/>
                      <a:pt x="75" y="62"/>
                    </a:cubicBezTo>
                    <a:cubicBezTo>
                      <a:pt x="87" y="62"/>
                      <a:pt x="87" y="62"/>
                      <a:pt x="87" y="62"/>
                    </a:cubicBezTo>
                    <a:cubicBezTo>
                      <a:pt x="87" y="50"/>
                      <a:pt x="87" y="50"/>
                      <a:pt x="87" y="50"/>
                    </a:cubicBezTo>
                    <a:cubicBezTo>
                      <a:pt x="87" y="49"/>
                      <a:pt x="88" y="49"/>
                      <a:pt x="89" y="49"/>
                    </a:cubicBezTo>
                    <a:cubicBezTo>
                      <a:pt x="92" y="49"/>
                      <a:pt x="92" y="49"/>
                      <a:pt x="92" y="49"/>
                    </a:cubicBezTo>
                    <a:cubicBezTo>
                      <a:pt x="93" y="49"/>
                      <a:pt x="94" y="49"/>
                      <a:pt x="94" y="50"/>
                    </a:cubicBezTo>
                    <a:cubicBezTo>
                      <a:pt x="94" y="62"/>
                      <a:pt x="94" y="62"/>
                      <a:pt x="94" y="62"/>
                    </a:cubicBezTo>
                    <a:cubicBezTo>
                      <a:pt x="106" y="62"/>
                      <a:pt x="106" y="62"/>
                      <a:pt x="106" y="62"/>
                    </a:cubicBezTo>
                    <a:cubicBezTo>
                      <a:pt x="107" y="62"/>
                      <a:pt x="107" y="63"/>
                      <a:pt x="107" y="64"/>
                    </a:cubicBezTo>
                    <a:lnTo>
                      <a:pt x="107" y="67"/>
                    </a:lnTo>
                    <a:close/>
                  </a:path>
                </a:pathLst>
              </a:custGeom>
              <a:grp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grpSp>
        <p:sp>
          <p:nvSpPr>
            <p:cNvPr id="35" name="Freeform 32">
              <a:extLst>
                <a:ext uri="{FF2B5EF4-FFF2-40B4-BE49-F238E27FC236}">
                  <a16:creationId xmlns:a16="http://schemas.microsoft.com/office/drawing/2014/main" id="{EECA1E89-4CA3-420D-865E-F8C7E86CDBD5}"/>
                </a:ext>
              </a:extLst>
            </p:cNvPr>
            <p:cNvSpPr>
              <a:spLocks noEditPoints="1"/>
            </p:cNvSpPr>
            <p:nvPr/>
          </p:nvSpPr>
          <p:spPr bwMode="auto">
            <a:xfrm>
              <a:off x="8002294" y="2797565"/>
              <a:ext cx="957277" cy="479399"/>
            </a:xfrm>
            <a:custGeom>
              <a:avLst/>
              <a:gdLst>
                <a:gd name="T0" fmla="*/ 101 w 238"/>
                <a:gd name="T1" fmla="*/ 35 h 119"/>
                <a:gd name="T2" fmla="*/ 190 w 238"/>
                <a:gd name="T3" fmla="*/ 50 h 119"/>
                <a:gd name="T4" fmla="*/ 157 w 238"/>
                <a:gd name="T5" fmla="*/ 59 h 119"/>
                <a:gd name="T6" fmla="*/ 147 w 238"/>
                <a:gd name="T7" fmla="*/ 41 h 119"/>
                <a:gd name="T8" fmla="*/ 116 w 238"/>
                <a:gd name="T9" fmla="*/ 41 h 119"/>
                <a:gd name="T10" fmla="*/ 139 w 238"/>
                <a:gd name="T11" fmla="*/ 87 h 119"/>
                <a:gd name="T12" fmla="*/ 238 w 238"/>
                <a:gd name="T13" fmla="*/ 59 h 119"/>
                <a:gd name="T14" fmla="*/ 95 w 238"/>
                <a:gd name="T15" fmla="*/ 21 h 119"/>
                <a:gd name="T16" fmla="*/ 93 w 238"/>
                <a:gd name="T17" fmla="*/ 21 h 119"/>
                <a:gd name="T18" fmla="*/ 83 w 238"/>
                <a:gd name="T19" fmla="*/ 0 h 119"/>
                <a:gd name="T20" fmla="*/ 52 w 238"/>
                <a:gd name="T21" fmla="*/ 4 h 119"/>
                <a:gd name="T22" fmla="*/ 65 w 238"/>
                <a:gd name="T23" fmla="*/ 29 h 119"/>
                <a:gd name="T24" fmla="*/ 29 w 238"/>
                <a:gd name="T25" fmla="*/ 119 h 119"/>
                <a:gd name="T26" fmla="*/ 128 w 238"/>
                <a:gd name="T27" fmla="*/ 91 h 119"/>
                <a:gd name="T28" fmla="*/ 101 w 238"/>
                <a:gd name="T29" fmla="*/ 35 h 119"/>
                <a:gd name="T30" fmla="*/ 56 w 238"/>
                <a:gd name="T31" fmla="*/ 86 h 119"/>
                <a:gd name="T32" fmla="*/ 74 w 238"/>
                <a:gd name="T33" fmla="*/ 47 h 119"/>
                <a:gd name="T34" fmla="*/ 89 w 238"/>
                <a:gd name="T35" fmla="*/ 78 h 119"/>
                <a:gd name="T36" fmla="*/ 56 w 238"/>
                <a:gd name="T37" fmla="*/ 86 h 1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38" h="119">
                  <a:moveTo>
                    <a:pt x="101" y="35"/>
                  </a:moveTo>
                  <a:cubicBezTo>
                    <a:pt x="149" y="21"/>
                    <a:pt x="190" y="50"/>
                    <a:pt x="190" y="50"/>
                  </a:cubicBezTo>
                  <a:cubicBezTo>
                    <a:pt x="157" y="59"/>
                    <a:pt x="157" y="59"/>
                    <a:pt x="157" y="59"/>
                  </a:cubicBezTo>
                  <a:cubicBezTo>
                    <a:pt x="147" y="41"/>
                    <a:pt x="147" y="41"/>
                    <a:pt x="147" y="41"/>
                  </a:cubicBezTo>
                  <a:cubicBezTo>
                    <a:pt x="138" y="40"/>
                    <a:pt x="127" y="39"/>
                    <a:pt x="116" y="41"/>
                  </a:cubicBezTo>
                  <a:cubicBezTo>
                    <a:pt x="139" y="87"/>
                    <a:pt x="139" y="87"/>
                    <a:pt x="139" y="87"/>
                  </a:cubicBezTo>
                  <a:cubicBezTo>
                    <a:pt x="238" y="59"/>
                    <a:pt x="238" y="59"/>
                    <a:pt x="238" y="59"/>
                  </a:cubicBezTo>
                  <a:cubicBezTo>
                    <a:pt x="238" y="59"/>
                    <a:pt x="202" y="3"/>
                    <a:pt x="95" y="21"/>
                  </a:cubicBezTo>
                  <a:cubicBezTo>
                    <a:pt x="95" y="21"/>
                    <a:pt x="94" y="21"/>
                    <a:pt x="93" y="21"/>
                  </a:cubicBezTo>
                  <a:cubicBezTo>
                    <a:pt x="83" y="0"/>
                    <a:pt x="83" y="0"/>
                    <a:pt x="83" y="0"/>
                  </a:cubicBezTo>
                  <a:cubicBezTo>
                    <a:pt x="52" y="4"/>
                    <a:pt x="52" y="4"/>
                    <a:pt x="52" y="4"/>
                  </a:cubicBezTo>
                  <a:cubicBezTo>
                    <a:pt x="65" y="29"/>
                    <a:pt x="65" y="29"/>
                    <a:pt x="65" y="29"/>
                  </a:cubicBezTo>
                  <a:cubicBezTo>
                    <a:pt x="0" y="56"/>
                    <a:pt x="29" y="119"/>
                    <a:pt x="29" y="119"/>
                  </a:cubicBezTo>
                  <a:cubicBezTo>
                    <a:pt x="128" y="91"/>
                    <a:pt x="128" y="91"/>
                    <a:pt x="128" y="91"/>
                  </a:cubicBezTo>
                  <a:lnTo>
                    <a:pt x="101" y="35"/>
                  </a:lnTo>
                  <a:close/>
                  <a:moveTo>
                    <a:pt x="56" y="86"/>
                  </a:moveTo>
                  <a:cubicBezTo>
                    <a:pt x="56" y="86"/>
                    <a:pt x="46" y="65"/>
                    <a:pt x="74" y="47"/>
                  </a:cubicBezTo>
                  <a:cubicBezTo>
                    <a:pt x="89" y="78"/>
                    <a:pt x="89" y="78"/>
                    <a:pt x="89" y="78"/>
                  </a:cubicBezTo>
                  <a:lnTo>
                    <a:pt x="56" y="86"/>
                  </a:lnTo>
                  <a:close/>
                </a:path>
              </a:pathLst>
            </a:custGeom>
            <a:solidFill>
              <a:srgbClr val="CCF2EA"/>
            </a:solid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grpSp>
          <p:nvGrpSpPr>
            <p:cNvPr id="36" name="Group 36">
              <a:extLst>
                <a:ext uri="{FF2B5EF4-FFF2-40B4-BE49-F238E27FC236}">
                  <a16:creationId xmlns:a16="http://schemas.microsoft.com/office/drawing/2014/main" id="{C2BB5696-FA95-448E-A906-E93BD13EFDE1}"/>
                </a:ext>
              </a:extLst>
            </p:cNvPr>
            <p:cNvGrpSpPr/>
            <p:nvPr/>
          </p:nvGrpSpPr>
          <p:grpSpPr>
            <a:xfrm>
              <a:off x="10049252" y="3710706"/>
              <a:ext cx="590498" cy="369823"/>
              <a:chOff x="3913188" y="3711575"/>
              <a:chExt cx="615950" cy="385763"/>
            </a:xfrm>
            <a:solidFill>
              <a:srgbClr val="CCF2EA"/>
            </a:solidFill>
          </p:grpSpPr>
          <p:sp>
            <p:nvSpPr>
              <p:cNvPr id="68" name="Freeform 33">
                <a:extLst>
                  <a:ext uri="{FF2B5EF4-FFF2-40B4-BE49-F238E27FC236}">
                    <a16:creationId xmlns:a16="http://schemas.microsoft.com/office/drawing/2014/main" id="{8C84A694-DC5A-4D92-ABFA-7CCD4B9003FF}"/>
                  </a:ext>
                </a:extLst>
              </p:cNvPr>
              <p:cNvSpPr>
                <a:spLocks noEditPoints="1"/>
              </p:cNvSpPr>
              <p:nvPr/>
            </p:nvSpPr>
            <p:spPr bwMode="auto">
              <a:xfrm>
                <a:off x="3913188" y="3711575"/>
                <a:ext cx="314325" cy="377825"/>
              </a:xfrm>
              <a:custGeom>
                <a:avLst/>
                <a:gdLst>
                  <a:gd name="T0" fmla="*/ 57 w 75"/>
                  <a:gd name="T1" fmla="*/ 41 h 90"/>
                  <a:gd name="T2" fmla="*/ 71 w 75"/>
                  <a:gd name="T3" fmla="*/ 24 h 90"/>
                  <a:gd name="T4" fmla="*/ 46 w 75"/>
                  <a:gd name="T5" fmla="*/ 0 h 90"/>
                  <a:gd name="T6" fmla="*/ 20 w 75"/>
                  <a:gd name="T7" fmla="*/ 0 h 90"/>
                  <a:gd name="T8" fmla="*/ 19 w 75"/>
                  <a:gd name="T9" fmla="*/ 0 h 90"/>
                  <a:gd name="T10" fmla="*/ 0 w 75"/>
                  <a:gd name="T11" fmla="*/ 0 h 90"/>
                  <a:gd name="T12" fmla="*/ 0 w 75"/>
                  <a:gd name="T13" fmla="*/ 89 h 90"/>
                  <a:gd name="T14" fmla="*/ 19 w 75"/>
                  <a:gd name="T15" fmla="*/ 89 h 90"/>
                  <a:gd name="T16" fmla="*/ 20 w 75"/>
                  <a:gd name="T17" fmla="*/ 89 h 90"/>
                  <a:gd name="T18" fmla="*/ 46 w 75"/>
                  <a:gd name="T19" fmla="*/ 89 h 90"/>
                  <a:gd name="T20" fmla="*/ 74 w 75"/>
                  <a:gd name="T21" fmla="*/ 63 h 90"/>
                  <a:gd name="T22" fmla="*/ 57 w 75"/>
                  <a:gd name="T23" fmla="*/ 41 h 90"/>
                  <a:gd name="T24" fmla="*/ 20 w 75"/>
                  <a:gd name="T25" fmla="*/ 16 h 90"/>
                  <a:gd name="T26" fmla="*/ 42 w 75"/>
                  <a:gd name="T27" fmla="*/ 16 h 90"/>
                  <a:gd name="T28" fmla="*/ 46 w 75"/>
                  <a:gd name="T29" fmla="*/ 16 h 90"/>
                  <a:gd name="T30" fmla="*/ 52 w 75"/>
                  <a:gd name="T31" fmla="*/ 25 h 90"/>
                  <a:gd name="T32" fmla="*/ 44 w 75"/>
                  <a:gd name="T33" fmla="*/ 36 h 90"/>
                  <a:gd name="T34" fmla="*/ 20 w 75"/>
                  <a:gd name="T35" fmla="*/ 36 h 90"/>
                  <a:gd name="T36" fmla="*/ 20 w 75"/>
                  <a:gd name="T37" fmla="*/ 16 h 90"/>
                  <a:gd name="T38" fmla="*/ 44 w 75"/>
                  <a:gd name="T39" fmla="*/ 73 h 90"/>
                  <a:gd name="T40" fmla="*/ 43 w 75"/>
                  <a:gd name="T41" fmla="*/ 73 h 90"/>
                  <a:gd name="T42" fmla="*/ 20 w 75"/>
                  <a:gd name="T43" fmla="*/ 73 h 90"/>
                  <a:gd name="T44" fmla="*/ 20 w 75"/>
                  <a:gd name="T45" fmla="*/ 49 h 90"/>
                  <a:gd name="T46" fmla="*/ 46 w 75"/>
                  <a:gd name="T47" fmla="*/ 49 h 90"/>
                  <a:gd name="T48" fmla="*/ 55 w 75"/>
                  <a:gd name="T49" fmla="*/ 62 h 90"/>
                  <a:gd name="T50" fmla="*/ 44 w 75"/>
                  <a:gd name="T51" fmla="*/ 73 h 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75" h="90">
                    <a:moveTo>
                      <a:pt x="57" y="41"/>
                    </a:moveTo>
                    <a:cubicBezTo>
                      <a:pt x="57" y="41"/>
                      <a:pt x="71" y="40"/>
                      <a:pt x="71" y="24"/>
                    </a:cubicBezTo>
                    <a:cubicBezTo>
                      <a:pt x="71" y="8"/>
                      <a:pt x="60" y="0"/>
                      <a:pt x="46" y="0"/>
                    </a:cubicBezTo>
                    <a:cubicBezTo>
                      <a:pt x="20" y="0"/>
                      <a:pt x="20" y="0"/>
                      <a:pt x="20" y="0"/>
                    </a:cubicBezTo>
                    <a:cubicBezTo>
                      <a:pt x="19" y="0"/>
                      <a:pt x="19" y="0"/>
                      <a:pt x="19" y="0"/>
                    </a:cubicBezTo>
                    <a:cubicBezTo>
                      <a:pt x="0" y="0"/>
                      <a:pt x="0" y="0"/>
                      <a:pt x="0" y="0"/>
                    </a:cubicBezTo>
                    <a:cubicBezTo>
                      <a:pt x="0" y="89"/>
                      <a:pt x="0" y="89"/>
                      <a:pt x="0" y="89"/>
                    </a:cubicBezTo>
                    <a:cubicBezTo>
                      <a:pt x="19" y="89"/>
                      <a:pt x="19" y="89"/>
                      <a:pt x="19" y="89"/>
                    </a:cubicBezTo>
                    <a:cubicBezTo>
                      <a:pt x="20" y="89"/>
                      <a:pt x="20" y="89"/>
                      <a:pt x="20" y="89"/>
                    </a:cubicBezTo>
                    <a:cubicBezTo>
                      <a:pt x="46" y="89"/>
                      <a:pt x="46" y="89"/>
                      <a:pt x="46" y="89"/>
                    </a:cubicBezTo>
                    <a:cubicBezTo>
                      <a:pt x="46" y="89"/>
                      <a:pt x="74" y="90"/>
                      <a:pt x="74" y="63"/>
                    </a:cubicBezTo>
                    <a:cubicBezTo>
                      <a:pt x="74" y="63"/>
                      <a:pt x="75" y="41"/>
                      <a:pt x="57" y="41"/>
                    </a:cubicBezTo>
                    <a:close/>
                    <a:moveTo>
                      <a:pt x="20" y="16"/>
                    </a:moveTo>
                    <a:cubicBezTo>
                      <a:pt x="42" y="16"/>
                      <a:pt x="42" y="16"/>
                      <a:pt x="42" y="16"/>
                    </a:cubicBezTo>
                    <a:cubicBezTo>
                      <a:pt x="46" y="16"/>
                      <a:pt x="46" y="16"/>
                      <a:pt x="46" y="16"/>
                    </a:cubicBezTo>
                    <a:cubicBezTo>
                      <a:pt x="46" y="16"/>
                      <a:pt x="52" y="16"/>
                      <a:pt x="52" y="25"/>
                    </a:cubicBezTo>
                    <a:cubicBezTo>
                      <a:pt x="52" y="34"/>
                      <a:pt x="48" y="36"/>
                      <a:pt x="44" y="36"/>
                    </a:cubicBezTo>
                    <a:cubicBezTo>
                      <a:pt x="20" y="36"/>
                      <a:pt x="20" y="36"/>
                      <a:pt x="20" y="36"/>
                    </a:cubicBezTo>
                    <a:lnTo>
                      <a:pt x="20" y="16"/>
                    </a:lnTo>
                    <a:close/>
                    <a:moveTo>
                      <a:pt x="44" y="73"/>
                    </a:moveTo>
                    <a:cubicBezTo>
                      <a:pt x="44" y="73"/>
                      <a:pt x="43" y="73"/>
                      <a:pt x="43" y="73"/>
                    </a:cubicBezTo>
                    <a:cubicBezTo>
                      <a:pt x="20" y="73"/>
                      <a:pt x="20" y="73"/>
                      <a:pt x="20" y="73"/>
                    </a:cubicBezTo>
                    <a:cubicBezTo>
                      <a:pt x="20" y="49"/>
                      <a:pt x="20" y="49"/>
                      <a:pt x="20" y="49"/>
                    </a:cubicBezTo>
                    <a:cubicBezTo>
                      <a:pt x="46" y="49"/>
                      <a:pt x="46" y="49"/>
                      <a:pt x="46" y="49"/>
                    </a:cubicBezTo>
                    <a:cubicBezTo>
                      <a:pt x="46" y="49"/>
                      <a:pt x="55" y="49"/>
                      <a:pt x="55" y="62"/>
                    </a:cubicBezTo>
                    <a:cubicBezTo>
                      <a:pt x="55" y="72"/>
                      <a:pt x="48" y="73"/>
                      <a:pt x="44" y="73"/>
                    </a:cubicBezTo>
                    <a:close/>
                  </a:path>
                </a:pathLst>
              </a:custGeom>
              <a:grp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sp>
            <p:nvSpPr>
              <p:cNvPr id="69" name="Freeform 34">
                <a:extLst>
                  <a:ext uri="{FF2B5EF4-FFF2-40B4-BE49-F238E27FC236}">
                    <a16:creationId xmlns:a16="http://schemas.microsoft.com/office/drawing/2014/main" id="{03A81715-65CD-41B8-90CE-0FF8C4F8CAA9}"/>
                  </a:ext>
                </a:extLst>
              </p:cNvPr>
              <p:cNvSpPr>
                <a:spLocks noEditPoints="1"/>
              </p:cNvSpPr>
              <p:nvPr/>
            </p:nvSpPr>
            <p:spPr bwMode="auto">
              <a:xfrm>
                <a:off x="4227513" y="3808413"/>
                <a:ext cx="301625" cy="288925"/>
              </a:xfrm>
              <a:custGeom>
                <a:avLst/>
                <a:gdLst>
                  <a:gd name="T0" fmla="*/ 36 w 72"/>
                  <a:gd name="T1" fmla="*/ 0 h 69"/>
                  <a:gd name="T2" fmla="*/ 2 w 72"/>
                  <a:gd name="T3" fmla="*/ 34 h 69"/>
                  <a:gd name="T4" fmla="*/ 36 w 72"/>
                  <a:gd name="T5" fmla="*/ 68 h 69"/>
                  <a:gd name="T6" fmla="*/ 66 w 72"/>
                  <a:gd name="T7" fmla="*/ 44 h 69"/>
                  <a:gd name="T8" fmla="*/ 51 w 72"/>
                  <a:gd name="T9" fmla="*/ 44 h 69"/>
                  <a:gd name="T10" fmla="*/ 37 w 72"/>
                  <a:gd name="T11" fmla="*/ 54 h 69"/>
                  <a:gd name="T12" fmla="*/ 21 w 72"/>
                  <a:gd name="T13" fmla="*/ 38 h 69"/>
                  <a:gd name="T14" fmla="*/ 67 w 72"/>
                  <a:gd name="T15" fmla="*/ 38 h 69"/>
                  <a:gd name="T16" fmla="*/ 36 w 72"/>
                  <a:gd name="T17" fmla="*/ 0 h 69"/>
                  <a:gd name="T18" fmla="*/ 21 w 72"/>
                  <a:gd name="T19" fmla="*/ 26 h 69"/>
                  <a:gd name="T20" fmla="*/ 37 w 72"/>
                  <a:gd name="T21" fmla="*/ 13 h 69"/>
                  <a:gd name="T22" fmla="*/ 50 w 72"/>
                  <a:gd name="T23" fmla="*/ 26 h 69"/>
                  <a:gd name="T24" fmla="*/ 21 w 72"/>
                  <a:gd name="T25" fmla="*/ 26 h 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72" h="69">
                    <a:moveTo>
                      <a:pt x="36" y="0"/>
                    </a:moveTo>
                    <a:cubicBezTo>
                      <a:pt x="2" y="0"/>
                      <a:pt x="2" y="34"/>
                      <a:pt x="2" y="34"/>
                    </a:cubicBezTo>
                    <a:cubicBezTo>
                      <a:pt x="2" y="34"/>
                      <a:pt x="0" y="68"/>
                      <a:pt x="36" y="68"/>
                    </a:cubicBezTo>
                    <a:cubicBezTo>
                      <a:pt x="36" y="68"/>
                      <a:pt x="66" y="69"/>
                      <a:pt x="66" y="44"/>
                    </a:cubicBezTo>
                    <a:cubicBezTo>
                      <a:pt x="51" y="44"/>
                      <a:pt x="51" y="44"/>
                      <a:pt x="51" y="44"/>
                    </a:cubicBezTo>
                    <a:cubicBezTo>
                      <a:pt x="51" y="44"/>
                      <a:pt x="51" y="54"/>
                      <a:pt x="37" y="54"/>
                    </a:cubicBezTo>
                    <a:cubicBezTo>
                      <a:pt x="37" y="54"/>
                      <a:pt x="21" y="55"/>
                      <a:pt x="21" y="38"/>
                    </a:cubicBezTo>
                    <a:cubicBezTo>
                      <a:pt x="67" y="38"/>
                      <a:pt x="67" y="38"/>
                      <a:pt x="67" y="38"/>
                    </a:cubicBezTo>
                    <a:cubicBezTo>
                      <a:pt x="67" y="38"/>
                      <a:pt x="72" y="0"/>
                      <a:pt x="36" y="0"/>
                    </a:cubicBezTo>
                    <a:close/>
                    <a:moveTo>
                      <a:pt x="21" y="26"/>
                    </a:moveTo>
                    <a:cubicBezTo>
                      <a:pt x="21" y="26"/>
                      <a:pt x="23" y="13"/>
                      <a:pt x="37" y="13"/>
                    </a:cubicBezTo>
                    <a:cubicBezTo>
                      <a:pt x="50" y="13"/>
                      <a:pt x="50" y="26"/>
                      <a:pt x="50" y="26"/>
                    </a:cubicBezTo>
                    <a:lnTo>
                      <a:pt x="21" y="26"/>
                    </a:lnTo>
                    <a:close/>
                  </a:path>
                </a:pathLst>
              </a:custGeom>
              <a:grp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sp>
            <p:nvSpPr>
              <p:cNvPr id="70" name="Rectangle 35">
                <a:extLst>
                  <a:ext uri="{FF2B5EF4-FFF2-40B4-BE49-F238E27FC236}">
                    <a16:creationId xmlns:a16="http://schemas.microsoft.com/office/drawing/2014/main" id="{83F3F528-4752-48F0-8493-E7D53E6121D4}"/>
                  </a:ext>
                </a:extLst>
              </p:cNvPr>
              <p:cNvSpPr>
                <a:spLocks noChangeArrowheads="1"/>
              </p:cNvSpPr>
              <p:nvPr/>
            </p:nvSpPr>
            <p:spPr bwMode="auto">
              <a:xfrm>
                <a:off x="4298951" y="3736975"/>
                <a:ext cx="155575" cy="41275"/>
              </a:xfrm>
              <a:prstGeom prst="rect">
                <a:avLst/>
              </a:prstGeom>
              <a:grp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grpSp>
        <p:sp>
          <p:nvSpPr>
            <p:cNvPr id="37" name="Freeform 37">
              <a:extLst>
                <a:ext uri="{FF2B5EF4-FFF2-40B4-BE49-F238E27FC236}">
                  <a16:creationId xmlns:a16="http://schemas.microsoft.com/office/drawing/2014/main" id="{A81ED76A-1244-403E-BEA6-ECF39461D337}"/>
                </a:ext>
              </a:extLst>
            </p:cNvPr>
            <p:cNvSpPr/>
            <p:nvPr/>
          </p:nvSpPr>
          <p:spPr bwMode="auto">
            <a:xfrm>
              <a:off x="9329393" y="2449050"/>
              <a:ext cx="837046" cy="806608"/>
            </a:xfrm>
            <a:custGeom>
              <a:avLst/>
              <a:gdLst>
                <a:gd name="T0" fmla="*/ 0 w 208"/>
                <a:gd name="T1" fmla="*/ 68 h 201"/>
                <a:gd name="T2" fmla="*/ 8 w 208"/>
                <a:gd name="T3" fmla="*/ 78 h 201"/>
                <a:gd name="T4" fmla="*/ 31 w 208"/>
                <a:gd name="T5" fmla="*/ 72 h 201"/>
                <a:gd name="T6" fmla="*/ 64 w 208"/>
                <a:gd name="T7" fmla="*/ 172 h 201"/>
                <a:gd name="T8" fmla="*/ 106 w 208"/>
                <a:gd name="T9" fmla="*/ 189 h 201"/>
                <a:gd name="T10" fmla="*/ 197 w 208"/>
                <a:gd name="T11" fmla="*/ 62 h 201"/>
                <a:gd name="T12" fmla="*/ 114 w 208"/>
                <a:gd name="T13" fmla="*/ 67 h 201"/>
                <a:gd name="T14" fmla="*/ 137 w 208"/>
                <a:gd name="T15" fmla="*/ 94 h 201"/>
                <a:gd name="T16" fmla="*/ 109 w 208"/>
                <a:gd name="T17" fmla="*/ 130 h 201"/>
                <a:gd name="T18" fmla="*/ 93 w 208"/>
                <a:gd name="T19" fmla="*/ 90 h 201"/>
                <a:gd name="T20" fmla="*/ 60 w 208"/>
                <a:gd name="T21" fmla="*/ 22 h 201"/>
                <a:gd name="T22" fmla="*/ 0 w 208"/>
                <a:gd name="T23" fmla="*/ 68 h 2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08" h="201">
                  <a:moveTo>
                    <a:pt x="0" y="68"/>
                  </a:moveTo>
                  <a:cubicBezTo>
                    <a:pt x="8" y="78"/>
                    <a:pt x="8" y="78"/>
                    <a:pt x="8" y="78"/>
                  </a:cubicBezTo>
                  <a:cubicBezTo>
                    <a:pt x="8" y="78"/>
                    <a:pt x="25" y="65"/>
                    <a:pt x="31" y="72"/>
                  </a:cubicBezTo>
                  <a:cubicBezTo>
                    <a:pt x="36" y="78"/>
                    <a:pt x="57" y="157"/>
                    <a:pt x="64" y="172"/>
                  </a:cubicBezTo>
                  <a:cubicBezTo>
                    <a:pt x="70" y="184"/>
                    <a:pt x="87" y="201"/>
                    <a:pt x="106" y="189"/>
                  </a:cubicBezTo>
                  <a:cubicBezTo>
                    <a:pt x="125" y="177"/>
                    <a:pt x="186" y="124"/>
                    <a:pt x="197" y="62"/>
                  </a:cubicBezTo>
                  <a:cubicBezTo>
                    <a:pt x="208" y="0"/>
                    <a:pt x="123" y="13"/>
                    <a:pt x="114" y="67"/>
                  </a:cubicBezTo>
                  <a:cubicBezTo>
                    <a:pt x="137" y="54"/>
                    <a:pt x="149" y="73"/>
                    <a:pt x="137" y="94"/>
                  </a:cubicBezTo>
                  <a:cubicBezTo>
                    <a:pt x="126" y="116"/>
                    <a:pt x="115" y="130"/>
                    <a:pt x="109" y="130"/>
                  </a:cubicBezTo>
                  <a:cubicBezTo>
                    <a:pt x="104" y="130"/>
                    <a:pt x="100" y="116"/>
                    <a:pt x="93" y="90"/>
                  </a:cubicBezTo>
                  <a:cubicBezTo>
                    <a:pt x="87" y="64"/>
                    <a:pt x="87" y="17"/>
                    <a:pt x="60" y="22"/>
                  </a:cubicBezTo>
                  <a:cubicBezTo>
                    <a:pt x="34" y="27"/>
                    <a:pt x="0" y="68"/>
                    <a:pt x="0" y="68"/>
                  </a:cubicBezTo>
                  <a:close/>
                </a:path>
              </a:pathLst>
            </a:custGeom>
            <a:solidFill>
              <a:srgbClr val="CCF2EA"/>
            </a:solid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grpSp>
          <p:nvGrpSpPr>
            <p:cNvPr id="38" name="Group 38">
              <a:extLst>
                <a:ext uri="{FF2B5EF4-FFF2-40B4-BE49-F238E27FC236}">
                  <a16:creationId xmlns:a16="http://schemas.microsoft.com/office/drawing/2014/main" id="{E08B7941-6C37-4A56-8790-37F191C31C2C}"/>
                </a:ext>
              </a:extLst>
            </p:cNvPr>
            <p:cNvGrpSpPr/>
            <p:nvPr/>
          </p:nvGrpSpPr>
          <p:grpSpPr>
            <a:xfrm>
              <a:off x="7407230" y="1217830"/>
              <a:ext cx="905533" cy="905531"/>
              <a:chOff x="1157288" y="1111250"/>
              <a:chExt cx="944563" cy="944562"/>
            </a:xfrm>
            <a:solidFill>
              <a:srgbClr val="CCF2EA"/>
            </a:solidFill>
          </p:grpSpPr>
          <p:sp>
            <p:nvSpPr>
              <p:cNvPr id="63" name="Freeform 45">
                <a:extLst>
                  <a:ext uri="{FF2B5EF4-FFF2-40B4-BE49-F238E27FC236}">
                    <a16:creationId xmlns:a16="http://schemas.microsoft.com/office/drawing/2014/main" id="{F0C54349-8F55-4461-A01E-F43DF72978FE}"/>
                  </a:ext>
                </a:extLst>
              </p:cNvPr>
              <p:cNvSpPr/>
              <p:nvPr/>
            </p:nvSpPr>
            <p:spPr bwMode="auto">
              <a:xfrm>
                <a:off x="1463676" y="1111250"/>
                <a:ext cx="360363" cy="357187"/>
              </a:xfrm>
              <a:custGeom>
                <a:avLst/>
                <a:gdLst>
                  <a:gd name="T0" fmla="*/ 86 w 86"/>
                  <a:gd name="T1" fmla="*/ 10 h 85"/>
                  <a:gd name="T2" fmla="*/ 40 w 86"/>
                  <a:gd name="T3" fmla="*/ 0 h 85"/>
                  <a:gd name="T4" fmla="*/ 0 w 86"/>
                  <a:gd name="T5" fmla="*/ 8 h 85"/>
                  <a:gd name="T6" fmla="*/ 86 w 86"/>
                  <a:gd name="T7" fmla="*/ 85 h 85"/>
                  <a:gd name="T8" fmla="*/ 86 w 86"/>
                  <a:gd name="T9" fmla="*/ 10 h 85"/>
                </a:gdLst>
                <a:ahLst/>
                <a:cxnLst>
                  <a:cxn ang="0">
                    <a:pos x="T0" y="T1"/>
                  </a:cxn>
                  <a:cxn ang="0">
                    <a:pos x="T2" y="T3"/>
                  </a:cxn>
                  <a:cxn ang="0">
                    <a:pos x="T4" y="T5"/>
                  </a:cxn>
                  <a:cxn ang="0">
                    <a:pos x="T6" y="T7"/>
                  </a:cxn>
                  <a:cxn ang="0">
                    <a:pos x="T8" y="T9"/>
                  </a:cxn>
                </a:cxnLst>
                <a:rect l="0" t="0" r="r" b="b"/>
                <a:pathLst>
                  <a:path w="86" h="85">
                    <a:moveTo>
                      <a:pt x="86" y="10"/>
                    </a:moveTo>
                    <a:cubicBezTo>
                      <a:pt x="71" y="4"/>
                      <a:pt x="56" y="0"/>
                      <a:pt x="40" y="0"/>
                    </a:cubicBezTo>
                    <a:cubicBezTo>
                      <a:pt x="26" y="0"/>
                      <a:pt x="13" y="3"/>
                      <a:pt x="0" y="8"/>
                    </a:cubicBezTo>
                    <a:cubicBezTo>
                      <a:pt x="3" y="10"/>
                      <a:pt x="82" y="82"/>
                      <a:pt x="86" y="85"/>
                    </a:cubicBezTo>
                    <a:cubicBezTo>
                      <a:pt x="86" y="80"/>
                      <a:pt x="86" y="12"/>
                      <a:pt x="86" y="10"/>
                    </a:cubicBezTo>
                    <a:close/>
                  </a:path>
                </a:pathLst>
              </a:custGeom>
              <a:grp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sp>
            <p:nvSpPr>
              <p:cNvPr id="64" name="Freeform 46">
                <a:extLst>
                  <a:ext uri="{FF2B5EF4-FFF2-40B4-BE49-F238E27FC236}">
                    <a16:creationId xmlns:a16="http://schemas.microsoft.com/office/drawing/2014/main" id="{EB6CDDAD-25DE-4573-9AED-9AB12107AE71}"/>
                  </a:ext>
                </a:extLst>
              </p:cNvPr>
              <p:cNvSpPr/>
              <p:nvPr/>
            </p:nvSpPr>
            <p:spPr bwMode="auto">
              <a:xfrm>
                <a:off x="1190626" y="1581150"/>
                <a:ext cx="196850" cy="406400"/>
              </a:xfrm>
              <a:custGeom>
                <a:avLst/>
                <a:gdLst>
                  <a:gd name="T0" fmla="*/ 47 w 47"/>
                  <a:gd name="T1" fmla="*/ 97 h 97"/>
                  <a:gd name="T2" fmla="*/ 47 w 47"/>
                  <a:gd name="T3" fmla="*/ 0 h 97"/>
                  <a:gd name="T4" fmla="*/ 0 w 47"/>
                  <a:gd name="T5" fmla="*/ 42 h 97"/>
                  <a:gd name="T6" fmla="*/ 47 w 47"/>
                  <a:gd name="T7" fmla="*/ 97 h 97"/>
                </a:gdLst>
                <a:ahLst/>
                <a:cxnLst>
                  <a:cxn ang="0">
                    <a:pos x="T0" y="T1"/>
                  </a:cxn>
                  <a:cxn ang="0">
                    <a:pos x="T2" y="T3"/>
                  </a:cxn>
                  <a:cxn ang="0">
                    <a:pos x="T4" y="T5"/>
                  </a:cxn>
                  <a:cxn ang="0">
                    <a:pos x="T6" y="T7"/>
                  </a:cxn>
                </a:cxnLst>
                <a:rect l="0" t="0" r="r" b="b"/>
                <a:pathLst>
                  <a:path w="47" h="97">
                    <a:moveTo>
                      <a:pt x="47" y="97"/>
                    </a:moveTo>
                    <a:cubicBezTo>
                      <a:pt x="47" y="92"/>
                      <a:pt x="47" y="5"/>
                      <a:pt x="47" y="0"/>
                    </a:cubicBezTo>
                    <a:cubicBezTo>
                      <a:pt x="43" y="3"/>
                      <a:pt x="2" y="41"/>
                      <a:pt x="0" y="42"/>
                    </a:cubicBezTo>
                    <a:cubicBezTo>
                      <a:pt x="9" y="65"/>
                      <a:pt x="26" y="84"/>
                      <a:pt x="47" y="97"/>
                    </a:cubicBezTo>
                    <a:close/>
                  </a:path>
                </a:pathLst>
              </a:custGeom>
              <a:grp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sp>
            <p:nvSpPr>
              <p:cNvPr id="65" name="Freeform 47">
                <a:extLst>
                  <a:ext uri="{FF2B5EF4-FFF2-40B4-BE49-F238E27FC236}">
                    <a16:creationId xmlns:a16="http://schemas.microsoft.com/office/drawing/2014/main" id="{201C9B02-62EB-49A6-9EEF-DEA01CBD2765}"/>
                  </a:ext>
                </a:extLst>
              </p:cNvPr>
              <p:cNvSpPr/>
              <p:nvPr/>
            </p:nvSpPr>
            <p:spPr bwMode="auto">
              <a:xfrm>
                <a:off x="1157288" y="1166813"/>
                <a:ext cx="436563" cy="539750"/>
              </a:xfrm>
              <a:custGeom>
                <a:avLst/>
                <a:gdLst>
                  <a:gd name="T0" fmla="*/ 0 w 104"/>
                  <a:gd name="T1" fmla="*/ 100 h 129"/>
                  <a:gd name="T2" fmla="*/ 4 w 104"/>
                  <a:gd name="T3" fmla="*/ 129 h 129"/>
                  <a:gd name="T4" fmla="*/ 104 w 104"/>
                  <a:gd name="T5" fmla="*/ 38 h 129"/>
                  <a:gd name="T6" fmla="*/ 61 w 104"/>
                  <a:gd name="T7" fmla="*/ 0 h 129"/>
                  <a:gd name="T8" fmla="*/ 0 w 104"/>
                  <a:gd name="T9" fmla="*/ 100 h 129"/>
                </a:gdLst>
                <a:ahLst/>
                <a:cxnLst>
                  <a:cxn ang="0">
                    <a:pos x="T0" y="T1"/>
                  </a:cxn>
                  <a:cxn ang="0">
                    <a:pos x="T2" y="T3"/>
                  </a:cxn>
                  <a:cxn ang="0">
                    <a:pos x="T4" y="T5"/>
                  </a:cxn>
                  <a:cxn ang="0">
                    <a:pos x="T6" y="T7"/>
                  </a:cxn>
                  <a:cxn ang="0">
                    <a:pos x="T8" y="T9"/>
                  </a:cxn>
                </a:cxnLst>
                <a:rect l="0" t="0" r="r" b="b"/>
                <a:pathLst>
                  <a:path w="104" h="129">
                    <a:moveTo>
                      <a:pt x="0" y="100"/>
                    </a:moveTo>
                    <a:cubicBezTo>
                      <a:pt x="0" y="109"/>
                      <a:pt x="2" y="119"/>
                      <a:pt x="4" y="129"/>
                    </a:cubicBezTo>
                    <a:cubicBezTo>
                      <a:pt x="7" y="126"/>
                      <a:pt x="102" y="40"/>
                      <a:pt x="104" y="38"/>
                    </a:cubicBezTo>
                    <a:cubicBezTo>
                      <a:pt x="102" y="37"/>
                      <a:pt x="63" y="1"/>
                      <a:pt x="61" y="0"/>
                    </a:cubicBezTo>
                    <a:cubicBezTo>
                      <a:pt x="24" y="19"/>
                      <a:pt x="0" y="57"/>
                      <a:pt x="0" y="100"/>
                    </a:cubicBezTo>
                    <a:close/>
                  </a:path>
                </a:pathLst>
              </a:custGeom>
              <a:grp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sp>
            <p:nvSpPr>
              <p:cNvPr id="66" name="Freeform 48">
                <a:extLst>
                  <a:ext uri="{FF2B5EF4-FFF2-40B4-BE49-F238E27FC236}">
                    <a16:creationId xmlns:a16="http://schemas.microsoft.com/office/drawing/2014/main" id="{9A4B976C-617B-402B-BFB0-4B2466AD8EDB}"/>
                  </a:ext>
                </a:extLst>
              </p:cNvPr>
              <p:cNvSpPr/>
              <p:nvPr/>
            </p:nvSpPr>
            <p:spPr bwMode="auto">
              <a:xfrm>
                <a:off x="1438276" y="1790700"/>
                <a:ext cx="615950" cy="265112"/>
              </a:xfrm>
              <a:custGeom>
                <a:avLst/>
                <a:gdLst>
                  <a:gd name="T0" fmla="*/ 0 w 147"/>
                  <a:gd name="T1" fmla="*/ 0 h 63"/>
                  <a:gd name="T2" fmla="*/ 0 w 147"/>
                  <a:gd name="T3" fmla="*/ 53 h 63"/>
                  <a:gd name="T4" fmla="*/ 35 w 147"/>
                  <a:gd name="T5" fmla="*/ 63 h 63"/>
                  <a:gd name="T6" fmla="*/ 56 w 147"/>
                  <a:gd name="T7" fmla="*/ 63 h 63"/>
                  <a:gd name="T8" fmla="*/ 147 w 147"/>
                  <a:gd name="T9" fmla="*/ 0 h 63"/>
                  <a:gd name="T10" fmla="*/ 0 w 147"/>
                  <a:gd name="T11" fmla="*/ 0 h 63"/>
                </a:gdLst>
                <a:ahLst/>
                <a:cxnLst>
                  <a:cxn ang="0">
                    <a:pos x="T0" y="T1"/>
                  </a:cxn>
                  <a:cxn ang="0">
                    <a:pos x="T2" y="T3"/>
                  </a:cxn>
                  <a:cxn ang="0">
                    <a:pos x="T4" y="T5"/>
                  </a:cxn>
                  <a:cxn ang="0">
                    <a:pos x="T6" y="T7"/>
                  </a:cxn>
                  <a:cxn ang="0">
                    <a:pos x="T8" y="T9"/>
                  </a:cxn>
                  <a:cxn ang="0">
                    <a:pos x="T10" y="T11"/>
                  </a:cxn>
                </a:cxnLst>
                <a:rect l="0" t="0" r="r" b="b"/>
                <a:pathLst>
                  <a:path w="147" h="63">
                    <a:moveTo>
                      <a:pt x="0" y="0"/>
                    </a:moveTo>
                    <a:cubicBezTo>
                      <a:pt x="0" y="2"/>
                      <a:pt x="0" y="52"/>
                      <a:pt x="0" y="53"/>
                    </a:cubicBezTo>
                    <a:cubicBezTo>
                      <a:pt x="11" y="58"/>
                      <a:pt x="23" y="62"/>
                      <a:pt x="35" y="63"/>
                    </a:cubicBezTo>
                    <a:cubicBezTo>
                      <a:pt x="56" y="63"/>
                      <a:pt x="56" y="63"/>
                      <a:pt x="56" y="63"/>
                    </a:cubicBezTo>
                    <a:cubicBezTo>
                      <a:pt x="95" y="59"/>
                      <a:pt x="129" y="35"/>
                      <a:pt x="147" y="0"/>
                    </a:cubicBezTo>
                    <a:cubicBezTo>
                      <a:pt x="143" y="0"/>
                      <a:pt x="2" y="0"/>
                      <a:pt x="0" y="0"/>
                    </a:cubicBezTo>
                    <a:close/>
                  </a:path>
                </a:pathLst>
              </a:custGeom>
              <a:grp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sp>
            <p:nvSpPr>
              <p:cNvPr id="67" name="Freeform 49">
                <a:extLst>
                  <a:ext uri="{FF2B5EF4-FFF2-40B4-BE49-F238E27FC236}">
                    <a16:creationId xmlns:a16="http://schemas.microsoft.com/office/drawing/2014/main" id="{A26042CA-78F2-4F8D-A05B-F8E04E64E91F}"/>
                  </a:ext>
                </a:extLst>
              </p:cNvPr>
              <p:cNvSpPr/>
              <p:nvPr/>
            </p:nvSpPr>
            <p:spPr bwMode="auto">
              <a:xfrm>
                <a:off x="1874838" y="1182688"/>
                <a:ext cx="227013" cy="558800"/>
              </a:xfrm>
              <a:custGeom>
                <a:avLst/>
                <a:gdLst>
                  <a:gd name="T0" fmla="*/ 0 w 54"/>
                  <a:gd name="T1" fmla="*/ 0 h 133"/>
                  <a:gd name="T2" fmla="*/ 0 w 54"/>
                  <a:gd name="T3" fmla="*/ 133 h 133"/>
                  <a:gd name="T4" fmla="*/ 48 w 54"/>
                  <a:gd name="T5" fmla="*/ 133 h 133"/>
                  <a:gd name="T6" fmla="*/ 54 w 54"/>
                  <a:gd name="T7" fmla="*/ 96 h 133"/>
                  <a:gd name="T8" fmla="*/ 0 w 54"/>
                  <a:gd name="T9" fmla="*/ 0 h 133"/>
                </a:gdLst>
                <a:ahLst/>
                <a:cxnLst>
                  <a:cxn ang="0">
                    <a:pos x="T0" y="T1"/>
                  </a:cxn>
                  <a:cxn ang="0">
                    <a:pos x="T2" y="T3"/>
                  </a:cxn>
                  <a:cxn ang="0">
                    <a:pos x="T4" y="T5"/>
                  </a:cxn>
                  <a:cxn ang="0">
                    <a:pos x="T6" y="T7"/>
                  </a:cxn>
                  <a:cxn ang="0">
                    <a:pos x="T8" y="T9"/>
                  </a:cxn>
                </a:cxnLst>
                <a:rect l="0" t="0" r="r" b="b"/>
                <a:pathLst>
                  <a:path w="54" h="133">
                    <a:moveTo>
                      <a:pt x="0" y="0"/>
                    </a:moveTo>
                    <a:cubicBezTo>
                      <a:pt x="0" y="4"/>
                      <a:pt x="0" y="130"/>
                      <a:pt x="0" y="133"/>
                    </a:cubicBezTo>
                    <a:cubicBezTo>
                      <a:pt x="2" y="133"/>
                      <a:pt x="46" y="133"/>
                      <a:pt x="48" y="133"/>
                    </a:cubicBezTo>
                    <a:cubicBezTo>
                      <a:pt x="52" y="121"/>
                      <a:pt x="54" y="108"/>
                      <a:pt x="54" y="96"/>
                    </a:cubicBezTo>
                    <a:cubicBezTo>
                      <a:pt x="54" y="57"/>
                      <a:pt x="33" y="20"/>
                      <a:pt x="0" y="0"/>
                    </a:cubicBezTo>
                    <a:close/>
                  </a:path>
                </a:pathLst>
              </a:custGeom>
              <a:grp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grpSp>
        <p:sp>
          <p:nvSpPr>
            <p:cNvPr id="39" name="Freeform 5">
              <a:extLst>
                <a:ext uri="{FF2B5EF4-FFF2-40B4-BE49-F238E27FC236}">
                  <a16:creationId xmlns:a16="http://schemas.microsoft.com/office/drawing/2014/main" id="{07E18A7D-9540-4B4A-B1C3-2FA5A5E0C52C}"/>
                </a:ext>
              </a:extLst>
            </p:cNvPr>
            <p:cNvSpPr>
              <a:spLocks noEditPoints="1"/>
            </p:cNvSpPr>
            <p:nvPr/>
          </p:nvSpPr>
          <p:spPr bwMode="auto">
            <a:xfrm>
              <a:off x="10881732" y="2427743"/>
              <a:ext cx="703118" cy="700075"/>
            </a:xfrm>
            <a:custGeom>
              <a:avLst/>
              <a:gdLst>
                <a:gd name="T0" fmla="*/ 168 w 175"/>
                <a:gd name="T1" fmla="*/ 53 h 174"/>
                <a:gd name="T2" fmla="*/ 149 w 175"/>
                <a:gd name="T3" fmla="*/ 25 h 174"/>
                <a:gd name="T4" fmla="*/ 121 w 175"/>
                <a:gd name="T5" fmla="*/ 6 h 174"/>
                <a:gd name="T6" fmla="*/ 87 w 175"/>
                <a:gd name="T7" fmla="*/ 0 h 174"/>
                <a:gd name="T8" fmla="*/ 53 w 175"/>
                <a:gd name="T9" fmla="*/ 6 h 174"/>
                <a:gd name="T10" fmla="*/ 26 w 175"/>
                <a:gd name="T11" fmla="*/ 25 h 174"/>
                <a:gd name="T12" fmla="*/ 7 w 175"/>
                <a:gd name="T13" fmla="*/ 53 h 174"/>
                <a:gd name="T14" fmla="*/ 0 w 175"/>
                <a:gd name="T15" fmla="*/ 87 h 174"/>
                <a:gd name="T16" fmla="*/ 7 w 175"/>
                <a:gd name="T17" fmla="*/ 121 h 174"/>
                <a:gd name="T18" fmla="*/ 26 w 175"/>
                <a:gd name="T19" fmla="*/ 149 h 174"/>
                <a:gd name="T20" fmla="*/ 53 w 175"/>
                <a:gd name="T21" fmla="*/ 167 h 174"/>
                <a:gd name="T22" fmla="*/ 87 w 175"/>
                <a:gd name="T23" fmla="*/ 174 h 174"/>
                <a:gd name="T24" fmla="*/ 121 w 175"/>
                <a:gd name="T25" fmla="*/ 167 h 174"/>
                <a:gd name="T26" fmla="*/ 149 w 175"/>
                <a:gd name="T27" fmla="*/ 149 h 174"/>
                <a:gd name="T28" fmla="*/ 168 w 175"/>
                <a:gd name="T29" fmla="*/ 121 h 174"/>
                <a:gd name="T30" fmla="*/ 175 w 175"/>
                <a:gd name="T31" fmla="*/ 87 h 174"/>
                <a:gd name="T32" fmla="*/ 162 w 175"/>
                <a:gd name="T33" fmla="*/ 86 h 174"/>
                <a:gd name="T34" fmla="*/ 108 w 175"/>
                <a:gd name="T35" fmla="*/ 80 h 174"/>
                <a:gd name="T36" fmla="*/ 145 w 175"/>
                <a:gd name="T37" fmla="*/ 40 h 174"/>
                <a:gd name="T38" fmla="*/ 137 w 175"/>
                <a:gd name="T39" fmla="*/ 31 h 174"/>
                <a:gd name="T40" fmla="*/ 70 w 175"/>
                <a:gd name="T41" fmla="*/ 14 h 174"/>
                <a:gd name="T42" fmla="*/ 137 w 175"/>
                <a:gd name="T43" fmla="*/ 31 h 174"/>
                <a:gd name="T44" fmla="*/ 70 w 175"/>
                <a:gd name="T45" fmla="*/ 14 h 174"/>
                <a:gd name="T46" fmla="*/ 70 w 175"/>
                <a:gd name="T47" fmla="*/ 14 h 174"/>
                <a:gd name="T48" fmla="*/ 83 w 175"/>
                <a:gd name="T49" fmla="*/ 62 h 174"/>
                <a:gd name="T50" fmla="*/ 56 w 175"/>
                <a:gd name="T51" fmla="*/ 19 h 174"/>
                <a:gd name="T52" fmla="*/ 13 w 175"/>
                <a:gd name="T53" fmla="*/ 85 h 174"/>
                <a:gd name="T54" fmla="*/ 96 w 175"/>
                <a:gd name="T55" fmla="*/ 87 h 174"/>
                <a:gd name="T56" fmla="*/ 32 w 175"/>
                <a:gd name="T57" fmla="*/ 137 h 174"/>
                <a:gd name="T58" fmla="*/ 13 w 175"/>
                <a:gd name="T59" fmla="*/ 87 h 174"/>
                <a:gd name="T60" fmla="*/ 40 w 175"/>
                <a:gd name="T61" fmla="*/ 144 h 174"/>
                <a:gd name="T62" fmla="*/ 100 w 175"/>
                <a:gd name="T63" fmla="*/ 99 h 174"/>
                <a:gd name="T64" fmla="*/ 117 w 175"/>
                <a:gd name="T65" fmla="*/ 156 h 174"/>
                <a:gd name="T66" fmla="*/ 129 w 175"/>
                <a:gd name="T67" fmla="*/ 149 h 174"/>
                <a:gd name="T68" fmla="*/ 161 w 175"/>
                <a:gd name="T69" fmla="*/ 99 h 1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75" h="174">
                  <a:moveTo>
                    <a:pt x="173" y="69"/>
                  </a:moveTo>
                  <a:cubicBezTo>
                    <a:pt x="172" y="64"/>
                    <a:pt x="170" y="58"/>
                    <a:pt x="168" y="53"/>
                  </a:cubicBezTo>
                  <a:cubicBezTo>
                    <a:pt x="166" y="48"/>
                    <a:pt x="163" y="43"/>
                    <a:pt x="160" y="38"/>
                  </a:cubicBezTo>
                  <a:cubicBezTo>
                    <a:pt x="157" y="33"/>
                    <a:pt x="153" y="29"/>
                    <a:pt x="149" y="25"/>
                  </a:cubicBezTo>
                  <a:cubicBezTo>
                    <a:pt x="145" y="21"/>
                    <a:pt x="141" y="18"/>
                    <a:pt x="136" y="14"/>
                  </a:cubicBezTo>
                  <a:cubicBezTo>
                    <a:pt x="132" y="11"/>
                    <a:pt x="127" y="9"/>
                    <a:pt x="121" y="6"/>
                  </a:cubicBezTo>
                  <a:cubicBezTo>
                    <a:pt x="116" y="4"/>
                    <a:pt x="111" y="2"/>
                    <a:pt x="105" y="1"/>
                  </a:cubicBezTo>
                  <a:cubicBezTo>
                    <a:pt x="99" y="0"/>
                    <a:pt x="93" y="0"/>
                    <a:pt x="87" y="0"/>
                  </a:cubicBezTo>
                  <a:cubicBezTo>
                    <a:pt x="82" y="0"/>
                    <a:pt x="76" y="0"/>
                    <a:pt x="70" y="1"/>
                  </a:cubicBezTo>
                  <a:cubicBezTo>
                    <a:pt x="64" y="2"/>
                    <a:pt x="59" y="4"/>
                    <a:pt x="53" y="6"/>
                  </a:cubicBezTo>
                  <a:cubicBezTo>
                    <a:pt x="48" y="9"/>
                    <a:pt x="43" y="11"/>
                    <a:pt x="39" y="14"/>
                  </a:cubicBezTo>
                  <a:cubicBezTo>
                    <a:pt x="34" y="18"/>
                    <a:pt x="30" y="21"/>
                    <a:pt x="26" y="25"/>
                  </a:cubicBezTo>
                  <a:cubicBezTo>
                    <a:pt x="22" y="29"/>
                    <a:pt x="18" y="33"/>
                    <a:pt x="15" y="38"/>
                  </a:cubicBezTo>
                  <a:cubicBezTo>
                    <a:pt x="12" y="43"/>
                    <a:pt x="9" y="48"/>
                    <a:pt x="7" y="53"/>
                  </a:cubicBezTo>
                  <a:cubicBezTo>
                    <a:pt x="5" y="58"/>
                    <a:pt x="3" y="64"/>
                    <a:pt x="2" y="69"/>
                  </a:cubicBezTo>
                  <a:cubicBezTo>
                    <a:pt x="1" y="75"/>
                    <a:pt x="0" y="81"/>
                    <a:pt x="0" y="87"/>
                  </a:cubicBezTo>
                  <a:cubicBezTo>
                    <a:pt x="0" y="93"/>
                    <a:pt x="1" y="99"/>
                    <a:pt x="2" y="105"/>
                  </a:cubicBezTo>
                  <a:cubicBezTo>
                    <a:pt x="3" y="110"/>
                    <a:pt x="5" y="116"/>
                    <a:pt x="7" y="121"/>
                  </a:cubicBezTo>
                  <a:cubicBezTo>
                    <a:pt x="9" y="126"/>
                    <a:pt x="12" y="131"/>
                    <a:pt x="15" y="136"/>
                  </a:cubicBezTo>
                  <a:cubicBezTo>
                    <a:pt x="18" y="140"/>
                    <a:pt x="22" y="145"/>
                    <a:pt x="26" y="149"/>
                  </a:cubicBezTo>
                  <a:cubicBezTo>
                    <a:pt x="30" y="153"/>
                    <a:pt x="34" y="156"/>
                    <a:pt x="39" y="159"/>
                  </a:cubicBezTo>
                  <a:cubicBezTo>
                    <a:pt x="43" y="163"/>
                    <a:pt x="48" y="165"/>
                    <a:pt x="53" y="167"/>
                  </a:cubicBezTo>
                  <a:cubicBezTo>
                    <a:pt x="59" y="170"/>
                    <a:pt x="64" y="171"/>
                    <a:pt x="70" y="173"/>
                  </a:cubicBezTo>
                  <a:cubicBezTo>
                    <a:pt x="76" y="174"/>
                    <a:pt x="82" y="174"/>
                    <a:pt x="87" y="174"/>
                  </a:cubicBezTo>
                  <a:cubicBezTo>
                    <a:pt x="93" y="174"/>
                    <a:pt x="99" y="174"/>
                    <a:pt x="105" y="173"/>
                  </a:cubicBezTo>
                  <a:cubicBezTo>
                    <a:pt x="111" y="171"/>
                    <a:pt x="116" y="170"/>
                    <a:pt x="121" y="167"/>
                  </a:cubicBezTo>
                  <a:cubicBezTo>
                    <a:pt x="127" y="165"/>
                    <a:pt x="132" y="163"/>
                    <a:pt x="136" y="159"/>
                  </a:cubicBezTo>
                  <a:cubicBezTo>
                    <a:pt x="141" y="156"/>
                    <a:pt x="145" y="153"/>
                    <a:pt x="149" y="149"/>
                  </a:cubicBezTo>
                  <a:cubicBezTo>
                    <a:pt x="153" y="145"/>
                    <a:pt x="157" y="140"/>
                    <a:pt x="160" y="136"/>
                  </a:cubicBezTo>
                  <a:cubicBezTo>
                    <a:pt x="163" y="131"/>
                    <a:pt x="166" y="126"/>
                    <a:pt x="168" y="121"/>
                  </a:cubicBezTo>
                  <a:cubicBezTo>
                    <a:pt x="170" y="116"/>
                    <a:pt x="172" y="110"/>
                    <a:pt x="173" y="105"/>
                  </a:cubicBezTo>
                  <a:cubicBezTo>
                    <a:pt x="174" y="99"/>
                    <a:pt x="175" y="93"/>
                    <a:pt x="175" y="87"/>
                  </a:cubicBezTo>
                  <a:cubicBezTo>
                    <a:pt x="175" y="81"/>
                    <a:pt x="174" y="75"/>
                    <a:pt x="173" y="69"/>
                  </a:cubicBezTo>
                  <a:close/>
                  <a:moveTo>
                    <a:pt x="162" y="86"/>
                  </a:moveTo>
                  <a:cubicBezTo>
                    <a:pt x="161" y="86"/>
                    <a:pt x="136" y="81"/>
                    <a:pt x="110" y="84"/>
                  </a:cubicBezTo>
                  <a:cubicBezTo>
                    <a:pt x="110" y="82"/>
                    <a:pt x="109" y="81"/>
                    <a:pt x="108" y="80"/>
                  </a:cubicBezTo>
                  <a:cubicBezTo>
                    <a:pt x="107" y="76"/>
                    <a:pt x="105" y="73"/>
                    <a:pt x="104" y="69"/>
                  </a:cubicBezTo>
                  <a:cubicBezTo>
                    <a:pt x="133" y="57"/>
                    <a:pt x="145" y="40"/>
                    <a:pt x="145" y="40"/>
                  </a:cubicBezTo>
                  <a:cubicBezTo>
                    <a:pt x="156" y="52"/>
                    <a:pt x="162" y="68"/>
                    <a:pt x="162" y="86"/>
                  </a:cubicBezTo>
                  <a:close/>
                  <a:moveTo>
                    <a:pt x="137" y="31"/>
                  </a:moveTo>
                  <a:cubicBezTo>
                    <a:pt x="137" y="31"/>
                    <a:pt x="126" y="47"/>
                    <a:pt x="98" y="58"/>
                  </a:cubicBezTo>
                  <a:cubicBezTo>
                    <a:pt x="85" y="35"/>
                    <a:pt x="71" y="16"/>
                    <a:pt x="70" y="14"/>
                  </a:cubicBezTo>
                  <a:cubicBezTo>
                    <a:pt x="76" y="13"/>
                    <a:pt x="81" y="12"/>
                    <a:pt x="87" y="12"/>
                  </a:cubicBezTo>
                  <a:cubicBezTo>
                    <a:pt x="106" y="12"/>
                    <a:pt x="124" y="19"/>
                    <a:pt x="137" y="31"/>
                  </a:cubicBezTo>
                  <a:close/>
                  <a:moveTo>
                    <a:pt x="70" y="14"/>
                  </a:moveTo>
                  <a:cubicBezTo>
                    <a:pt x="70" y="14"/>
                    <a:pt x="70" y="14"/>
                    <a:pt x="70" y="14"/>
                  </a:cubicBezTo>
                  <a:cubicBezTo>
                    <a:pt x="70" y="14"/>
                    <a:pt x="69" y="15"/>
                    <a:pt x="69" y="15"/>
                  </a:cubicBezTo>
                  <a:cubicBezTo>
                    <a:pt x="69" y="15"/>
                    <a:pt x="70" y="15"/>
                    <a:pt x="70" y="14"/>
                  </a:cubicBezTo>
                  <a:close/>
                  <a:moveTo>
                    <a:pt x="56" y="19"/>
                  </a:moveTo>
                  <a:cubicBezTo>
                    <a:pt x="57" y="21"/>
                    <a:pt x="70" y="39"/>
                    <a:pt x="83" y="62"/>
                  </a:cubicBezTo>
                  <a:cubicBezTo>
                    <a:pt x="47" y="72"/>
                    <a:pt x="16" y="72"/>
                    <a:pt x="14" y="72"/>
                  </a:cubicBezTo>
                  <a:cubicBezTo>
                    <a:pt x="19" y="48"/>
                    <a:pt x="35" y="29"/>
                    <a:pt x="56" y="19"/>
                  </a:cubicBezTo>
                  <a:close/>
                  <a:moveTo>
                    <a:pt x="13" y="87"/>
                  </a:moveTo>
                  <a:cubicBezTo>
                    <a:pt x="13" y="86"/>
                    <a:pt x="13" y="85"/>
                    <a:pt x="13" y="85"/>
                  </a:cubicBezTo>
                  <a:cubicBezTo>
                    <a:pt x="14" y="85"/>
                    <a:pt x="51" y="85"/>
                    <a:pt x="90" y="74"/>
                  </a:cubicBezTo>
                  <a:cubicBezTo>
                    <a:pt x="92" y="78"/>
                    <a:pt x="94" y="82"/>
                    <a:pt x="96" y="87"/>
                  </a:cubicBezTo>
                  <a:cubicBezTo>
                    <a:pt x="95" y="87"/>
                    <a:pt x="94" y="87"/>
                    <a:pt x="93" y="88"/>
                  </a:cubicBezTo>
                  <a:cubicBezTo>
                    <a:pt x="52" y="101"/>
                    <a:pt x="32" y="137"/>
                    <a:pt x="32" y="137"/>
                  </a:cubicBezTo>
                  <a:cubicBezTo>
                    <a:pt x="32" y="137"/>
                    <a:pt x="32" y="137"/>
                    <a:pt x="32" y="137"/>
                  </a:cubicBezTo>
                  <a:cubicBezTo>
                    <a:pt x="20" y="124"/>
                    <a:pt x="13" y="106"/>
                    <a:pt x="13" y="87"/>
                  </a:cubicBezTo>
                  <a:close/>
                  <a:moveTo>
                    <a:pt x="87" y="162"/>
                  </a:moveTo>
                  <a:cubicBezTo>
                    <a:pt x="69" y="162"/>
                    <a:pt x="53" y="155"/>
                    <a:pt x="40" y="144"/>
                  </a:cubicBezTo>
                  <a:cubicBezTo>
                    <a:pt x="41" y="145"/>
                    <a:pt x="42" y="146"/>
                    <a:pt x="42" y="146"/>
                  </a:cubicBezTo>
                  <a:cubicBezTo>
                    <a:pt x="42" y="146"/>
                    <a:pt x="56" y="115"/>
                    <a:pt x="100" y="99"/>
                  </a:cubicBezTo>
                  <a:cubicBezTo>
                    <a:pt x="100" y="99"/>
                    <a:pt x="100" y="99"/>
                    <a:pt x="101" y="99"/>
                  </a:cubicBezTo>
                  <a:cubicBezTo>
                    <a:pt x="111" y="126"/>
                    <a:pt x="115" y="149"/>
                    <a:pt x="117" y="156"/>
                  </a:cubicBezTo>
                  <a:cubicBezTo>
                    <a:pt x="108" y="159"/>
                    <a:pt x="98" y="162"/>
                    <a:pt x="87" y="162"/>
                  </a:cubicBezTo>
                  <a:close/>
                  <a:moveTo>
                    <a:pt x="129" y="149"/>
                  </a:moveTo>
                  <a:cubicBezTo>
                    <a:pt x="128" y="144"/>
                    <a:pt x="124" y="122"/>
                    <a:pt x="115" y="96"/>
                  </a:cubicBezTo>
                  <a:cubicBezTo>
                    <a:pt x="139" y="92"/>
                    <a:pt x="160" y="98"/>
                    <a:pt x="161" y="99"/>
                  </a:cubicBezTo>
                  <a:cubicBezTo>
                    <a:pt x="158" y="120"/>
                    <a:pt x="146" y="138"/>
                    <a:pt x="129" y="149"/>
                  </a:cubicBezTo>
                  <a:close/>
                </a:path>
              </a:pathLst>
            </a:custGeom>
            <a:solidFill>
              <a:srgbClr val="CCF2EA"/>
            </a:solid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sp>
          <p:nvSpPr>
            <p:cNvPr id="40" name="Freeform 21">
              <a:extLst>
                <a:ext uri="{FF2B5EF4-FFF2-40B4-BE49-F238E27FC236}">
                  <a16:creationId xmlns:a16="http://schemas.microsoft.com/office/drawing/2014/main" id="{F13E15E7-3FB0-4DD3-A30D-6531B325A701}"/>
                </a:ext>
              </a:extLst>
            </p:cNvPr>
            <p:cNvSpPr/>
            <p:nvPr/>
          </p:nvSpPr>
          <p:spPr bwMode="auto">
            <a:xfrm>
              <a:off x="10708235" y="3228263"/>
              <a:ext cx="917708" cy="913141"/>
            </a:xfrm>
            <a:custGeom>
              <a:avLst/>
              <a:gdLst>
                <a:gd name="T0" fmla="*/ 114 w 228"/>
                <a:gd name="T1" fmla="*/ 0 h 227"/>
                <a:gd name="T2" fmla="*/ 0 w 228"/>
                <a:gd name="T3" fmla="*/ 114 h 227"/>
                <a:gd name="T4" fmla="*/ 68 w 228"/>
                <a:gd name="T5" fmla="*/ 218 h 227"/>
                <a:gd name="T6" fmla="*/ 70 w 228"/>
                <a:gd name="T7" fmla="*/ 192 h 227"/>
                <a:gd name="T8" fmla="*/ 85 w 228"/>
                <a:gd name="T9" fmla="*/ 130 h 227"/>
                <a:gd name="T10" fmla="*/ 81 w 228"/>
                <a:gd name="T11" fmla="*/ 112 h 227"/>
                <a:gd name="T12" fmla="*/ 103 w 228"/>
                <a:gd name="T13" fmla="*/ 82 h 227"/>
                <a:gd name="T14" fmla="*/ 119 w 228"/>
                <a:gd name="T15" fmla="*/ 99 h 227"/>
                <a:gd name="T16" fmla="*/ 109 w 228"/>
                <a:gd name="T17" fmla="*/ 140 h 227"/>
                <a:gd name="T18" fmla="*/ 127 w 228"/>
                <a:gd name="T19" fmla="*/ 162 h 227"/>
                <a:gd name="T20" fmla="*/ 163 w 228"/>
                <a:gd name="T21" fmla="*/ 101 h 227"/>
                <a:gd name="T22" fmla="*/ 115 w 228"/>
                <a:gd name="T23" fmla="*/ 57 h 227"/>
                <a:gd name="T24" fmla="*/ 59 w 228"/>
                <a:gd name="T25" fmla="*/ 112 h 227"/>
                <a:gd name="T26" fmla="*/ 67 w 228"/>
                <a:gd name="T27" fmla="*/ 134 h 227"/>
                <a:gd name="T28" fmla="*/ 68 w 228"/>
                <a:gd name="T29" fmla="*/ 141 h 227"/>
                <a:gd name="T30" fmla="*/ 66 w 228"/>
                <a:gd name="T31" fmla="*/ 150 h 227"/>
                <a:gd name="T32" fmla="*/ 60 w 228"/>
                <a:gd name="T33" fmla="*/ 153 h 227"/>
                <a:gd name="T34" fmla="*/ 37 w 228"/>
                <a:gd name="T35" fmla="*/ 109 h 227"/>
                <a:gd name="T36" fmla="*/ 118 w 228"/>
                <a:gd name="T37" fmla="*/ 38 h 227"/>
                <a:gd name="T38" fmla="*/ 191 w 228"/>
                <a:gd name="T39" fmla="*/ 103 h 227"/>
                <a:gd name="T40" fmla="*/ 129 w 228"/>
                <a:gd name="T41" fmla="*/ 181 h 227"/>
                <a:gd name="T42" fmla="*/ 101 w 228"/>
                <a:gd name="T43" fmla="*/ 167 h 227"/>
                <a:gd name="T44" fmla="*/ 93 w 228"/>
                <a:gd name="T45" fmla="*/ 198 h 227"/>
                <a:gd name="T46" fmla="*/ 82 w 228"/>
                <a:gd name="T47" fmla="*/ 223 h 227"/>
                <a:gd name="T48" fmla="*/ 114 w 228"/>
                <a:gd name="T49" fmla="*/ 227 h 227"/>
                <a:gd name="T50" fmla="*/ 228 w 228"/>
                <a:gd name="T51" fmla="*/ 114 h 227"/>
                <a:gd name="T52" fmla="*/ 114 w 228"/>
                <a:gd name="T53" fmla="*/ 0 h 2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228" h="227">
                  <a:moveTo>
                    <a:pt x="114" y="0"/>
                  </a:moveTo>
                  <a:cubicBezTo>
                    <a:pt x="51" y="0"/>
                    <a:pt x="0" y="51"/>
                    <a:pt x="0" y="114"/>
                  </a:cubicBezTo>
                  <a:cubicBezTo>
                    <a:pt x="0" y="160"/>
                    <a:pt x="28" y="200"/>
                    <a:pt x="68" y="218"/>
                  </a:cubicBezTo>
                  <a:cubicBezTo>
                    <a:pt x="68" y="210"/>
                    <a:pt x="68" y="200"/>
                    <a:pt x="70" y="192"/>
                  </a:cubicBezTo>
                  <a:cubicBezTo>
                    <a:pt x="73" y="183"/>
                    <a:pt x="85" y="130"/>
                    <a:pt x="85" y="130"/>
                  </a:cubicBezTo>
                  <a:cubicBezTo>
                    <a:pt x="85" y="130"/>
                    <a:pt x="81" y="122"/>
                    <a:pt x="81" y="112"/>
                  </a:cubicBezTo>
                  <a:cubicBezTo>
                    <a:pt x="81" y="95"/>
                    <a:pt x="91" y="82"/>
                    <a:pt x="103" y="82"/>
                  </a:cubicBezTo>
                  <a:cubicBezTo>
                    <a:pt x="114" y="82"/>
                    <a:pt x="119" y="90"/>
                    <a:pt x="119" y="99"/>
                  </a:cubicBezTo>
                  <a:cubicBezTo>
                    <a:pt x="119" y="110"/>
                    <a:pt x="112" y="125"/>
                    <a:pt x="109" y="140"/>
                  </a:cubicBezTo>
                  <a:cubicBezTo>
                    <a:pt x="106" y="152"/>
                    <a:pt x="115" y="162"/>
                    <a:pt x="127" y="162"/>
                  </a:cubicBezTo>
                  <a:cubicBezTo>
                    <a:pt x="148" y="162"/>
                    <a:pt x="163" y="134"/>
                    <a:pt x="163" y="101"/>
                  </a:cubicBezTo>
                  <a:cubicBezTo>
                    <a:pt x="163" y="76"/>
                    <a:pt x="146" y="57"/>
                    <a:pt x="115" y="57"/>
                  </a:cubicBezTo>
                  <a:cubicBezTo>
                    <a:pt x="81" y="57"/>
                    <a:pt x="59" y="83"/>
                    <a:pt x="59" y="112"/>
                  </a:cubicBezTo>
                  <a:cubicBezTo>
                    <a:pt x="59" y="122"/>
                    <a:pt x="62" y="129"/>
                    <a:pt x="67" y="134"/>
                  </a:cubicBezTo>
                  <a:cubicBezTo>
                    <a:pt x="69" y="137"/>
                    <a:pt x="69" y="138"/>
                    <a:pt x="68" y="141"/>
                  </a:cubicBezTo>
                  <a:cubicBezTo>
                    <a:pt x="68" y="143"/>
                    <a:pt x="67" y="148"/>
                    <a:pt x="66" y="150"/>
                  </a:cubicBezTo>
                  <a:cubicBezTo>
                    <a:pt x="65" y="153"/>
                    <a:pt x="63" y="154"/>
                    <a:pt x="60" y="153"/>
                  </a:cubicBezTo>
                  <a:cubicBezTo>
                    <a:pt x="44" y="146"/>
                    <a:pt x="37" y="129"/>
                    <a:pt x="37" y="109"/>
                  </a:cubicBezTo>
                  <a:cubicBezTo>
                    <a:pt x="37" y="77"/>
                    <a:pt x="64" y="38"/>
                    <a:pt x="118" y="38"/>
                  </a:cubicBezTo>
                  <a:cubicBezTo>
                    <a:pt x="162" y="38"/>
                    <a:pt x="191" y="70"/>
                    <a:pt x="191" y="103"/>
                  </a:cubicBezTo>
                  <a:cubicBezTo>
                    <a:pt x="191" y="148"/>
                    <a:pt x="166" y="181"/>
                    <a:pt x="129" y="181"/>
                  </a:cubicBezTo>
                  <a:cubicBezTo>
                    <a:pt x="117" y="181"/>
                    <a:pt x="105" y="175"/>
                    <a:pt x="101" y="167"/>
                  </a:cubicBezTo>
                  <a:cubicBezTo>
                    <a:pt x="101" y="167"/>
                    <a:pt x="95" y="193"/>
                    <a:pt x="93" y="198"/>
                  </a:cubicBezTo>
                  <a:cubicBezTo>
                    <a:pt x="91" y="207"/>
                    <a:pt x="86" y="216"/>
                    <a:pt x="82" y="223"/>
                  </a:cubicBezTo>
                  <a:cubicBezTo>
                    <a:pt x="92" y="226"/>
                    <a:pt x="103" y="227"/>
                    <a:pt x="114" y="227"/>
                  </a:cubicBezTo>
                  <a:cubicBezTo>
                    <a:pt x="177" y="227"/>
                    <a:pt x="228" y="176"/>
                    <a:pt x="228" y="114"/>
                  </a:cubicBezTo>
                  <a:cubicBezTo>
                    <a:pt x="228" y="51"/>
                    <a:pt x="177" y="0"/>
                    <a:pt x="114" y="0"/>
                  </a:cubicBezTo>
                  <a:close/>
                </a:path>
              </a:pathLst>
            </a:custGeom>
            <a:solidFill>
              <a:srgbClr val="CCF2EA"/>
            </a:solid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sp>
          <p:nvSpPr>
            <p:cNvPr id="41" name="Freeform 22">
              <a:extLst>
                <a:ext uri="{FF2B5EF4-FFF2-40B4-BE49-F238E27FC236}">
                  <a16:creationId xmlns:a16="http://schemas.microsoft.com/office/drawing/2014/main" id="{808A0ADD-F08C-4FB6-A711-A81E13E928E9}"/>
                </a:ext>
              </a:extLst>
            </p:cNvPr>
            <p:cNvSpPr>
              <a:spLocks noEditPoints="1"/>
            </p:cNvSpPr>
            <p:nvPr/>
          </p:nvSpPr>
          <p:spPr bwMode="auto">
            <a:xfrm>
              <a:off x="8384291" y="1853986"/>
              <a:ext cx="820306" cy="818784"/>
            </a:xfrm>
            <a:custGeom>
              <a:avLst/>
              <a:gdLst>
                <a:gd name="T0" fmla="*/ 164 w 204"/>
                <a:gd name="T1" fmla="*/ 0 h 204"/>
                <a:gd name="T2" fmla="*/ 39 w 204"/>
                <a:gd name="T3" fmla="*/ 0 h 204"/>
                <a:gd name="T4" fmla="*/ 0 w 204"/>
                <a:gd name="T5" fmla="*/ 39 h 204"/>
                <a:gd name="T6" fmla="*/ 0 w 204"/>
                <a:gd name="T7" fmla="*/ 81 h 204"/>
                <a:gd name="T8" fmla="*/ 0 w 204"/>
                <a:gd name="T9" fmla="*/ 164 h 204"/>
                <a:gd name="T10" fmla="*/ 39 w 204"/>
                <a:gd name="T11" fmla="*/ 204 h 204"/>
                <a:gd name="T12" fmla="*/ 164 w 204"/>
                <a:gd name="T13" fmla="*/ 204 h 204"/>
                <a:gd name="T14" fmla="*/ 204 w 204"/>
                <a:gd name="T15" fmla="*/ 164 h 204"/>
                <a:gd name="T16" fmla="*/ 204 w 204"/>
                <a:gd name="T17" fmla="*/ 81 h 204"/>
                <a:gd name="T18" fmla="*/ 204 w 204"/>
                <a:gd name="T19" fmla="*/ 39 h 204"/>
                <a:gd name="T20" fmla="*/ 164 w 204"/>
                <a:gd name="T21" fmla="*/ 0 h 204"/>
                <a:gd name="T22" fmla="*/ 176 w 204"/>
                <a:gd name="T23" fmla="*/ 23 h 204"/>
                <a:gd name="T24" fmla="*/ 180 w 204"/>
                <a:gd name="T25" fmla="*/ 23 h 204"/>
                <a:gd name="T26" fmla="*/ 180 w 204"/>
                <a:gd name="T27" fmla="*/ 28 h 204"/>
                <a:gd name="T28" fmla="*/ 180 w 204"/>
                <a:gd name="T29" fmla="*/ 58 h 204"/>
                <a:gd name="T30" fmla="*/ 146 w 204"/>
                <a:gd name="T31" fmla="*/ 58 h 204"/>
                <a:gd name="T32" fmla="*/ 146 w 204"/>
                <a:gd name="T33" fmla="*/ 24 h 204"/>
                <a:gd name="T34" fmla="*/ 176 w 204"/>
                <a:gd name="T35" fmla="*/ 23 h 204"/>
                <a:gd name="T36" fmla="*/ 73 w 204"/>
                <a:gd name="T37" fmla="*/ 81 h 204"/>
                <a:gd name="T38" fmla="*/ 102 w 204"/>
                <a:gd name="T39" fmla="*/ 66 h 204"/>
                <a:gd name="T40" fmla="*/ 131 w 204"/>
                <a:gd name="T41" fmla="*/ 81 h 204"/>
                <a:gd name="T42" fmla="*/ 138 w 204"/>
                <a:gd name="T43" fmla="*/ 102 h 204"/>
                <a:gd name="T44" fmla="*/ 102 w 204"/>
                <a:gd name="T45" fmla="*/ 138 h 204"/>
                <a:gd name="T46" fmla="*/ 66 w 204"/>
                <a:gd name="T47" fmla="*/ 102 h 204"/>
                <a:gd name="T48" fmla="*/ 73 w 204"/>
                <a:gd name="T49" fmla="*/ 81 h 204"/>
                <a:gd name="T50" fmla="*/ 184 w 204"/>
                <a:gd name="T51" fmla="*/ 164 h 204"/>
                <a:gd name="T52" fmla="*/ 164 w 204"/>
                <a:gd name="T53" fmla="*/ 184 h 204"/>
                <a:gd name="T54" fmla="*/ 39 w 204"/>
                <a:gd name="T55" fmla="*/ 184 h 204"/>
                <a:gd name="T56" fmla="*/ 20 w 204"/>
                <a:gd name="T57" fmla="*/ 164 h 204"/>
                <a:gd name="T58" fmla="*/ 20 w 204"/>
                <a:gd name="T59" fmla="*/ 81 h 204"/>
                <a:gd name="T60" fmla="*/ 50 w 204"/>
                <a:gd name="T61" fmla="*/ 81 h 204"/>
                <a:gd name="T62" fmla="*/ 46 w 204"/>
                <a:gd name="T63" fmla="*/ 102 h 204"/>
                <a:gd name="T64" fmla="*/ 102 w 204"/>
                <a:gd name="T65" fmla="*/ 158 h 204"/>
                <a:gd name="T66" fmla="*/ 157 w 204"/>
                <a:gd name="T67" fmla="*/ 102 h 204"/>
                <a:gd name="T68" fmla="*/ 153 w 204"/>
                <a:gd name="T69" fmla="*/ 81 h 204"/>
                <a:gd name="T70" fmla="*/ 184 w 204"/>
                <a:gd name="T71" fmla="*/ 81 h 204"/>
                <a:gd name="T72" fmla="*/ 184 w 204"/>
                <a:gd name="T73" fmla="*/ 164 h 2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204" h="204">
                  <a:moveTo>
                    <a:pt x="164" y="0"/>
                  </a:moveTo>
                  <a:cubicBezTo>
                    <a:pt x="39" y="0"/>
                    <a:pt x="39" y="0"/>
                    <a:pt x="39" y="0"/>
                  </a:cubicBezTo>
                  <a:cubicBezTo>
                    <a:pt x="17" y="0"/>
                    <a:pt x="0" y="18"/>
                    <a:pt x="0" y="39"/>
                  </a:cubicBezTo>
                  <a:cubicBezTo>
                    <a:pt x="0" y="81"/>
                    <a:pt x="0" y="81"/>
                    <a:pt x="0" y="81"/>
                  </a:cubicBezTo>
                  <a:cubicBezTo>
                    <a:pt x="0" y="164"/>
                    <a:pt x="0" y="164"/>
                    <a:pt x="0" y="164"/>
                  </a:cubicBezTo>
                  <a:cubicBezTo>
                    <a:pt x="0" y="186"/>
                    <a:pt x="17" y="204"/>
                    <a:pt x="39" y="204"/>
                  </a:cubicBezTo>
                  <a:cubicBezTo>
                    <a:pt x="164" y="204"/>
                    <a:pt x="164" y="204"/>
                    <a:pt x="164" y="204"/>
                  </a:cubicBezTo>
                  <a:cubicBezTo>
                    <a:pt x="186" y="204"/>
                    <a:pt x="204" y="186"/>
                    <a:pt x="204" y="164"/>
                  </a:cubicBezTo>
                  <a:cubicBezTo>
                    <a:pt x="204" y="81"/>
                    <a:pt x="204" y="81"/>
                    <a:pt x="204" y="81"/>
                  </a:cubicBezTo>
                  <a:cubicBezTo>
                    <a:pt x="204" y="39"/>
                    <a:pt x="204" y="39"/>
                    <a:pt x="204" y="39"/>
                  </a:cubicBezTo>
                  <a:cubicBezTo>
                    <a:pt x="204" y="18"/>
                    <a:pt x="186" y="0"/>
                    <a:pt x="164" y="0"/>
                  </a:cubicBezTo>
                  <a:close/>
                  <a:moveTo>
                    <a:pt x="176" y="23"/>
                  </a:moveTo>
                  <a:cubicBezTo>
                    <a:pt x="180" y="23"/>
                    <a:pt x="180" y="23"/>
                    <a:pt x="180" y="23"/>
                  </a:cubicBezTo>
                  <a:cubicBezTo>
                    <a:pt x="180" y="28"/>
                    <a:pt x="180" y="28"/>
                    <a:pt x="180" y="28"/>
                  </a:cubicBezTo>
                  <a:cubicBezTo>
                    <a:pt x="180" y="58"/>
                    <a:pt x="180" y="58"/>
                    <a:pt x="180" y="58"/>
                  </a:cubicBezTo>
                  <a:cubicBezTo>
                    <a:pt x="146" y="58"/>
                    <a:pt x="146" y="58"/>
                    <a:pt x="146" y="58"/>
                  </a:cubicBezTo>
                  <a:cubicBezTo>
                    <a:pt x="146" y="24"/>
                    <a:pt x="146" y="24"/>
                    <a:pt x="146" y="24"/>
                  </a:cubicBezTo>
                  <a:lnTo>
                    <a:pt x="176" y="23"/>
                  </a:lnTo>
                  <a:close/>
                  <a:moveTo>
                    <a:pt x="73" y="81"/>
                  </a:moveTo>
                  <a:cubicBezTo>
                    <a:pt x="79" y="72"/>
                    <a:pt x="90" y="66"/>
                    <a:pt x="102" y="66"/>
                  </a:cubicBezTo>
                  <a:cubicBezTo>
                    <a:pt x="114" y="66"/>
                    <a:pt x="124" y="72"/>
                    <a:pt x="131" y="81"/>
                  </a:cubicBezTo>
                  <a:cubicBezTo>
                    <a:pt x="135" y="87"/>
                    <a:pt x="138" y="94"/>
                    <a:pt x="138" y="102"/>
                  </a:cubicBezTo>
                  <a:cubicBezTo>
                    <a:pt x="138" y="122"/>
                    <a:pt x="121" y="138"/>
                    <a:pt x="102" y="138"/>
                  </a:cubicBezTo>
                  <a:cubicBezTo>
                    <a:pt x="82" y="138"/>
                    <a:pt x="66" y="122"/>
                    <a:pt x="66" y="102"/>
                  </a:cubicBezTo>
                  <a:cubicBezTo>
                    <a:pt x="66" y="94"/>
                    <a:pt x="68" y="87"/>
                    <a:pt x="73" y="81"/>
                  </a:cubicBezTo>
                  <a:close/>
                  <a:moveTo>
                    <a:pt x="184" y="164"/>
                  </a:moveTo>
                  <a:cubicBezTo>
                    <a:pt x="184" y="175"/>
                    <a:pt x="175" y="184"/>
                    <a:pt x="164" y="184"/>
                  </a:cubicBezTo>
                  <a:cubicBezTo>
                    <a:pt x="39" y="184"/>
                    <a:pt x="39" y="184"/>
                    <a:pt x="39" y="184"/>
                  </a:cubicBezTo>
                  <a:cubicBezTo>
                    <a:pt x="28" y="184"/>
                    <a:pt x="20" y="175"/>
                    <a:pt x="20" y="164"/>
                  </a:cubicBezTo>
                  <a:cubicBezTo>
                    <a:pt x="20" y="81"/>
                    <a:pt x="20" y="81"/>
                    <a:pt x="20" y="81"/>
                  </a:cubicBezTo>
                  <a:cubicBezTo>
                    <a:pt x="50" y="81"/>
                    <a:pt x="50" y="81"/>
                    <a:pt x="50" y="81"/>
                  </a:cubicBezTo>
                  <a:cubicBezTo>
                    <a:pt x="47" y="87"/>
                    <a:pt x="46" y="95"/>
                    <a:pt x="46" y="102"/>
                  </a:cubicBezTo>
                  <a:cubicBezTo>
                    <a:pt x="46" y="133"/>
                    <a:pt x="71" y="158"/>
                    <a:pt x="102" y="158"/>
                  </a:cubicBezTo>
                  <a:cubicBezTo>
                    <a:pt x="132" y="158"/>
                    <a:pt x="157" y="133"/>
                    <a:pt x="157" y="102"/>
                  </a:cubicBezTo>
                  <a:cubicBezTo>
                    <a:pt x="157" y="95"/>
                    <a:pt x="156" y="87"/>
                    <a:pt x="153" y="81"/>
                  </a:cubicBezTo>
                  <a:cubicBezTo>
                    <a:pt x="184" y="81"/>
                    <a:pt x="184" y="81"/>
                    <a:pt x="184" y="81"/>
                  </a:cubicBezTo>
                  <a:lnTo>
                    <a:pt x="184" y="164"/>
                  </a:lnTo>
                  <a:close/>
                </a:path>
              </a:pathLst>
            </a:custGeom>
            <a:solidFill>
              <a:srgbClr val="CCF2EA"/>
            </a:solid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grpSp>
          <p:nvGrpSpPr>
            <p:cNvPr id="42" name="Group 22">
              <a:extLst>
                <a:ext uri="{FF2B5EF4-FFF2-40B4-BE49-F238E27FC236}">
                  <a16:creationId xmlns:a16="http://schemas.microsoft.com/office/drawing/2014/main" id="{C9707F16-F54E-4F9B-BD20-35B1CA5C450F}"/>
                </a:ext>
              </a:extLst>
            </p:cNvPr>
            <p:cNvGrpSpPr/>
            <p:nvPr/>
          </p:nvGrpSpPr>
          <p:grpSpPr>
            <a:xfrm>
              <a:off x="9498323" y="820615"/>
              <a:ext cx="739645" cy="687899"/>
              <a:chOff x="3338513" y="696913"/>
              <a:chExt cx="771525" cy="717550"/>
            </a:xfrm>
            <a:solidFill>
              <a:srgbClr val="CCF2EA"/>
            </a:solidFill>
          </p:grpSpPr>
          <p:sp>
            <p:nvSpPr>
              <p:cNvPr id="61" name="Freeform 23">
                <a:extLst>
                  <a:ext uri="{FF2B5EF4-FFF2-40B4-BE49-F238E27FC236}">
                    <a16:creationId xmlns:a16="http://schemas.microsoft.com/office/drawing/2014/main" id="{DAA0F311-F5E1-465B-9B3D-AC7AF2AF06FC}"/>
                  </a:ext>
                </a:extLst>
              </p:cNvPr>
              <p:cNvSpPr/>
              <p:nvPr/>
            </p:nvSpPr>
            <p:spPr bwMode="auto">
              <a:xfrm>
                <a:off x="3586163" y="696913"/>
                <a:ext cx="523875" cy="717550"/>
              </a:xfrm>
              <a:custGeom>
                <a:avLst/>
                <a:gdLst>
                  <a:gd name="T0" fmla="*/ 115 w 125"/>
                  <a:gd name="T1" fmla="*/ 63 h 171"/>
                  <a:gd name="T2" fmla="*/ 69 w 125"/>
                  <a:gd name="T3" fmla="*/ 63 h 171"/>
                  <a:gd name="T4" fmla="*/ 85 w 125"/>
                  <a:gd name="T5" fmla="*/ 32 h 171"/>
                  <a:gd name="T6" fmla="*/ 74 w 125"/>
                  <a:gd name="T7" fmla="*/ 0 h 171"/>
                  <a:gd name="T8" fmla="*/ 61 w 125"/>
                  <a:gd name="T9" fmla="*/ 21 h 171"/>
                  <a:gd name="T10" fmla="*/ 37 w 125"/>
                  <a:gd name="T11" fmla="*/ 53 h 171"/>
                  <a:gd name="T12" fmla="*/ 0 w 125"/>
                  <a:gd name="T13" fmla="*/ 70 h 171"/>
                  <a:gd name="T14" fmla="*/ 0 w 125"/>
                  <a:gd name="T15" fmla="*/ 71 h 171"/>
                  <a:gd name="T16" fmla="*/ 0 w 125"/>
                  <a:gd name="T17" fmla="*/ 148 h 171"/>
                  <a:gd name="T18" fmla="*/ 26 w 125"/>
                  <a:gd name="T19" fmla="*/ 155 h 171"/>
                  <a:gd name="T20" fmla="*/ 76 w 125"/>
                  <a:gd name="T21" fmla="*/ 171 h 171"/>
                  <a:gd name="T22" fmla="*/ 91 w 125"/>
                  <a:gd name="T23" fmla="*/ 147 h 171"/>
                  <a:gd name="T24" fmla="*/ 103 w 125"/>
                  <a:gd name="T25" fmla="*/ 121 h 171"/>
                  <a:gd name="T26" fmla="*/ 107 w 125"/>
                  <a:gd name="T27" fmla="*/ 91 h 171"/>
                  <a:gd name="T28" fmla="*/ 115 w 125"/>
                  <a:gd name="T29" fmla="*/ 63 h 1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25" h="171">
                    <a:moveTo>
                      <a:pt x="115" y="63"/>
                    </a:moveTo>
                    <a:cubicBezTo>
                      <a:pt x="105" y="57"/>
                      <a:pt x="69" y="63"/>
                      <a:pt x="69" y="63"/>
                    </a:cubicBezTo>
                    <a:cubicBezTo>
                      <a:pt x="75" y="59"/>
                      <a:pt x="85" y="38"/>
                      <a:pt x="85" y="32"/>
                    </a:cubicBezTo>
                    <a:cubicBezTo>
                      <a:pt x="86" y="19"/>
                      <a:pt x="83" y="0"/>
                      <a:pt x="74" y="0"/>
                    </a:cubicBezTo>
                    <a:cubicBezTo>
                      <a:pt x="64" y="0"/>
                      <a:pt x="62" y="16"/>
                      <a:pt x="61" y="21"/>
                    </a:cubicBezTo>
                    <a:cubicBezTo>
                      <a:pt x="59" y="35"/>
                      <a:pt x="46" y="48"/>
                      <a:pt x="37" y="53"/>
                    </a:cubicBezTo>
                    <a:cubicBezTo>
                      <a:pt x="25" y="60"/>
                      <a:pt x="16" y="66"/>
                      <a:pt x="0" y="70"/>
                    </a:cubicBezTo>
                    <a:cubicBezTo>
                      <a:pt x="0" y="70"/>
                      <a:pt x="0" y="71"/>
                      <a:pt x="0" y="71"/>
                    </a:cubicBezTo>
                    <a:cubicBezTo>
                      <a:pt x="0" y="148"/>
                      <a:pt x="0" y="148"/>
                      <a:pt x="0" y="148"/>
                    </a:cubicBezTo>
                    <a:cubicBezTo>
                      <a:pt x="9" y="148"/>
                      <a:pt x="18" y="150"/>
                      <a:pt x="26" y="155"/>
                    </a:cubicBezTo>
                    <a:cubicBezTo>
                      <a:pt x="43" y="164"/>
                      <a:pt x="56" y="171"/>
                      <a:pt x="76" y="171"/>
                    </a:cubicBezTo>
                    <a:cubicBezTo>
                      <a:pt x="106" y="171"/>
                      <a:pt x="103" y="148"/>
                      <a:pt x="91" y="147"/>
                    </a:cubicBezTo>
                    <a:cubicBezTo>
                      <a:pt x="115" y="148"/>
                      <a:pt x="117" y="128"/>
                      <a:pt x="103" y="121"/>
                    </a:cubicBezTo>
                    <a:cubicBezTo>
                      <a:pt x="125" y="121"/>
                      <a:pt x="122" y="93"/>
                      <a:pt x="107" y="91"/>
                    </a:cubicBezTo>
                    <a:cubicBezTo>
                      <a:pt x="124" y="92"/>
                      <a:pt x="125" y="70"/>
                      <a:pt x="115" y="63"/>
                    </a:cubicBezTo>
                    <a:close/>
                  </a:path>
                </a:pathLst>
              </a:custGeom>
              <a:grp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sp>
            <p:nvSpPr>
              <p:cNvPr id="62" name="Rectangle 24">
                <a:extLst>
                  <a:ext uri="{FF2B5EF4-FFF2-40B4-BE49-F238E27FC236}">
                    <a16:creationId xmlns:a16="http://schemas.microsoft.com/office/drawing/2014/main" id="{EACAB35C-F2ED-4B21-9342-064C534D53E1}"/>
                  </a:ext>
                </a:extLst>
              </p:cNvPr>
              <p:cNvSpPr>
                <a:spLocks noChangeArrowheads="1"/>
              </p:cNvSpPr>
              <p:nvPr/>
            </p:nvSpPr>
            <p:spPr bwMode="auto">
              <a:xfrm>
                <a:off x="3338513" y="960438"/>
                <a:ext cx="163513" cy="390525"/>
              </a:xfrm>
              <a:prstGeom prst="rect">
                <a:avLst/>
              </a:prstGeom>
              <a:grp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grpSp>
        <p:sp>
          <p:nvSpPr>
            <p:cNvPr id="43" name="Freeform 23">
              <a:extLst>
                <a:ext uri="{FF2B5EF4-FFF2-40B4-BE49-F238E27FC236}">
                  <a16:creationId xmlns:a16="http://schemas.microsoft.com/office/drawing/2014/main" id="{096A5BF8-698C-4112-BA61-8023A523634A}"/>
                </a:ext>
              </a:extLst>
            </p:cNvPr>
            <p:cNvSpPr>
              <a:spLocks noEditPoints="1"/>
            </p:cNvSpPr>
            <p:nvPr/>
          </p:nvSpPr>
          <p:spPr bwMode="auto">
            <a:xfrm>
              <a:off x="8448210" y="4477744"/>
              <a:ext cx="334819" cy="289161"/>
            </a:xfrm>
            <a:custGeom>
              <a:avLst/>
              <a:gdLst>
                <a:gd name="T0" fmla="*/ 42 w 83"/>
                <a:gd name="T1" fmla="*/ 0 h 72"/>
                <a:gd name="T2" fmla="*/ 0 w 83"/>
                <a:gd name="T3" fmla="*/ 31 h 72"/>
                <a:gd name="T4" fmla="*/ 14 w 83"/>
                <a:gd name="T5" fmla="*/ 54 h 72"/>
                <a:gd name="T6" fmla="*/ 4 w 83"/>
                <a:gd name="T7" fmla="*/ 72 h 72"/>
                <a:gd name="T8" fmla="*/ 24 w 83"/>
                <a:gd name="T9" fmla="*/ 59 h 72"/>
                <a:gd name="T10" fmla="*/ 42 w 83"/>
                <a:gd name="T11" fmla="*/ 62 h 72"/>
                <a:gd name="T12" fmla="*/ 83 w 83"/>
                <a:gd name="T13" fmla="*/ 31 h 72"/>
                <a:gd name="T14" fmla="*/ 42 w 83"/>
                <a:gd name="T15" fmla="*/ 0 h 72"/>
                <a:gd name="T16" fmla="*/ 42 w 83"/>
                <a:gd name="T17" fmla="*/ 12 h 72"/>
                <a:gd name="T18" fmla="*/ 9 w 83"/>
                <a:gd name="T19" fmla="*/ 23 h 72"/>
                <a:gd name="T20" fmla="*/ 42 w 83"/>
                <a:gd name="T21" fmla="*/ 7 h 72"/>
                <a:gd name="T22" fmla="*/ 75 w 83"/>
                <a:gd name="T23" fmla="*/ 23 h 72"/>
                <a:gd name="T24" fmla="*/ 42 w 83"/>
                <a:gd name="T25" fmla="*/ 12 h 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83" h="72">
                  <a:moveTo>
                    <a:pt x="42" y="0"/>
                  </a:moveTo>
                  <a:cubicBezTo>
                    <a:pt x="19" y="0"/>
                    <a:pt x="0" y="14"/>
                    <a:pt x="0" y="31"/>
                  </a:cubicBezTo>
                  <a:cubicBezTo>
                    <a:pt x="0" y="40"/>
                    <a:pt x="6" y="48"/>
                    <a:pt x="14" y="54"/>
                  </a:cubicBezTo>
                  <a:cubicBezTo>
                    <a:pt x="4" y="72"/>
                    <a:pt x="4" y="72"/>
                    <a:pt x="4" y="72"/>
                  </a:cubicBezTo>
                  <a:cubicBezTo>
                    <a:pt x="24" y="59"/>
                    <a:pt x="24" y="59"/>
                    <a:pt x="24" y="59"/>
                  </a:cubicBezTo>
                  <a:cubicBezTo>
                    <a:pt x="29" y="61"/>
                    <a:pt x="35" y="62"/>
                    <a:pt x="42" y="62"/>
                  </a:cubicBezTo>
                  <a:cubicBezTo>
                    <a:pt x="64" y="62"/>
                    <a:pt x="83" y="48"/>
                    <a:pt x="83" y="31"/>
                  </a:cubicBezTo>
                  <a:cubicBezTo>
                    <a:pt x="83" y="14"/>
                    <a:pt x="64" y="0"/>
                    <a:pt x="42" y="0"/>
                  </a:cubicBezTo>
                  <a:close/>
                  <a:moveTo>
                    <a:pt x="42" y="12"/>
                  </a:moveTo>
                  <a:cubicBezTo>
                    <a:pt x="28" y="12"/>
                    <a:pt x="16" y="16"/>
                    <a:pt x="9" y="23"/>
                  </a:cubicBezTo>
                  <a:cubicBezTo>
                    <a:pt x="12" y="14"/>
                    <a:pt x="26" y="7"/>
                    <a:pt x="42" y="7"/>
                  </a:cubicBezTo>
                  <a:cubicBezTo>
                    <a:pt x="58" y="7"/>
                    <a:pt x="72" y="14"/>
                    <a:pt x="75" y="23"/>
                  </a:cubicBezTo>
                  <a:cubicBezTo>
                    <a:pt x="68" y="16"/>
                    <a:pt x="55" y="12"/>
                    <a:pt x="42" y="12"/>
                  </a:cubicBezTo>
                  <a:close/>
                </a:path>
              </a:pathLst>
            </a:custGeom>
            <a:solidFill>
              <a:srgbClr val="CCF2EA"/>
            </a:solid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grpSp>
          <p:nvGrpSpPr>
            <p:cNvPr id="44" name="Group 24">
              <a:extLst>
                <a:ext uri="{FF2B5EF4-FFF2-40B4-BE49-F238E27FC236}">
                  <a16:creationId xmlns:a16="http://schemas.microsoft.com/office/drawing/2014/main" id="{6CD74073-C985-41B5-958E-968D1D3CF499}"/>
                </a:ext>
              </a:extLst>
            </p:cNvPr>
            <p:cNvGrpSpPr/>
            <p:nvPr/>
          </p:nvGrpSpPr>
          <p:grpSpPr>
            <a:xfrm>
              <a:off x="6819775" y="3311968"/>
              <a:ext cx="1270788" cy="1190127"/>
              <a:chOff x="544513" y="3295650"/>
              <a:chExt cx="1325563" cy="1241425"/>
            </a:xfrm>
            <a:solidFill>
              <a:srgbClr val="CCF2EA"/>
            </a:solidFill>
          </p:grpSpPr>
          <p:sp>
            <p:nvSpPr>
              <p:cNvPr id="58" name="Freeform 26">
                <a:extLst>
                  <a:ext uri="{FF2B5EF4-FFF2-40B4-BE49-F238E27FC236}">
                    <a16:creationId xmlns:a16="http://schemas.microsoft.com/office/drawing/2014/main" id="{E5DAC806-1DD0-4123-BB79-3EAC38AF59DA}"/>
                  </a:ext>
                </a:extLst>
              </p:cNvPr>
              <p:cNvSpPr/>
              <p:nvPr/>
            </p:nvSpPr>
            <p:spPr bwMode="auto">
              <a:xfrm>
                <a:off x="692151" y="3351213"/>
                <a:ext cx="1077913" cy="1185862"/>
              </a:xfrm>
              <a:custGeom>
                <a:avLst/>
                <a:gdLst>
                  <a:gd name="T0" fmla="*/ 55 w 257"/>
                  <a:gd name="T1" fmla="*/ 128 h 283"/>
                  <a:gd name="T2" fmla="*/ 49 w 257"/>
                  <a:gd name="T3" fmla="*/ 128 h 283"/>
                  <a:gd name="T4" fmla="*/ 43 w 257"/>
                  <a:gd name="T5" fmla="*/ 129 h 283"/>
                  <a:gd name="T6" fmla="*/ 36 w 257"/>
                  <a:gd name="T7" fmla="*/ 133 h 283"/>
                  <a:gd name="T8" fmla="*/ 9 w 257"/>
                  <a:gd name="T9" fmla="*/ 145 h 283"/>
                  <a:gd name="T10" fmla="*/ 4 w 257"/>
                  <a:gd name="T11" fmla="*/ 167 h 283"/>
                  <a:gd name="T12" fmla="*/ 26 w 257"/>
                  <a:gd name="T13" fmla="*/ 218 h 283"/>
                  <a:gd name="T14" fmla="*/ 46 w 257"/>
                  <a:gd name="T15" fmla="*/ 229 h 283"/>
                  <a:gd name="T16" fmla="*/ 61 w 257"/>
                  <a:gd name="T17" fmla="*/ 223 h 283"/>
                  <a:gd name="T18" fmla="*/ 73 w 257"/>
                  <a:gd name="T19" fmla="*/ 243 h 283"/>
                  <a:gd name="T20" fmla="*/ 77 w 257"/>
                  <a:gd name="T21" fmla="*/ 240 h 283"/>
                  <a:gd name="T22" fmla="*/ 106 w 257"/>
                  <a:gd name="T23" fmla="*/ 273 h 283"/>
                  <a:gd name="T24" fmla="*/ 139 w 257"/>
                  <a:gd name="T25" fmla="*/ 275 h 283"/>
                  <a:gd name="T26" fmla="*/ 141 w 257"/>
                  <a:gd name="T27" fmla="*/ 242 h 283"/>
                  <a:gd name="T28" fmla="*/ 138 w 257"/>
                  <a:gd name="T29" fmla="*/ 239 h 283"/>
                  <a:gd name="T30" fmla="*/ 138 w 257"/>
                  <a:gd name="T31" fmla="*/ 239 h 283"/>
                  <a:gd name="T32" fmla="*/ 112 w 257"/>
                  <a:gd name="T33" fmla="*/ 209 h 283"/>
                  <a:gd name="T34" fmla="*/ 128 w 257"/>
                  <a:gd name="T35" fmla="*/ 194 h 283"/>
                  <a:gd name="T36" fmla="*/ 131 w 257"/>
                  <a:gd name="T37" fmla="*/ 193 h 283"/>
                  <a:gd name="T38" fmla="*/ 257 w 257"/>
                  <a:gd name="T39" fmla="*/ 188 h 283"/>
                  <a:gd name="T40" fmla="*/ 174 w 257"/>
                  <a:gd name="T41" fmla="*/ 0 h 283"/>
                  <a:gd name="T42" fmla="*/ 55 w 257"/>
                  <a:gd name="T43" fmla="*/ 128 h 28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257" h="283">
                    <a:moveTo>
                      <a:pt x="55" y="128"/>
                    </a:moveTo>
                    <a:cubicBezTo>
                      <a:pt x="53" y="127"/>
                      <a:pt x="51" y="127"/>
                      <a:pt x="49" y="128"/>
                    </a:cubicBezTo>
                    <a:cubicBezTo>
                      <a:pt x="47" y="128"/>
                      <a:pt x="45" y="128"/>
                      <a:pt x="43" y="129"/>
                    </a:cubicBezTo>
                    <a:cubicBezTo>
                      <a:pt x="41" y="130"/>
                      <a:pt x="38" y="131"/>
                      <a:pt x="36" y="133"/>
                    </a:cubicBezTo>
                    <a:cubicBezTo>
                      <a:pt x="9" y="145"/>
                      <a:pt x="9" y="145"/>
                      <a:pt x="9" y="145"/>
                    </a:cubicBezTo>
                    <a:cubicBezTo>
                      <a:pt x="2" y="148"/>
                      <a:pt x="0" y="158"/>
                      <a:pt x="4" y="167"/>
                    </a:cubicBezTo>
                    <a:cubicBezTo>
                      <a:pt x="26" y="218"/>
                      <a:pt x="26" y="218"/>
                      <a:pt x="26" y="218"/>
                    </a:cubicBezTo>
                    <a:cubicBezTo>
                      <a:pt x="30" y="227"/>
                      <a:pt x="39" y="232"/>
                      <a:pt x="46" y="229"/>
                    </a:cubicBezTo>
                    <a:cubicBezTo>
                      <a:pt x="61" y="223"/>
                      <a:pt x="61" y="223"/>
                      <a:pt x="61" y="223"/>
                    </a:cubicBezTo>
                    <a:cubicBezTo>
                      <a:pt x="73" y="243"/>
                      <a:pt x="73" y="243"/>
                      <a:pt x="73" y="243"/>
                    </a:cubicBezTo>
                    <a:cubicBezTo>
                      <a:pt x="77" y="240"/>
                      <a:pt x="77" y="240"/>
                      <a:pt x="77" y="240"/>
                    </a:cubicBezTo>
                    <a:cubicBezTo>
                      <a:pt x="106" y="273"/>
                      <a:pt x="106" y="273"/>
                      <a:pt x="106" y="273"/>
                    </a:cubicBezTo>
                    <a:cubicBezTo>
                      <a:pt x="115" y="282"/>
                      <a:pt x="129" y="283"/>
                      <a:pt x="139" y="275"/>
                    </a:cubicBezTo>
                    <a:cubicBezTo>
                      <a:pt x="149" y="266"/>
                      <a:pt x="149" y="251"/>
                      <a:pt x="141" y="242"/>
                    </a:cubicBezTo>
                    <a:cubicBezTo>
                      <a:pt x="138" y="239"/>
                      <a:pt x="138" y="239"/>
                      <a:pt x="138" y="239"/>
                    </a:cubicBezTo>
                    <a:cubicBezTo>
                      <a:pt x="138" y="239"/>
                      <a:pt x="138" y="239"/>
                      <a:pt x="138" y="239"/>
                    </a:cubicBezTo>
                    <a:cubicBezTo>
                      <a:pt x="112" y="209"/>
                      <a:pt x="112" y="209"/>
                      <a:pt x="112" y="209"/>
                    </a:cubicBezTo>
                    <a:cubicBezTo>
                      <a:pt x="128" y="194"/>
                      <a:pt x="128" y="194"/>
                      <a:pt x="128" y="194"/>
                    </a:cubicBezTo>
                    <a:cubicBezTo>
                      <a:pt x="129" y="194"/>
                      <a:pt x="130" y="193"/>
                      <a:pt x="131" y="193"/>
                    </a:cubicBezTo>
                    <a:cubicBezTo>
                      <a:pt x="197" y="178"/>
                      <a:pt x="257" y="188"/>
                      <a:pt x="257" y="188"/>
                    </a:cubicBezTo>
                    <a:cubicBezTo>
                      <a:pt x="174" y="0"/>
                      <a:pt x="174" y="0"/>
                      <a:pt x="174" y="0"/>
                    </a:cubicBezTo>
                    <a:cubicBezTo>
                      <a:pt x="161" y="54"/>
                      <a:pt x="86" y="108"/>
                      <a:pt x="55" y="128"/>
                    </a:cubicBezTo>
                    <a:close/>
                  </a:path>
                </a:pathLst>
              </a:custGeom>
              <a:grp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sp>
            <p:nvSpPr>
              <p:cNvPr id="59" name="Freeform 27">
                <a:extLst>
                  <a:ext uri="{FF2B5EF4-FFF2-40B4-BE49-F238E27FC236}">
                    <a16:creationId xmlns:a16="http://schemas.microsoft.com/office/drawing/2014/main" id="{1BA44EDB-2682-472D-9E7D-9D309C067EA5}"/>
                  </a:ext>
                </a:extLst>
              </p:cNvPr>
              <p:cNvSpPr/>
              <p:nvPr/>
            </p:nvSpPr>
            <p:spPr bwMode="auto">
              <a:xfrm>
                <a:off x="1446213" y="3295650"/>
                <a:ext cx="423863" cy="865187"/>
              </a:xfrm>
              <a:custGeom>
                <a:avLst/>
                <a:gdLst>
                  <a:gd name="T0" fmla="*/ 0 w 267"/>
                  <a:gd name="T1" fmla="*/ 16 h 545"/>
                  <a:gd name="T2" fmla="*/ 233 w 267"/>
                  <a:gd name="T3" fmla="*/ 545 h 545"/>
                  <a:gd name="T4" fmla="*/ 267 w 267"/>
                  <a:gd name="T5" fmla="*/ 531 h 545"/>
                  <a:gd name="T6" fmla="*/ 32 w 267"/>
                  <a:gd name="T7" fmla="*/ 0 h 545"/>
                  <a:gd name="T8" fmla="*/ 0 w 267"/>
                  <a:gd name="T9" fmla="*/ 16 h 545"/>
                </a:gdLst>
                <a:ahLst/>
                <a:cxnLst>
                  <a:cxn ang="0">
                    <a:pos x="T0" y="T1"/>
                  </a:cxn>
                  <a:cxn ang="0">
                    <a:pos x="T2" y="T3"/>
                  </a:cxn>
                  <a:cxn ang="0">
                    <a:pos x="T4" y="T5"/>
                  </a:cxn>
                  <a:cxn ang="0">
                    <a:pos x="T6" y="T7"/>
                  </a:cxn>
                  <a:cxn ang="0">
                    <a:pos x="T8" y="T9"/>
                  </a:cxn>
                </a:cxnLst>
                <a:rect l="0" t="0" r="r" b="b"/>
                <a:pathLst>
                  <a:path w="267" h="545">
                    <a:moveTo>
                      <a:pt x="0" y="16"/>
                    </a:moveTo>
                    <a:lnTo>
                      <a:pt x="233" y="545"/>
                    </a:lnTo>
                    <a:lnTo>
                      <a:pt x="267" y="531"/>
                    </a:lnTo>
                    <a:lnTo>
                      <a:pt x="32" y="0"/>
                    </a:lnTo>
                    <a:lnTo>
                      <a:pt x="0" y="16"/>
                    </a:lnTo>
                    <a:close/>
                  </a:path>
                </a:pathLst>
              </a:custGeom>
              <a:grp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sp>
            <p:nvSpPr>
              <p:cNvPr id="60" name="Freeform 28">
                <a:extLst>
                  <a:ext uri="{FF2B5EF4-FFF2-40B4-BE49-F238E27FC236}">
                    <a16:creationId xmlns:a16="http://schemas.microsoft.com/office/drawing/2014/main" id="{55FE0F2E-3D5B-4071-9F25-35E902C9DBB6}"/>
                  </a:ext>
                </a:extLst>
              </p:cNvPr>
              <p:cNvSpPr/>
              <p:nvPr/>
            </p:nvSpPr>
            <p:spPr bwMode="auto">
              <a:xfrm>
                <a:off x="544513" y="4021138"/>
                <a:ext cx="257175" cy="339725"/>
              </a:xfrm>
              <a:custGeom>
                <a:avLst/>
                <a:gdLst>
                  <a:gd name="T0" fmla="*/ 30 w 61"/>
                  <a:gd name="T1" fmla="*/ 10 h 81"/>
                  <a:gd name="T2" fmla="*/ 28 w 61"/>
                  <a:gd name="T3" fmla="*/ 0 h 81"/>
                  <a:gd name="T4" fmla="*/ 17 w 61"/>
                  <a:gd name="T5" fmla="*/ 5 h 81"/>
                  <a:gd name="T6" fmla="*/ 1 w 61"/>
                  <a:gd name="T7" fmla="*/ 32 h 81"/>
                  <a:gd name="T8" fmla="*/ 15 w 61"/>
                  <a:gd name="T9" fmla="*/ 26 h 81"/>
                  <a:gd name="T10" fmla="*/ 21 w 61"/>
                  <a:gd name="T11" fmla="*/ 28 h 81"/>
                  <a:gd name="T12" fmla="*/ 21 w 61"/>
                  <a:gd name="T13" fmla="*/ 29 h 81"/>
                  <a:gd name="T14" fmla="*/ 22 w 61"/>
                  <a:gd name="T15" fmla="*/ 29 h 81"/>
                  <a:gd name="T16" fmla="*/ 19 w 61"/>
                  <a:gd name="T17" fmla="*/ 35 h 81"/>
                  <a:gd name="T18" fmla="*/ 4 w 61"/>
                  <a:gd name="T19" fmla="*/ 42 h 81"/>
                  <a:gd name="T20" fmla="*/ 6 w 61"/>
                  <a:gd name="T21" fmla="*/ 47 h 81"/>
                  <a:gd name="T22" fmla="*/ 21 w 61"/>
                  <a:gd name="T23" fmla="*/ 40 h 81"/>
                  <a:gd name="T24" fmla="*/ 27 w 61"/>
                  <a:gd name="T25" fmla="*/ 42 h 81"/>
                  <a:gd name="T26" fmla="*/ 28 w 61"/>
                  <a:gd name="T27" fmla="*/ 43 h 81"/>
                  <a:gd name="T28" fmla="*/ 28 w 61"/>
                  <a:gd name="T29" fmla="*/ 43 h 81"/>
                  <a:gd name="T30" fmla="*/ 25 w 61"/>
                  <a:gd name="T31" fmla="*/ 49 h 81"/>
                  <a:gd name="T32" fmla="*/ 10 w 61"/>
                  <a:gd name="T33" fmla="*/ 56 h 81"/>
                  <a:gd name="T34" fmla="*/ 12 w 61"/>
                  <a:gd name="T35" fmla="*/ 61 h 81"/>
                  <a:gd name="T36" fmla="*/ 28 w 61"/>
                  <a:gd name="T37" fmla="*/ 54 h 81"/>
                  <a:gd name="T38" fmla="*/ 34 w 61"/>
                  <a:gd name="T39" fmla="*/ 56 h 81"/>
                  <a:gd name="T40" fmla="*/ 34 w 61"/>
                  <a:gd name="T41" fmla="*/ 56 h 81"/>
                  <a:gd name="T42" fmla="*/ 34 w 61"/>
                  <a:gd name="T43" fmla="*/ 57 h 81"/>
                  <a:gd name="T44" fmla="*/ 31 w 61"/>
                  <a:gd name="T45" fmla="*/ 63 h 81"/>
                  <a:gd name="T46" fmla="*/ 17 w 61"/>
                  <a:gd name="T47" fmla="*/ 69 h 81"/>
                  <a:gd name="T48" fmla="*/ 48 w 61"/>
                  <a:gd name="T49" fmla="*/ 76 h 81"/>
                  <a:gd name="T50" fmla="*/ 61 w 61"/>
                  <a:gd name="T51" fmla="*/ 71 h 81"/>
                  <a:gd name="T52" fmla="*/ 53 w 61"/>
                  <a:gd name="T53" fmla="*/ 61 h 81"/>
                  <a:gd name="T54" fmla="*/ 30 w 61"/>
                  <a:gd name="T55" fmla="*/ 10 h 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61" h="81">
                    <a:moveTo>
                      <a:pt x="30" y="10"/>
                    </a:moveTo>
                    <a:cubicBezTo>
                      <a:pt x="29" y="6"/>
                      <a:pt x="28" y="3"/>
                      <a:pt x="28" y="0"/>
                    </a:cubicBezTo>
                    <a:cubicBezTo>
                      <a:pt x="17" y="5"/>
                      <a:pt x="17" y="5"/>
                      <a:pt x="17" y="5"/>
                    </a:cubicBezTo>
                    <a:cubicBezTo>
                      <a:pt x="6" y="10"/>
                      <a:pt x="0" y="21"/>
                      <a:pt x="1" y="32"/>
                    </a:cubicBezTo>
                    <a:cubicBezTo>
                      <a:pt x="15" y="26"/>
                      <a:pt x="15" y="26"/>
                      <a:pt x="15" y="26"/>
                    </a:cubicBezTo>
                    <a:cubicBezTo>
                      <a:pt x="18" y="25"/>
                      <a:pt x="20" y="26"/>
                      <a:pt x="21" y="28"/>
                    </a:cubicBezTo>
                    <a:cubicBezTo>
                      <a:pt x="21" y="29"/>
                      <a:pt x="21" y="29"/>
                      <a:pt x="21" y="29"/>
                    </a:cubicBezTo>
                    <a:cubicBezTo>
                      <a:pt x="21" y="29"/>
                      <a:pt x="22" y="29"/>
                      <a:pt x="22" y="29"/>
                    </a:cubicBezTo>
                    <a:cubicBezTo>
                      <a:pt x="23" y="31"/>
                      <a:pt x="22" y="34"/>
                      <a:pt x="19" y="35"/>
                    </a:cubicBezTo>
                    <a:cubicBezTo>
                      <a:pt x="4" y="42"/>
                      <a:pt x="4" y="42"/>
                      <a:pt x="4" y="42"/>
                    </a:cubicBezTo>
                    <a:cubicBezTo>
                      <a:pt x="6" y="47"/>
                      <a:pt x="6" y="47"/>
                      <a:pt x="6" y="47"/>
                    </a:cubicBezTo>
                    <a:cubicBezTo>
                      <a:pt x="21" y="40"/>
                      <a:pt x="21" y="40"/>
                      <a:pt x="21" y="40"/>
                    </a:cubicBezTo>
                    <a:cubicBezTo>
                      <a:pt x="24" y="39"/>
                      <a:pt x="26" y="40"/>
                      <a:pt x="27" y="42"/>
                    </a:cubicBezTo>
                    <a:cubicBezTo>
                      <a:pt x="27" y="42"/>
                      <a:pt x="27" y="43"/>
                      <a:pt x="28" y="43"/>
                    </a:cubicBezTo>
                    <a:cubicBezTo>
                      <a:pt x="28" y="43"/>
                      <a:pt x="28" y="43"/>
                      <a:pt x="28" y="43"/>
                    </a:cubicBezTo>
                    <a:cubicBezTo>
                      <a:pt x="29" y="45"/>
                      <a:pt x="28" y="48"/>
                      <a:pt x="25" y="49"/>
                    </a:cubicBezTo>
                    <a:cubicBezTo>
                      <a:pt x="10" y="56"/>
                      <a:pt x="10" y="56"/>
                      <a:pt x="10" y="56"/>
                    </a:cubicBezTo>
                    <a:cubicBezTo>
                      <a:pt x="12" y="61"/>
                      <a:pt x="12" y="61"/>
                      <a:pt x="12" y="61"/>
                    </a:cubicBezTo>
                    <a:cubicBezTo>
                      <a:pt x="28" y="54"/>
                      <a:pt x="28" y="54"/>
                      <a:pt x="28" y="54"/>
                    </a:cubicBezTo>
                    <a:cubicBezTo>
                      <a:pt x="30" y="53"/>
                      <a:pt x="33" y="54"/>
                      <a:pt x="34" y="56"/>
                    </a:cubicBezTo>
                    <a:cubicBezTo>
                      <a:pt x="34" y="56"/>
                      <a:pt x="34" y="56"/>
                      <a:pt x="34" y="56"/>
                    </a:cubicBezTo>
                    <a:cubicBezTo>
                      <a:pt x="34" y="57"/>
                      <a:pt x="34" y="57"/>
                      <a:pt x="34" y="57"/>
                    </a:cubicBezTo>
                    <a:cubicBezTo>
                      <a:pt x="35" y="59"/>
                      <a:pt x="34" y="62"/>
                      <a:pt x="31" y="63"/>
                    </a:cubicBezTo>
                    <a:cubicBezTo>
                      <a:pt x="17" y="69"/>
                      <a:pt x="17" y="69"/>
                      <a:pt x="17" y="69"/>
                    </a:cubicBezTo>
                    <a:cubicBezTo>
                      <a:pt x="24" y="78"/>
                      <a:pt x="37" y="81"/>
                      <a:pt x="48" y="76"/>
                    </a:cubicBezTo>
                    <a:cubicBezTo>
                      <a:pt x="61" y="71"/>
                      <a:pt x="61" y="71"/>
                      <a:pt x="61" y="71"/>
                    </a:cubicBezTo>
                    <a:cubicBezTo>
                      <a:pt x="58" y="68"/>
                      <a:pt x="55" y="65"/>
                      <a:pt x="53" y="61"/>
                    </a:cubicBezTo>
                    <a:lnTo>
                      <a:pt x="30" y="10"/>
                    </a:lnTo>
                    <a:close/>
                  </a:path>
                </a:pathLst>
              </a:custGeom>
              <a:grp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grpSp>
        <p:sp>
          <p:nvSpPr>
            <p:cNvPr id="45" name="Freeform 52">
              <a:extLst>
                <a:ext uri="{FF2B5EF4-FFF2-40B4-BE49-F238E27FC236}">
                  <a16:creationId xmlns:a16="http://schemas.microsoft.com/office/drawing/2014/main" id="{5FEEBE27-DEAF-48EE-BAE3-287BE762F657}"/>
                </a:ext>
              </a:extLst>
            </p:cNvPr>
            <p:cNvSpPr/>
            <p:nvPr/>
          </p:nvSpPr>
          <p:spPr bwMode="auto">
            <a:xfrm>
              <a:off x="6707155" y="1949866"/>
              <a:ext cx="587454" cy="707684"/>
            </a:xfrm>
            <a:custGeom>
              <a:avLst/>
              <a:gdLst>
                <a:gd name="T0" fmla="*/ 60 w 146"/>
                <a:gd name="T1" fmla="*/ 173 h 176"/>
                <a:gd name="T2" fmla="*/ 40 w 146"/>
                <a:gd name="T3" fmla="*/ 173 h 176"/>
                <a:gd name="T4" fmla="*/ 38 w 146"/>
                <a:gd name="T5" fmla="*/ 172 h 176"/>
                <a:gd name="T6" fmla="*/ 17 w 146"/>
                <a:gd name="T7" fmla="*/ 122 h 176"/>
                <a:gd name="T8" fmla="*/ 40 w 146"/>
                <a:gd name="T9" fmla="*/ 62 h 176"/>
                <a:gd name="T10" fmla="*/ 55 w 146"/>
                <a:gd name="T11" fmla="*/ 24 h 176"/>
                <a:gd name="T12" fmla="*/ 103 w 146"/>
                <a:gd name="T13" fmla="*/ 9 h 176"/>
                <a:gd name="T14" fmla="*/ 141 w 146"/>
                <a:gd name="T15" fmla="*/ 53 h 176"/>
                <a:gd name="T16" fmla="*/ 108 w 146"/>
                <a:gd name="T17" fmla="*/ 142 h 176"/>
                <a:gd name="T18" fmla="*/ 98 w 146"/>
                <a:gd name="T19" fmla="*/ 146 h 176"/>
                <a:gd name="T20" fmla="*/ 94 w 146"/>
                <a:gd name="T21" fmla="*/ 137 h 176"/>
                <a:gd name="T22" fmla="*/ 127 w 146"/>
                <a:gd name="T23" fmla="*/ 49 h 176"/>
                <a:gd name="T24" fmla="*/ 98 w 146"/>
                <a:gd name="T25" fmla="*/ 23 h 176"/>
                <a:gd name="T26" fmla="*/ 69 w 146"/>
                <a:gd name="T27" fmla="*/ 30 h 176"/>
                <a:gd name="T28" fmla="*/ 54 w 146"/>
                <a:gd name="T29" fmla="*/ 67 h 176"/>
                <a:gd name="T30" fmla="*/ 30 w 146"/>
                <a:gd name="T31" fmla="*/ 127 h 176"/>
                <a:gd name="T32" fmla="*/ 44 w 146"/>
                <a:gd name="T33" fmla="*/ 159 h 176"/>
                <a:gd name="T34" fmla="*/ 45 w 146"/>
                <a:gd name="T35" fmla="*/ 159 h 176"/>
                <a:gd name="T36" fmla="*/ 61 w 146"/>
                <a:gd name="T37" fmla="*/ 151 h 176"/>
                <a:gd name="T38" fmla="*/ 67 w 146"/>
                <a:gd name="T39" fmla="*/ 135 h 176"/>
                <a:gd name="T40" fmla="*/ 93 w 146"/>
                <a:gd name="T41" fmla="*/ 68 h 176"/>
                <a:gd name="T42" fmla="*/ 91 w 146"/>
                <a:gd name="T43" fmla="*/ 58 h 176"/>
                <a:gd name="T44" fmla="*/ 82 w 146"/>
                <a:gd name="T45" fmla="*/ 67 h 176"/>
                <a:gd name="T46" fmla="*/ 57 w 146"/>
                <a:gd name="T47" fmla="*/ 130 h 176"/>
                <a:gd name="T48" fmla="*/ 48 w 146"/>
                <a:gd name="T49" fmla="*/ 134 h 176"/>
                <a:gd name="T50" fmla="*/ 44 w 146"/>
                <a:gd name="T51" fmla="*/ 124 h 176"/>
                <a:gd name="T52" fmla="*/ 68 w 146"/>
                <a:gd name="T53" fmla="*/ 62 h 176"/>
                <a:gd name="T54" fmla="*/ 96 w 146"/>
                <a:gd name="T55" fmla="*/ 44 h 176"/>
                <a:gd name="T56" fmla="*/ 107 w 146"/>
                <a:gd name="T57" fmla="*/ 72 h 176"/>
                <a:gd name="T58" fmla="*/ 80 w 146"/>
                <a:gd name="T59" fmla="*/ 141 h 176"/>
                <a:gd name="T60" fmla="*/ 74 w 146"/>
                <a:gd name="T61" fmla="*/ 156 h 176"/>
                <a:gd name="T62" fmla="*/ 60 w 146"/>
                <a:gd name="T63" fmla="*/ 173 h 1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146" h="176">
                  <a:moveTo>
                    <a:pt x="60" y="173"/>
                  </a:moveTo>
                  <a:cubicBezTo>
                    <a:pt x="54" y="176"/>
                    <a:pt x="47" y="176"/>
                    <a:pt x="40" y="173"/>
                  </a:cubicBezTo>
                  <a:cubicBezTo>
                    <a:pt x="38" y="172"/>
                    <a:pt x="38" y="172"/>
                    <a:pt x="38" y="172"/>
                  </a:cubicBezTo>
                  <a:cubicBezTo>
                    <a:pt x="31" y="169"/>
                    <a:pt x="0" y="160"/>
                    <a:pt x="17" y="122"/>
                  </a:cubicBezTo>
                  <a:cubicBezTo>
                    <a:pt x="24" y="106"/>
                    <a:pt x="31" y="84"/>
                    <a:pt x="40" y="62"/>
                  </a:cubicBezTo>
                  <a:cubicBezTo>
                    <a:pt x="45" y="50"/>
                    <a:pt x="50" y="37"/>
                    <a:pt x="55" y="24"/>
                  </a:cubicBezTo>
                  <a:cubicBezTo>
                    <a:pt x="64" y="1"/>
                    <a:pt x="78" y="0"/>
                    <a:pt x="103" y="9"/>
                  </a:cubicBezTo>
                  <a:cubicBezTo>
                    <a:pt x="133" y="20"/>
                    <a:pt x="146" y="39"/>
                    <a:pt x="141" y="53"/>
                  </a:cubicBezTo>
                  <a:cubicBezTo>
                    <a:pt x="135" y="73"/>
                    <a:pt x="109" y="139"/>
                    <a:pt x="108" y="142"/>
                  </a:cubicBezTo>
                  <a:cubicBezTo>
                    <a:pt x="106" y="146"/>
                    <a:pt x="102" y="148"/>
                    <a:pt x="98" y="146"/>
                  </a:cubicBezTo>
                  <a:cubicBezTo>
                    <a:pt x="95" y="145"/>
                    <a:pt x="93" y="141"/>
                    <a:pt x="94" y="137"/>
                  </a:cubicBezTo>
                  <a:cubicBezTo>
                    <a:pt x="94" y="136"/>
                    <a:pt x="121" y="68"/>
                    <a:pt x="127" y="49"/>
                  </a:cubicBezTo>
                  <a:cubicBezTo>
                    <a:pt x="129" y="45"/>
                    <a:pt x="124" y="32"/>
                    <a:pt x="98" y="23"/>
                  </a:cubicBezTo>
                  <a:cubicBezTo>
                    <a:pt x="83" y="17"/>
                    <a:pt x="76" y="10"/>
                    <a:pt x="69" y="30"/>
                  </a:cubicBezTo>
                  <a:cubicBezTo>
                    <a:pt x="64" y="42"/>
                    <a:pt x="59" y="55"/>
                    <a:pt x="54" y="67"/>
                  </a:cubicBezTo>
                  <a:cubicBezTo>
                    <a:pt x="45" y="90"/>
                    <a:pt x="37" y="111"/>
                    <a:pt x="30" y="127"/>
                  </a:cubicBezTo>
                  <a:cubicBezTo>
                    <a:pt x="20" y="152"/>
                    <a:pt x="36" y="155"/>
                    <a:pt x="44" y="159"/>
                  </a:cubicBezTo>
                  <a:cubicBezTo>
                    <a:pt x="45" y="159"/>
                    <a:pt x="45" y="159"/>
                    <a:pt x="45" y="159"/>
                  </a:cubicBezTo>
                  <a:cubicBezTo>
                    <a:pt x="52" y="162"/>
                    <a:pt x="56" y="161"/>
                    <a:pt x="61" y="151"/>
                  </a:cubicBezTo>
                  <a:cubicBezTo>
                    <a:pt x="62" y="148"/>
                    <a:pt x="64" y="142"/>
                    <a:pt x="67" y="135"/>
                  </a:cubicBezTo>
                  <a:cubicBezTo>
                    <a:pt x="75" y="115"/>
                    <a:pt x="91" y="77"/>
                    <a:pt x="93" y="68"/>
                  </a:cubicBezTo>
                  <a:cubicBezTo>
                    <a:pt x="94" y="65"/>
                    <a:pt x="94" y="59"/>
                    <a:pt x="91" y="58"/>
                  </a:cubicBezTo>
                  <a:cubicBezTo>
                    <a:pt x="87" y="56"/>
                    <a:pt x="83" y="65"/>
                    <a:pt x="82" y="67"/>
                  </a:cubicBezTo>
                  <a:cubicBezTo>
                    <a:pt x="72" y="95"/>
                    <a:pt x="58" y="130"/>
                    <a:pt x="57" y="130"/>
                  </a:cubicBezTo>
                  <a:cubicBezTo>
                    <a:pt x="56" y="134"/>
                    <a:pt x="52" y="135"/>
                    <a:pt x="48" y="134"/>
                  </a:cubicBezTo>
                  <a:cubicBezTo>
                    <a:pt x="44" y="132"/>
                    <a:pt x="42" y="128"/>
                    <a:pt x="44" y="124"/>
                  </a:cubicBezTo>
                  <a:cubicBezTo>
                    <a:pt x="44" y="124"/>
                    <a:pt x="58" y="90"/>
                    <a:pt x="68" y="62"/>
                  </a:cubicBezTo>
                  <a:cubicBezTo>
                    <a:pt x="75" y="45"/>
                    <a:pt x="87" y="41"/>
                    <a:pt x="96" y="44"/>
                  </a:cubicBezTo>
                  <a:cubicBezTo>
                    <a:pt x="106" y="47"/>
                    <a:pt x="110" y="62"/>
                    <a:pt x="107" y="72"/>
                  </a:cubicBezTo>
                  <a:cubicBezTo>
                    <a:pt x="105" y="81"/>
                    <a:pt x="93" y="111"/>
                    <a:pt x="80" y="141"/>
                  </a:cubicBezTo>
                  <a:cubicBezTo>
                    <a:pt x="78" y="148"/>
                    <a:pt x="75" y="154"/>
                    <a:pt x="74" y="156"/>
                  </a:cubicBezTo>
                  <a:cubicBezTo>
                    <a:pt x="71" y="165"/>
                    <a:pt x="66" y="171"/>
                    <a:pt x="60" y="173"/>
                  </a:cubicBezTo>
                  <a:close/>
                </a:path>
              </a:pathLst>
            </a:custGeom>
            <a:solidFill>
              <a:srgbClr val="CCF2EA"/>
            </a:solid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sp>
          <p:nvSpPr>
            <p:cNvPr id="46" name="Freeform 52">
              <a:extLst>
                <a:ext uri="{FF2B5EF4-FFF2-40B4-BE49-F238E27FC236}">
                  <a16:creationId xmlns:a16="http://schemas.microsoft.com/office/drawing/2014/main" id="{C6C4D8D2-3B92-472C-A1CD-BA17AE2BD61F}"/>
                </a:ext>
              </a:extLst>
            </p:cNvPr>
            <p:cNvSpPr/>
            <p:nvPr/>
          </p:nvSpPr>
          <p:spPr bwMode="auto">
            <a:xfrm>
              <a:off x="10195390" y="1259683"/>
              <a:ext cx="587454" cy="707684"/>
            </a:xfrm>
            <a:custGeom>
              <a:avLst/>
              <a:gdLst>
                <a:gd name="T0" fmla="*/ 60 w 146"/>
                <a:gd name="T1" fmla="*/ 173 h 176"/>
                <a:gd name="T2" fmla="*/ 40 w 146"/>
                <a:gd name="T3" fmla="*/ 173 h 176"/>
                <a:gd name="T4" fmla="*/ 38 w 146"/>
                <a:gd name="T5" fmla="*/ 172 h 176"/>
                <a:gd name="T6" fmla="*/ 17 w 146"/>
                <a:gd name="T7" fmla="*/ 122 h 176"/>
                <a:gd name="T8" fmla="*/ 40 w 146"/>
                <a:gd name="T9" fmla="*/ 62 h 176"/>
                <a:gd name="T10" fmla="*/ 55 w 146"/>
                <a:gd name="T11" fmla="*/ 24 h 176"/>
                <a:gd name="T12" fmla="*/ 103 w 146"/>
                <a:gd name="T13" fmla="*/ 9 h 176"/>
                <a:gd name="T14" fmla="*/ 141 w 146"/>
                <a:gd name="T15" fmla="*/ 53 h 176"/>
                <a:gd name="T16" fmla="*/ 108 w 146"/>
                <a:gd name="T17" fmla="*/ 142 h 176"/>
                <a:gd name="T18" fmla="*/ 98 w 146"/>
                <a:gd name="T19" fmla="*/ 146 h 176"/>
                <a:gd name="T20" fmla="*/ 94 w 146"/>
                <a:gd name="T21" fmla="*/ 137 h 176"/>
                <a:gd name="T22" fmla="*/ 127 w 146"/>
                <a:gd name="T23" fmla="*/ 49 h 176"/>
                <a:gd name="T24" fmla="*/ 98 w 146"/>
                <a:gd name="T25" fmla="*/ 23 h 176"/>
                <a:gd name="T26" fmla="*/ 69 w 146"/>
                <a:gd name="T27" fmla="*/ 30 h 176"/>
                <a:gd name="T28" fmla="*/ 54 w 146"/>
                <a:gd name="T29" fmla="*/ 67 h 176"/>
                <a:gd name="T30" fmla="*/ 30 w 146"/>
                <a:gd name="T31" fmla="*/ 127 h 176"/>
                <a:gd name="T32" fmla="*/ 44 w 146"/>
                <a:gd name="T33" fmla="*/ 159 h 176"/>
                <a:gd name="T34" fmla="*/ 45 w 146"/>
                <a:gd name="T35" fmla="*/ 159 h 176"/>
                <a:gd name="T36" fmla="*/ 61 w 146"/>
                <a:gd name="T37" fmla="*/ 151 h 176"/>
                <a:gd name="T38" fmla="*/ 67 w 146"/>
                <a:gd name="T39" fmla="*/ 135 h 176"/>
                <a:gd name="T40" fmla="*/ 93 w 146"/>
                <a:gd name="T41" fmla="*/ 68 h 176"/>
                <a:gd name="T42" fmla="*/ 91 w 146"/>
                <a:gd name="T43" fmla="*/ 58 h 176"/>
                <a:gd name="T44" fmla="*/ 82 w 146"/>
                <a:gd name="T45" fmla="*/ 67 h 176"/>
                <a:gd name="T46" fmla="*/ 57 w 146"/>
                <a:gd name="T47" fmla="*/ 130 h 176"/>
                <a:gd name="T48" fmla="*/ 48 w 146"/>
                <a:gd name="T49" fmla="*/ 134 h 176"/>
                <a:gd name="T50" fmla="*/ 44 w 146"/>
                <a:gd name="T51" fmla="*/ 124 h 176"/>
                <a:gd name="T52" fmla="*/ 68 w 146"/>
                <a:gd name="T53" fmla="*/ 62 h 176"/>
                <a:gd name="T54" fmla="*/ 96 w 146"/>
                <a:gd name="T55" fmla="*/ 44 h 176"/>
                <a:gd name="T56" fmla="*/ 107 w 146"/>
                <a:gd name="T57" fmla="*/ 72 h 176"/>
                <a:gd name="T58" fmla="*/ 80 w 146"/>
                <a:gd name="T59" fmla="*/ 141 h 176"/>
                <a:gd name="T60" fmla="*/ 74 w 146"/>
                <a:gd name="T61" fmla="*/ 156 h 176"/>
                <a:gd name="T62" fmla="*/ 60 w 146"/>
                <a:gd name="T63" fmla="*/ 173 h 1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146" h="176">
                  <a:moveTo>
                    <a:pt x="60" y="173"/>
                  </a:moveTo>
                  <a:cubicBezTo>
                    <a:pt x="54" y="176"/>
                    <a:pt x="47" y="176"/>
                    <a:pt x="40" y="173"/>
                  </a:cubicBezTo>
                  <a:cubicBezTo>
                    <a:pt x="38" y="172"/>
                    <a:pt x="38" y="172"/>
                    <a:pt x="38" y="172"/>
                  </a:cubicBezTo>
                  <a:cubicBezTo>
                    <a:pt x="31" y="169"/>
                    <a:pt x="0" y="160"/>
                    <a:pt x="17" y="122"/>
                  </a:cubicBezTo>
                  <a:cubicBezTo>
                    <a:pt x="24" y="106"/>
                    <a:pt x="31" y="84"/>
                    <a:pt x="40" y="62"/>
                  </a:cubicBezTo>
                  <a:cubicBezTo>
                    <a:pt x="45" y="50"/>
                    <a:pt x="50" y="37"/>
                    <a:pt x="55" y="24"/>
                  </a:cubicBezTo>
                  <a:cubicBezTo>
                    <a:pt x="64" y="1"/>
                    <a:pt x="78" y="0"/>
                    <a:pt x="103" y="9"/>
                  </a:cubicBezTo>
                  <a:cubicBezTo>
                    <a:pt x="133" y="20"/>
                    <a:pt x="146" y="39"/>
                    <a:pt x="141" y="53"/>
                  </a:cubicBezTo>
                  <a:cubicBezTo>
                    <a:pt x="135" y="73"/>
                    <a:pt x="109" y="139"/>
                    <a:pt x="108" y="142"/>
                  </a:cubicBezTo>
                  <a:cubicBezTo>
                    <a:pt x="106" y="146"/>
                    <a:pt x="102" y="148"/>
                    <a:pt x="98" y="146"/>
                  </a:cubicBezTo>
                  <a:cubicBezTo>
                    <a:pt x="95" y="145"/>
                    <a:pt x="93" y="141"/>
                    <a:pt x="94" y="137"/>
                  </a:cubicBezTo>
                  <a:cubicBezTo>
                    <a:pt x="94" y="136"/>
                    <a:pt x="121" y="68"/>
                    <a:pt x="127" y="49"/>
                  </a:cubicBezTo>
                  <a:cubicBezTo>
                    <a:pt x="129" y="45"/>
                    <a:pt x="124" y="32"/>
                    <a:pt x="98" y="23"/>
                  </a:cubicBezTo>
                  <a:cubicBezTo>
                    <a:pt x="83" y="17"/>
                    <a:pt x="76" y="10"/>
                    <a:pt x="69" y="30"/>
                  </a:cubicBezTo>
                  <a:cubicBezTo>
                    <a:pt x="64" y="42"/>
                    <a:pt x="59" y="55"/>
                    <a:pt x="54" y="67"/>
                  </a:cubicBezTo>
                  <a:cubicBezTo>
                    <a:pt x="45" y="90"/>
                    <a:pt x="37" y="111"/>
                    <a:pt x="30" y="127"/>
                  </a:cubicBezTo>
                  <a:cubicBezTo>
                    <a:pt x="20" y="152"/>
                    <a:pt x="36" y="155"/>
                    <a:pt x="44" y="159"/>
                  </a:cubicBezTo>
                  <a:cubicBezTo>
                    <a:pt x="45" y="159"/>
                    <a:pt x="45" y="159"/>
                    <a:pt x="45" y="159"/>
                  </a:cubicBezTo>
                  <a:cubicBezTo>
                    <a:pt x="52" y="162"/>
                    <a:pt x="56" y="161"/>
                    <a:pt x="61" y="151"/>
                  </a:cubicBezTo>
                  <a:cubicBezTo>
                    <a:pt x="62" y="148"/>
                    <a:pt x="64" y="142"/>
                    <a:pt x="67" y="135"/>
                  </a:cubicBezTo>
                  <a:cubicBezTo>
                    <a:pt x="75" y="115"/>
                    <a:pt x="91" y="77"/>
                    <a:pt x="93" y="68"/>
                  </a:cubicBezTo>
                  <a:cubicBezTo>
                    <a:pt x="94" y="65"/>
                    <a:pt x="94" y="59"/>
                    <a:pt x="91" y="58"/>
                  </a:cubicBezTo>
                  <a:cubicBezTo>
                    <a:pt x="87" y="56"/>
                    <a:pt x="83" y="65"/>
                    <a:pt x="82" y="67"/>
                  </a:cubicBezTo>
                  <a:cubicBezTo>
                    <a:pt x="72" y="95"/>
                    <a:pt x="58" y="130"/>
                    <a:pt x="57" y="130"/>
                  </a:cubicBezTo>
                  <a:cubicBezTo>
                    <a:pt x="56" y="134"/>
                    <a:pt x="52" y="135"/>
                    <a:pt x="48" y="134"/>
                  </a:cubicBezTo>
                  <a:cubicBezTo>
                    <a:pt x="44" y="132"/>
                    <a:pt x="42" y="128"/>
                    <a:pt x="44" y="124"/>
                  </a:cubicBezTo>
                  <a:cubicBezTo>
                    <a:pt x="44" y="124"/>
                    <a:pt x="58" y="90"/>
                    <a:pt x="68" y="62"/>
                  </a:cubicBezTo>
                  <a:cubicBezTo>
                    <a:pt x="75" y="45"/>
                    <a:pt x="87" y="41"/>
                    <a:pt x="96" y="44"/>
                  </a:cubicBezTo>
                  <a:cubicBezTo>
                    <a:pt x="106" y="47"/>
                    <a:pt x="110" y="62"/>
                    <a:pt x="107" y="72"/>
                  </a:cubicBezTo>
                  <a:cubicBezTo>
                    <a:pt x="105" y="81"/>
                    <a:pt x="93" y="111"/>
                    <a:pt x="80" y="141"/>
                  </a:cubicBezTo>
                  <a:cubicBezTo>
                    <a:pt x="78" y="148"/>
                    <a:pt x="75" y="154"/>
                    <a:pt x="74" y="156"/>
                  </a:cubicBezTo>
                  <a:cubicBezTo>
                    <a:pt x="71" y="165"/>
                    <a:pt x="66" y="171"/>
                    <a:pt x="60" y="173"/>
                  </a:cubicBezTo>
                  <a:close/>
                </a:path>
              </a:pathLst>
            </a:custGeom>
            <a:solidFill>
              <a:srgbClr val="CCF2EA"/>
            </a:solid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sp>
          <p:nvSpPr>
            <p:cNvPr id="47" name="Freeform 9">
              <a:extLst>
                <a:ext uri="{FF2B5EF4-FFF2-40B4-BE49-F238E27FC236}">
                  <a16:creationId xmlns:a16="http://schemas.microsoft.com/office/drawing/2014/main" id="{C98632FC-DF79-4F55-BF93-CA1E519E3209}"/>
                </a:ext>
              </a:extLst>
            </p:cNvPr>
            <p:cNvSpPr>
              <a:spLocks noEditPoints="1"/>
            </p:cNvSpPr>
            <p:nvPr/>
          </p:nvSpPr>
          <p:spPr bwMode="auto">
            <a:xfrm>
              <a:off x="8445167" y="4763862"/>
              <a:ext cx="977061" cy="977061"/>
            </a:xfrm>
            <a:custGeom>
              <a:avLst/>
              <a:gdLst>
                <a:gd name="T0" fmla="*/ 122 w 243"/>
                <a:gd name="T1" fmla="*/ 0 h 243"/>
                <a:gd name="T2" fmla="*/ 0 w 243"/>
                <a:gd name="T3" fmla="*/ 121 h 243"/>
                <a:gd name="T4" fmla="*/ 122 w 243"/>
                <a:gd name="T5" fmla="*/ 243 h 243"/>
                <a:gd name="T6" fmla="*/ 243 w 243"/>
                <a:gd name="T7" fmla="*/ 121 h 243"/>
                <a:gd name="T8" fmla="*/ 122 w 243"/>
                <a:gd name="T9" fmla="*/ 0 h 243"/>
                <a:gd name="T10" fmla="*/ 154 w 243"/>
                <a:gd name="T11" fmla="*/ 121 h 243"/>
                <a:gd name="T12" fmla="*/ 133 w 243"/>
                <a:gd name="T13" fmla="*/ 121 h 243"/>
                <a:gd name="T14" fmla="*/ 133 w 243"/>
                <a:gd name="T15" fmla="*/ 196 h 243"/>
                <a:gd name="T16" fmla="*/ 102 w 243"/>
                <a:gd name="T17" fmla="*/ 196 h 243"/>
                <a:gd name="T18" fmla="*/ 102 w 243"/>
                <a:gd name="T19" fmla="*/ 121 h 243"/>
                <a:gd name="T20" fmla="*/ 87 w 243"/>
                <a:gd name="T21" fmla="*/ 121 h 243"/>
                <a:gd name="T22" fmla="*/ 87 w 243"/>
                <a:gd name="T23" fmla="*/ 94 h 243"/>
                <a:gd name="T24" fmla="*/ 102 w 243"/>
                <a:gd name="T25" fmla="*/ 94 h 243"/>
                <a:gd name="T26" fmla="*/ 102 w 243"/>
                <a:gd name="T27" fmla="*/ 77 h 243"/>
                <a:gd name="T28" fmla="*/ 133 w 243"/>
                <a:gd name="T29" fmla="*/ 46 h 243"/>
                <a:gd name="T30" fmla="*/ 156 w 243"/>
                <a:gd name="T31" fmla="*/ 46 h 243"/>
                <a:gd name="T32" fmla="*/ 156 w 243"/>
                <a:gd name="T33" fmla="*/ 72 h 243"/>
                <a:gd name="T34" fmla="*/ 140 w 243"/>
                <a:gd name="T35" fmla="*/ 72 h 243"/>
                <a:gd name="T36" fmla="*/ 133 w 243"/>
                <a:gd name="T37" fmla="*/ 79 h 243"/>
                <a:gd name="T38" fmla="*/ 133 w 243"/>
                <a:gd name="T39" fmla="*/ 94 h 243"/>
                <a:gd name="T40" fmla="*/ 157 w 243"/>
                <a:gd name="T41" fmla="*/ 94 h 243"/>
                <a:gd name="T42" fmla="*/ 154 w 243"/>
                <a:gd name="T43" fmla="*/ 121 h 2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243" h="243">
                  <a:moveTo>
                    <a:pt x="122" y="0"/>
                  </a:moveTo>
                  <a:cubicBezTo>
                    <a:pt x="55" y="0"/>
                    <a:pt x="0" y="54"/>
                    <a:pt x="0" y="121"/>
                  </a:cubicBezTo>
                  <a:cubicBezTo>
                    <a:pt x="0" y="188"/>
                    <a:pt x="55" y="243"/>
                    <a:pt x="122" y="243"/>
                  </a:cubicBezTo>
                  <a:cubicBezTo>
                    <a:pt x="189" y="243"/>
                    <a:pt x="243" y="188"/>
                    <a:pt x="243" y="121"/>
                  </a:cubicBezTo>
                  <a:cubicBezTo>
                    <a:pt x="243" y="54"/>
                    <a:pt x="189" y="0"/>
                    <a:pt x="122" y="0"/>
                  </a:cubicBezTo>
                  <a:close/>
                  <a:moveTo>
                    <a:pt x="154" y="121"/>
                  </a:moveTo>
                  <a:cubicBezTo>
                    <a:pt x="133" y="121"/>
                    <a:pt x="133" y="121"/>
                    <a:pt x="133" y="121"/>
                  </a:cubicBezTo>
                  <a:cubicBezTo>
                    <a:pt x="133" y="154"/>
                    <a:pt x="133" y="196"/>
                    <a:pt x="133" y="196"/>
                  </a:cubicBezTo>
                  <a:cubicBezTo>
                    <a:pt x="102" y="196"/>
                    <a:pt x="102" y="196"/>
                    <a:pt x="102" y="196"/>
                  </a:cubicBezTo>
                  <a:cubicBezTo>
                    <a:pt x="102" y="196"/>
                    <a:pt x="102" y="155"/>
                    <a:pt x="102" y="121"/>
                  </a:cubicBezTo>
                  <a:cubicBezTo>
                    <a:pt x="87" y="121"/>
                    <a:pt x="87" y="121"/>
                    <a:pt x="87" y="121"/>
                  </a:cubicBezTo>
                  <a:cubicBezTo>
                    <a:pt x="87" y="94"/>
                    <a:pt x="87" y="94"/>
                    <a:pt x="87" y="94"/>
                  </a:cubicBezTo>
                  <a:cubicBezTo>
                    <a:pt x="102" y="94"/>
                    <a:pt x="102" y="94"/>
                    <a:pt x="102" y="94"/>
                  </a:cubicBezTo>
                  <a:cubicBezTo>
                    <a:pt x="102" y="77"/>
                    <a:pt x="102" y="77"/>
                    <a:pt x="102" y="77"/>
                  </a:cubicBezTo>
                  <a:cubicBezTo>
                    <a:pt x="102" y="65"/>
                    <a:pt x="108" y="46"/>
                    <a:pt x="133" y="46"/>
                  </a:cubicBezTo>
                  <a:cubicBezTo>
                    <a:pt x="156" y="46"/>
                    <a:pt x="156" y="46"/>
                    <a:pt x="156" y="46"/>
                  </a:cubicBezTo>
                  <a:cubicBezTo>
                    <a:pt x="156" y="72"/>
                    <a:pt x="156" y="72"/>
                    <a:pt x="156" y="72"/>
                  </a:cubicBezTo>
                  <a:cubicBezTo>
                    <a:pt x="156" y="72"/>
                    <a:pt x="142" y="72"/>
                    <a:pt x="140" y="72"/>
                  </a:cubicBezTo>
                  <a:cubicBezTo>
                    <a:pt x="137" y="72"/>
                    <a:pt x="133" y="73"/>
                    <a:pt x="133" y="79"/>
                  </a:cubicBezTo>
                  <a:cubicBezTo>
                    <a:pt x="133" y="94"/>
                    <a:pt x="133" y="94"/>
                    <a:pt x="133" y="94"/>
                  </a:cubicBezTo>
                  <a:cubicBezTo>
                    <a:pt x="157" y="94"/>
                    <a:pt x="157" y="94"/>
                    <a:pt x="157" y="94"/>
                  </a:cubicBezTo>
                  <a:lnTo>
                    <a:pt x="154" y="121"/>
                  </a:lnTo>
                  <a:close/>
                </a:path>
              </a:pathLst>
            </a:custGeom>
            <a:solidFill>
              <a:srgbClr val="CCF2EA"/>
            </a:solid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sp>
          <p:nvSpPr>
            <p:cNvPr id="48" name="Freeform 36">
              <a:extLst>
                <a:ext uri="{FF2B5EF4-FFF2-40B4-BE49-F238E27FC236}">
                  <a16:creationId xmlns:a16="http://schemas.microsoft.com/office/drawing/2014/main" id="{EBCD94B5-F9CF-416D-8499-A1013034ECE3}"/>
                </a:ext>
              </a:extLst>
            </p:cNvPr>
            <p:cNvSpPr/>
            <p:nvPr/>
          </p:nvSpPr>
          <p:spPr bwMode="auto">
            <a:xfrm>
              <a:off x="10218184" y="2794520"/>
              <a:ext cx="566148" cy="751820"/>
            </a:xfrm>
            <a:custGeom>
              <a:avLst/>
              <a:gdLst>
                <a:gd name="T0" fmla="*/ 3 w 141"/>
                <a:gd name="T1" fmla="*/ 157 h 187"/>
                <a:gd name="T2" fmla="*/ 3 w 141"/>
                <a:gd name="T3" fmla="*/ 155 h 187"/>
                <a:gd name="T4" fmla="*/ 36 w 141"/>
                <a:gd name="T5" fmla="*/ 131 h 187"/>
                <a:gd name="T6" fmla="*/ 38 w 141"/>
                <a:gd name="T7" fmla="*/ 130 h 187"/>
                <a:gd name="T8" fmla="*/ 60 w 141"/>
                <a:gd name="T9" fmla="*/ 139 h 187"/>
                <a:gd name="T10" fmla="*/ 87 w 141"/>
                <a:gd name="T11" fmla="*/ 105 h 187"/>
                <a:gd name="T12" fmla="*/ 99 w 141"/>
                <a:gd name="T13" fmla="*/ 65 h 187"/>
                <a:gd name="T14" fmla="*/ 79 w 141"/>
                <a:gd name="T15" fmla="*/ 50 h 187"/>
                <a:gd name="T16" fmla="*/ 80 w 141"/>
                <a:gd name="T17" fmla="*/ 10 h 187"/>
                <a:gd name="T18" fmla="*/ 82 w 141"/>
                <a:gd name="T19" fmla="*/ 8 h 187"/>
                <a:gd name="T20" fmla="*/ 96 w 141"/>
                <a:gd name="T21" fmla="*/ 0 h 187"/>
                <a:gd name="T22" fmla="*/ 100 w 141"/>
                <a:gd name="T23" fmla="*/ 1 h 187"/>
                <a:gd name="T24" fmla="*/ 123 w 141"/>
                <a:gd name="T25" fmla="*/ 15 h 187"/>
                <a:gd name="T26" fmla="*/ 113 w 141"/>
                <a:gd name="T27" fmla="*/ 123 h 187"/>
                <a:gd name="T28" fmla="*/ 32 w 141"/>
                <a:gd name="T29" fmla="*/ 187 h 187"/>
                <a:gd name="T30" fmla="*/ 32 w 141"/>
                <a:gd name="T31" fmla="*/ 187 h 187"/>
                <a:gd name="T32" fmla="*/ 31 w 141"/>
                <a:gd name="T33" fmla="*/ 187 h 187"/>
                <a:gd name="T34" fmla="*/ 7 w 141"/>
                <a:gd name="T35" fmla="*/ 176 h 187"/>
                <a:gd name="T36" fmla="*/ 3 w 141"/>
                <a:gd name="T37" fmla="*/ 157 h 1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41" h="187">
                  <a:moveTo>
                    <a:pt x="3" y="157"/>
                  </a:moveTo>
                  <a:cubicBezTo>
                    <a:pt x="3" y="155"/>
                    <a:pt x="3" y="155"/>
                    <a:pt x="3" y="155"/>
                  </a:cubicBezTo>
                  <a:cubicBezTo>
                    <a:pt x="4" y="148"/>
                    <a:pt x="33" y="131"/>
                    <a:pt x="36" y="131"/>
                  </a:cubicBezTo>
                  <a:cubicBezTo>
                    <a:pt x="38" y="130"/>
                    <a:pt x="38" y="130"/>
                    <a:pt x="38" y="130"/>
                  </a:cubicBezTo>
                  <a:cubicBezTo>
                    <a:pt x="42" y="130"/>
                    <a:pt x="48" y="133"/>
                    <a:pt x="60" y="139"/>
                  </a:cubicBezTo>
                  <a:cubicBezTo>
                    <a:pt x="70" y="132"/>
                    <a:pt x="82" y="114"/>
                    <a:pt x="87" y="105"/>
                  </a:cubicBezTo>
                  <a:cubicBezTo>
                    <a:pt x="92" y="94"/>
                    <a:pt x="99" y="77"/>
                    <a:pt x="99" y="65"/>
                  </a:cubicBezTo>
                  <a:cubicBezTo>
                    <a:pt x="86" y="58"/>
                    <a:pt x="80" y="55"/>
                    <a:pt x="79" y="50"/>
                  </a:cubicBezTo>
                  <a:cubicBezTo>
                    <a:pt x="78" y="48"/>
                    <a:pt x="76" y="14"/>
                    <a:pt x="80" y="10"/>
                  </a:cubicBezTo>
                  <a:cubicBezTo>
                    <a:pt x="82" y="8"/>
                    <a:pt x="82" y="8"/>
                    <a:pt x="82" y="8"/>
                  </a:cubicBezTo>
                  <a:cubicBezTo>
                    <a:pt x="85" y="5"/>
                    <a:pt x="89" y="0"/>
                    <a:pt x="96" y="0"/>
                  </a:cubicBezTo>
                  <a:cubicBezTo>
                    <a:pt x="97" y="0"/>
                    <a:pt x="99" y="0"/>
                    <a:pt x="100" y="1"/>
                  </a:cubicBezTo>
                  <a:cubicBezTo>
                    <a:pt x="105" y="2"/>
                    <a:pt x="117" y="7"/>
                    <a:pt x="123" y="15"/>
                  </a:cubicBezTo>
                  <a:cubicBezTo>
                    <a:pt x="127" y="20"/>
                    <a:pt x="141" y="70"/>
                    <a:pt x="113" y="123"/>
                  </a:cubicBezTo>
                  <a:cubicBezTo>
                    <a:pt x="85" y="174"/>
                    <a:pt x="39" y="187"/>
                    <a:pt x="32" y="187"/>
                  </a:cubicBezTo>
                  <a:cubicBezTo>
                    <a:pt x="32" y="187"/>
                    <a:pt x="32" y="187"/>
                    <a:pt x="32" y="187"/>
                  </a:cubicBezTo>
                  <a:cubicBezTo>
                    <a:pt x="31" y="187"/>
                    <a:pt x="31" y="187"/>
                    <a:pt x="31" y="187"/>
                  </a:cubicBezTo>
                  <a:cubicBezTo>
                    <a:pt x="21" y="186"/>
                    <a:pt x="11" y="179"/>
                    <a:pt x="7" y="176"/>
                  </a:cubicBezTo>
                  <a:cubicBezTo>
                    <a:pt x="0" y="171"/>
                    <a:pt x="2" y="162"/>
                    <a:pt x="3" y="157"/>
                  </a:cubicBezTo>
                  <a:close/>
                </a:path>
              </a:pathLst>
            </a:custGeom>
            <a:solidFill>
              <a:srgbClr val="CCF2EA"/>
            </a:solid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sp>
          <p:nvSpPr>
            <p:cNvPr id="49" name="Freeform 38">
              <a:extLst>
                <a:ext uri="{FF2B5EF4-FFF2-40B4-BE49-F238E27FC236}">
                  <a16:creationId xmlns:a16="http://schemas.microsoft.com/office/drawing/2014/main" id="{B12D2DA1-CCDA-401F-8281-BF39C40E074D}"/>
                </a:ext>
              </a:extLst>
            </p:cNvPr>
            <p:cNvSpPr>
              <a:spLocks noEditPoints="1"/>
            </p:cNvSpPr>
            <p:nvPr/>
          </p:nvSpPr>
          <p:spPr bwMode="auto">
            <a:xfrm>
              <a:off x="8477128" y="3316534"/>
              <a:ext cx="783780" cy="795954"/>
            </a:xfrm>
            <a:custGeom>
              <a:avLst/>
              <a:gdLst>
                <a:gd name="T0" fmla="*/ 190 w 195"/>
                <a:gd name="T1" fmla="*/ 120 h 198"/>
                <a:gd name="T2" fmla="*/ 192 w 195"/>
                <a:gd name="T3" fmla="*/ 100 h 198"/>
                <a:gd name="T4" fmla="*/ 99 w 195"/>
                <a:gd name="T5" fmla="*/ 7 h 198"/>
                <a:gd name="T6" fmla="*/ 83 w 195"/>
                <a:gd name="T7" fmla="*/ 8 h 198"/>
                <a:gd name="T8" fmla="*/ 54 w 195"/>
                <a:gd name="T9" fmla="*/ 0 h 198"/>
                <a:gd name="T10" fmla="*/ 0 w 195"/>
                <a:gd name="T11" fmla="*/ 54 h 198"/>
                <a:gd name="T12" fmla="*/ 7 w 195"/>
                <a:gd name="T13" fmla="*/ 81 h 198"/>
                <a:gd name="T14" fmla="*/ 5 w 195"/>
                <a:gd name="T15" fmla="*/ 100 h 198"/>
                <a:gd name="T16" fmla="*/ 99 w 195"/>
                <a:gd name="T17" fmla="*/ 193 h 198"/>
                <a:gd name="T18" fmla="*/ 116 w 195"/>
                <a:gd name="T19" fmla="*/ 192 h 198"/>
                <a:gd name="T20" fmla="*/ 141 w 195"/>
                <a:gd name="T21" fmla="*/ 198 h 198"/>
                <a:gd name="T22" fmla="*/ 195 w 195"/>
                <a:gd name="T23" fmla="*/ 144 h 198"/>
                <a:gd name="T24" fmla="*/ 190 w 195"/>
                <a:gd name="T25" fmla="*/ 120 h 198"/>
                <a:gd name="T26" fmla="*/ 146 w 195"/>
                <a:gd name="T27" fmla="*/ 145 h 198"/>
                <a:gd name="T28" fmla="*/ 127 w 195"/>
                <a:gd name="T29" fmla="*/ 159 h 198"/>
                <a:gd name="T30" fmla="*/ 98 w 195"/>
                <a:gd name="T31" fmla="*/ 164 h 198"/>
                <a:gd name="T32" fmla="*/ 65 w 195"/>
                <a:gd name="T33" fmla="*/ 157 h 198"/>
                <a:gd name="T34" fmla="*/ 49 w 195"/>
                <a:gd name="T35" fmla="*/ 144 h 198"/>
                <a:gd name="T36" fmla="*/ 44 w 195"/>
                <a:gd name="T37" fmla="*/ 127 h 198"/>
                <a:gd name="T38" fmla="*/ 47 w 195"/>
                <a:gd name="T39" fmla="*/ 118 h 198"/>
                <a:gd name="T40" fmla="*/ 57 w 195"/>
                <a:gd name="T41" fmla="*/ 114 h 198"/>
                <a:gd name="T42" fmla="*/ 65 w 195"/>
                <a:gd name="T43" fmla="*/ 117 h 198"/>
                <a:gd name="T44" fmla="*/ 71 w 195"/>
                <a:gd name="T45" fmla="*/ 125 h 198"/>
                <a:gd name="T46" fmla="*/ 76 w 195"/>
                <a:gd name="T47" fmla="*/ 135 h 198"/>
                <a:gd name="T48" fmla="*/ 84 w 195"/>
                <a:gd name="T49" fmla="*/ 141 h 198"/>
                <a:gd name="T50" fmla="*/ 98 w 195"/>
                <a:gd name="T51" fmla="*/ 143 h 198"/>
                <a:gd name="T52" fmla="*/ 116 w 195"/>
                <a:gd name="T53" fmla="*/ 138 h 198"/>
                <a:gd name="T54" fmla="*/ 123 w 195"/>
                <a:gd name="T55" fmla="*/ 127 h 198"/>
                <a:gd name="T56" fmla="*/ 120 w 195"/>
                <a:gd name="T57" fmla="*/ 118 h 198"/>
                <a:gd name="T58" fmla="*/ 110 w 195"/>
                <a:gd name="T59" fmla="*/ 112 h 198"/>
                <a:gd name="T60" fmla="*/ 93 w 195"/>
                <a:gd name="T61" fmla="*/ 108 h 198"/>
                <a:gd name="T62" fmla="*/ 68 w 195"/>
                <a:gd name="T63" fmla="*/ 101 h 198"/>
                <a:gd name="T64" fmla="*/ 52 w 195"/>
                <a:gd name="T65" fmla="*/ 89 h 198"/>
                <a:gd name="T66" fmla="*/ 46 w 195"/>
                <a:gd name="T67" fmla="*/ 70 h 198"/>
                <a:gd name="T68" fmla="*/ 52 w 195"/>
                <a:gd name="T69" fmla="*/ 51 h 198"/>
                <a:gd name="T70" fmla="*/ 71 w 195"/>
                <a:gd name="T71" fmla="*/ 39 h 198"/>
                <a:gd name="T72" fmla="*/ 98 w 195"/>
                <a:gd name="T73" fmla="*/ 35 h 198"/>
                <a:gd name="T74" fmla="*/ 120 w 195"/>
                <a:gd name="T75" fmla="*/ 37 h 198"/>
                <a:gd name="T76" fmla="*/ 135 w 195"/>
                <a:gd name="T77" fmla="*/ 45 h 198"/>
                <a:gd name="T78" fmla="*/ 144 w 195"/>
                <a:gd name="T79" fmla="*/ 55 h 198"/>
                <a:gd name="T80" fmla="*/ 147 w 195"/>
                <a:gd name="T81" fmla="*/ 66 h 198"/>
                <a:gd name="T82" fmla="*/ 143 w 195"/>
                <a:gd name="T83" fmla="*/ 75 h 198"/>
                <a:gd name="T84" fmla="*/ 134 w 195"/>
                <a:gd name="T85" fmla="*/ 79 h 198"/>
                <a:gd name="T86" fmla="*/ 126 w 195"/>
                <a:gd name="T87" fmla="*/ 76 h 198"/>
                <a:gd name="T88" fmla="*/ 120 w 195"/>
                <a:gd name="T89" fmla="*/ 69 h 198"/>
                <a:gd name="T90" fmla="*/ 112 w 195"/>
                <a:gd name="T91" fmla="*/ 59 h 198"/>
                <a:gd name="T92" fmla="*/ 96 w 195"/>
                <a:gd name="T93" fmla="*/ 55 h 198"/>
                <a:gd name="T94" fmla="*/ 80 w 195"/>
                <a:gd name="T95" fmla="*/ 59 h 198"/>
                <a:gd name="T96" fmla="*/ 74 w 195"/>
                <a:gd name="T97" fmla="*/ 68 h 198"/>
                <a:gd name="T98" fmla="*/ 76 w 195"/>
                <a:gd name="T99" fmla="*/ 73 h 198"/>
                <a:gd name="T100" fmla="*/ 82 w 195"/>
                <a:gd name="T101" fmla="*/ 78 h 198"/>
                <a:gd name="T102" fmla="*/ 89 w 195"/>
                <a:gd name="T103" fmla="*/ 81 h 198"/>
                <a:gd name="T104" fmla="*/ 102 w 195"/>
                <a:gd name="T105" fmla="*/ 84 h 198"/>
                <a:gd name="T106" fmla="*/ 123 w 195"/>
                <a:gd name="T107" fmla="*/ 89 h 198"/>
                <a:gd name="T108" fmla="*/ 139 w 195"/>
                <a:gd name="T109" fmla="*/ 96 h 198"/>
                <a:gd name="T110" fmla="*/ 149 w 195"/>
                <a:gd name="T111" fmla="*/ 108 h 198"/>
                <a:gd name="T112" fmla="*/ 153 w 195"/>
                <a:gd name="T113" fmla="*/ 124 h 198"/>
                <a:gd name="T114" fmla="*/ 146 w 195"/>
                <a:gd name="T115" fmla="*/ 145 h 1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195" h="198">
                  <a:moveTo>
                    <a:pt x="190" y="120"/>
                  </a:moveTo>
                  <a:cubicBezTo>
                    <a:pt x="191" y="114"/>
                    <a:pt x="192" y="107"/>
                    <a:pt x="192" y="100"/>
                  </a:cubicBezTo>
                  <a:cubicBezTo>
                    <a:pt x="192" y="49"/>
                    <a:pt x="150" y="7"/>
                    <a:pt x="99" y="7"/>
                  </a:cubicBezTo>
                  <a:cubicBezTo>
                    <a:pt x="93" y="7"/>
                    <a:pt x="88" y="7"/>
                    <a:pt x="83" y="8"/>
                  </a:cubicBezTo>
                  <a:cubicBezTo>
                    <a:pt x="74" y="3"/>
                    <a:pt x="64" y="0"/>
                    <a:pt x="54" y="0"/>
                  </a:cubicBezTo>
                  <a:cubicBezTo>
                    <a:pt x="24" y="0"/>
                    <a:pt x="0" y="24"/>
                    <a:pt x="0" y="54"/>
                  </a:cubicBezTo>
                  <a:cubicBezTo>
                    <a:pt x="0" y="64"/>
                    <a:pt x="2" y="73"/>
                    <a:pt x="7" y="81"/>
                  </a:cubicBezTo>
                  <a:cubicBezTo>
                    <a:pt x="6" y="87"/>
                    <a:pt x="5" y="94"/>
                    <a:pt x="5" y="100"/>
                  </a:cubicBezTo>
                  <a:cubicBezTo>
                    <a:pt x="5" y="152"/>
                    <a:pt x="47" y="193"/>
                    <a:pt x="99" y="193"/>
                  </a:cubicBezTo>
                  <a:cubicBezTo>
                    <a:pt x="104" y="193"/>
                    <a:pt x="110" y="193"/>
                    <a:pt x="116" y="192"/>
                  </a:cubicBezTo>
                  <a:cubicBezTo>
                    <a:pt x="123" y="196"/>
                    <a:pt x="132" y="198"/>
                    <a:pt x="141" y="198"/>
                  </a:cubicBezTo>
                  <a:cubicBezTo>
                    <a:pt x="171" y="198"/>
                    <a:pt x="195" y="174"/>
                    <a:pt x="195" y="144"/>
                  </a:cubicBezTo>
                  <a:cubicBezTo>
                    <a:pt x="195" y="136"/>
                    <a:pt x="193" y="127"/>
                    <a:pt x="190" y="120"/>
                  </a:cubicBezTo>
                  <a:close/>
                  <a:moveTo>
                    <a:pt x="146" y="145"/>
                  </a:moveTo>
                  <a:cubicBezTo>
                    <a:pt x="142" y="151"/>
                    <a:pt x="136" y="156"/>
                    <a:pt x="127" y="159"/>
                  </a:cubicBezTo>
                  <a:cubicBezTo>
                    <a:pt x="119" y="163"/>
                    <a:pt x="109" y="164"/>
                    <a:pt x="98" y="164"/>
                  </a:cubicBezTo>
                  <a:cubicBezTo>
                    <a:pt x="85" y="164"/>
                    <a:pt x="74" y="162"/>
                    <a:pt x="65" y="157"/>
                  </a:cubicBezTo>
                  <a:cubicBezTo>
                    <a:pt x="59" y="154"/>
                    <a:pt x="53" y="149"/>
                    <a:pt x="49" y="144"/>
                  </a:cubicBezTo>
                  <a:cubicBezTo>
                    <a:pt x="46" y="138"/>
                    <a:pt x="44" y="132"/>
                    <a:pt x="44" y="127"/>
                  </a:cubicBezTo>
                  <a:cubicBezTo>
                    <a:pt x="44" y="123"/>
                    <a:pt x="45" y="120"/>
                    <a:pt x="47" y="118"/>
                  </a:cubicBezTo>
                  <a:cubicBezTo>
                    <a:pt x="50" y="116"/>
                    <a:pt x="53" y="114"/>
                    <a:pt x="57" y="114"/>
                  </a:cubicBezTo>
                  <a:cubicBezTo>
                    <a:pt x="60" y="114"/>
                    <a:pt x="63" y="115"/>
                    <a:pt x="65" y="117"/>
                  </a:cubicBezTo>
                  <a:cubicBezTo>
                    <a:pt x="68" y="119"/>
                    <a:pt x="69" y="122"/>
                    <a:pt x="71" y="125"/>
                  </a:cubicBezTo>
                  <a:cubicBezTo>
                    <a:pt x="72" y="129"/>
                    <a:pt x="74" y="132"/>
                    <a:pt x="76" y="135"/>
                  </a:cubicBezTo>
                  <a:cubicBezTo>
                    <a:pt x="78" y="137"/>
                    <a:pt x="81" y="139"/>
                    <a:pt x="84" y="141"/>
                  </a:cubicBezTo>
                  <a:cubicBezTo>
                    <a:pt x="87" y="142"/>
                    <a:pt x="92" y="143"/>
                    <a:pt x="98" y="143"/>
                  </a:cubicBezTo>
                  <a:cubicBezTo>
                    <a:pt x="105" y="143"/>
                    <a:pt x="112" y="142"/>
                    <a:pt x="116" y="138"/>
                  </a:cubicBezTo>
                  <a:cubicBezTo>
                    <a:pt x="121" y="135"/>
                    <a:pt x="123" y="131"/>
                    <a:pt x="123" y="127"/>
                  </a:cubicBezTo>
                  <a:cubicBezTo>
                    <a:pt x="123" y="123"/>
                    <a:pt x="122" y="120"/>
                    <a:pt x="120" y="118"/>
                  </a:cubicBezTo>
                  <a:cubicBezTo>
                    <a:pt x="117" y="115"/>
                    <a:pt x="114" y="114"/>
                    <a:pt x="110" y="112"/>
                  </a:cubicBezTo>
                  <a:cubicBezTo>
                    <a:pt x="105" y="111"/>
                    <a:pt x="100" y="110"/>
                    <a:pt x="93" y="108"/>
                  </a:cubicBezTo>
                  <a:cubicBezTo>
                    <a:pt x="83" y="106"/>
                    <a:pt x="75" y="104"/>
                    <a:pt x="68" y="101"/>
                  </a:cubicBezTo>
                  <a:cubicBezTo>
                    <a:pt x="61" y="98"/>
                    <a:pt x="56" y="94"/>
                    <a:pt x="52" y="89"/>
                  </a:cubicBezTo>
                  <a:cubicBezTo>
                    <a:pt x="48" y="84"/>
                    <a:pt x="46" y="78"/>
                    <a:pt x="46" y="70"/>
                  </a:cubicBezTo>
                  <a:cubicBezTo>
                    <a:pt x="46" y="63"/>
                    <a:pt x="48" y="57"/>
                    <a:pt x="52" y="51"/>
                  </a:cubicBezTo>
                  <a:cubicBezTo>
                    <a:pt x="57" y="46"/>
                    <a:pt x="63" y="42"/>
                    <a:pt x="71" y="39"/>
                  </a:cubicBezTo>
                  <a:cubicBezTo>
                    <a:pt x="78" y="36"/>
                    <a:pt x="87" y="35"/>
                    <a:pt x="98" y="35"/>
                  </a:cubicBezTo>
                  <a:cubicBezTo>
                    <a:pt x="106" y="35"/>
                    <a:pt x="114" y="35"/>
                    <a:pt x="120" y="37"/>
                  </a:cubicBezTo>
                  <a:cubicBezTo>
                    <a:pt x="126" y="39"/>
                    <a:pt x="131" y="42"/>
                    <a:pt x="135" y="45"/>
                  </a:cubicBezTo>
                  <a:cubicBezTo>
                    <a:pt x="139" y="48"/>
                    <a:pt x="142" y="52"/>
                    <a:pt x="144" y="55"/>
                  </a:cubicBezTo>
                  <a:cubicBezTo>
                    <a:pt x="146" y="59"/>
                    <a:pt x="147" y="62"/>
                    <a:pt x="147" y="66"/>
                  </a:cubicBezTo>
                  <a:cubicBezTo>
                    <a:pt x="147" y="69"/>
                    <a:pt x="146" y="72"/>
                    <a:pt x="143" y="75"/>
                  </a:cubicBezTo>
                  <a:cubicBezTo>
                    <a:pt x="141" y="78"/>
                    <a:pt x="137" y="79"/>
                    <a:pt x="134" y="79"/>
                  </a:cubicBezTo>
                  <a:cubicBezTo>
                    <a:pt x="130" y="79"/>
                    <a:pt x="128" y="78"/>
                    <a:pt x="126" y="76"/>
                  </a:cubicBezTo>
                  <a:cubicBezTo>
                    <a:pt x="124" y="75"/>
                    <a:pt x="122" y="72"/>
                    <a:pt x="120" y="69"/>
                  </a:cubicBezTo>
                  <a:cubicBezTo>
                    <a:pt x="118" y="65"/>
                    <a:pt x="115" y="61"/>
                    <a:pt x="112" y="59"/>
                  </a:cubicBezTo>
                  <a:cubicBezTo>
                    <a:pt x="109" y="56"/>
                    <a:pt x="103" y="55"/>
                    <a:pt x="96" y="55"/>
                  </a:cubicBezTo>
                  <a:cubicBezTo>
                    <a:pt x="89" y="55"/>
                    <a:pt x="84" y="56"/>
                    <a:pt x="80" y="59"/>
                  </a:cubicBezTo>
                  <a:cubicBezTo>
                    <a:pt x="76" y="62"/>
                    <a:pt x="74" y="65"/>
                    <a:pt x="74" y="68"/>
                  </a:cubicBezTo>
                  <a:cubicBezTo>
                    <a:pt x="74" y="70"/>
                    <a:pt x="75" y="72"/>
                    <a:pt x="76" y="73"/>
                  </a:cubicBezTo>
                  <a:cubicBezTo>
                    <a:pt x="77" y="75"/>
                    <a:pt x="79" y="76"/>
                    <a:pt x="82" y="78"/>
                  </a:cubicBezTo>
                  <a:cubicBezTo>
                    <a:pt x="84" y="79"/>
                    <a:pt x="87" y="80"/>
                    <a:pt x="89" y="81"/>
                  </a:cubicBezTo>
                  <a:cubicBezTo>
                    <a:pt x="92" y="81"/>
                    <a:pt x="96" y="82"/>
                    <a:pt x="102" y="84"/>
                  </a:cubicBezTo>
                  <a:cubicBezTo>
                    <a:pt x="110" y="85"/>
                    <a:pt x="117" y="87"/>
                    <a:pt x="123" y="89"/>
                  </a:cubicBezTo>
                  <a:cubicBezTo>
                    <a:pt x="129" y="91"/>
                    <a:pt x="134" y="94"/>
                    <a:pt x="139" y="96"/>
                  </a:cubicBezTo>
                  <a:cubicBezTo>
                    <a:pt x="143" y="99"/>
                    <a:pt x="147" y="103"/>
                    <a:pt x="149" y="108"/>
                  </a:cubicBezTo>
                  <a:cubicBezTo>
                    <a:pt x="152" y="112"/>
                    <a:pt x="153" y="118"/>
                    <a:pt x="153" y="124"/>
                  </a:cubicBezTo>
                  <a:cubicBezTo>
                    <a:pt x="153" y="132"/>
                    <a:pt x="151" y="139"/>
                    <a:pt x="146" y="145"/>
                  </a:cubicBezTo>
                  <a:close/>
                </a:path>
              </a:pathLst>
            </a:custGeom>
            <a:solidFill>
              <a:srgbClr val="CCF2EA"/>
            </a:solid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sp>
          <p:nvSpPr>
            <p:cNvPr id="50" name="Freeform 44">
              <a:extLst>
                <a:ext uri="{FF2B5EF4-FFF2-40B4-BE49-F238E27FC236}">
                  <a16:creationId xmlns:a16="http://schemas.microsoft.com/office/drawing/2014/main" id="{12584271-1230-416E-8AEB-54653256D9B0}"/>
                </a:ext>
              </a:extLst>
            </p:cNvPr>
            <p:cNvSpPr>
              <a:spLocks noEditPoints="1"/>
            </p:cNvSpPr>
            <p:nvPr/>
          </p:nvSpPr>
          <p:spPr bwMode="auto">
            <a:xfrm>
              <a:off x="7294610" y="2211632"/>
              <a:ext cx="776170" cy="779214"/>
            </a:xfrm>
            <a:custGeom>
              <a:avLst/>
              <a:gdLst>
                <a:gd name="T0" fmla="*/ 192 w 193"/>
                <a:gd name="T1" fmla="*/ 81 h 194"/>
                <a:gd name="T2" fmla="*/ 191 w 193"/>
                <a:gd name="T3" fmla="*/ 77 h 194"/>
                <a:gd name="T4" fmla="*/ 188 w 193"/>
                <a:gd name="T5" fmla="*/ 75 h 194"/>
                <a:gd name="T6" fmla="*/ 162 w 193"/>
                <a:gd name="T7" fmla="*/ 71 h 194"/>
                <a:gd name="T8" fmla="*/ 157 w 193"/>
                <a:gd name="T9" fmla="*/ 54 h 194"/>
                <a:gd name="T10" fmla="*/ 151 w 193"/>
                <a:gd name="T11" fmla="*/ 34 h 194"/>
                <a:gd name="T12" fmla="*/ 104 w 193"/>
                <a:gd name="T13" fmla="*/ 0 h 194"/>
                <a:gd name="T14" fmla="*/ 61 w 193"/>
                <a:gd name="T15" fmla="*/ 0 h 194"/>
                <a:gd name="T16" fmla="*/ 0 w 193"/>
                <a:gd name="T17" fmla="*/ 61 h 194"/>
                <a:gd name="T18" fmla="*/ 0 w 193"/>
                <a:gd name="T19" fmla="*/ 133 h 194"/>
                <a:gd name="T20" fmla="*/ 61 w 193"/>
                <a:gd name="T21" fmla="*/ 194 h 194"/>
                <a:gd name="T22" fmla="*/ 131 w 193"/>
                <a:gd name="T23" fmla="*/ 194 h 194"/>
                <a:gd name="T24" fmla="*/ 192 w 193"/>
                <a:gd name="T25" fmla="*/ 133 h 194"/>
                <a:gd name="T26" fmla="*/ 193 w 193"/>
                <a:gd name="T27" fmla="*/ 83 h 194"/>
                <a:gd name="T28" fmla="*/ 192 w 193"/>
                <a:gd name="T29" fmla="*/ 81 h 194"/>
                <a:gd name="T30" fmla="*/ 62 w 193"/>
                <a:gd name="T31" fmla="*/ 50 h 194"/>
                <a:gd name="T32" fmla="*/ 96 w 193"/>
                <a:gd name="T33" fmla="*/ 50 h 194"/>
                <a:gd name="T34" fmla="*/ 108 w 193"/>
                <a:gd name="T35" fmla="*/ 62 h 194"/>
                <a:gd name="T36" fmla="*/ 96 w 193"/>
                <a:gd name="T37" fmla="*/ 73 h 194"/>
                <a:gd name="T38" fmla="*/ 62 w 193"/>
                <a:gd name="T39" fmla="*/ 73 h 194"/>
                <a:gd name="T40" fmla="*/ 50 w 193"/>
                <a:gd name="T41" fmla="*/ 62 h 194"/>
                <a:gd name="T42" fmla="*/ 62 w 193"/>
                <a:gd name="T43" fmla="*/ 50 h 194"/>
                <a:gd name="T44" fmla="*/ 131 w 193"/>
                <a:gd name="T45" fmla="*/ 143 h 194"/>
                <a:gd name="T46" fmla="*/ 62 w 193"/>
                <a:gd name="T47" fmla="*/ 143 h 194"/>
                <a:gd name="T48" fmla="*/ 50 w 193"/>
                <a:gd name="T49" fmla="*/ 132 h 194"/>
                <a:gd name="T50" fmla="*/ 62 w 193"/>
                <a:gd name="T51" fmla="*/ 120 h 194"/>
                <a:gd name="T52" fmla="*/ 131 w 193"/>
                <a:gd name="T53" fmla="*/ 120 h 194"/>
                <a:gd name="T54" fmla="*/ 142 w 193"/>
                <a:gd name="T55" fmla="*/ 132 h 194"/>
                <a:gd name="T56" fmla="*/ 131 w 193"/>
                <a:gd name="T57" fmla="*/ 143 h 1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193" h="194">
                  <a:moveTo>
                    <a:pt x="192" y="81"/>
                  </a:moveTo>
                  <a:cubicBezTo>
                    <a:pt x="191" y="77"/>
                    <a:pt x="191" y="77"/>
                    <a:pt x="191" y="77"/>
                  </a:cubicBezTo>
                  <a:cubicBezTo>
                    <a:pt x="188" y="75"/>
                    <a:pt x="188" y="75"/>
                    <a:pt x="188" y="75"/>
                  </a:cubicBezTo>
                  <a:cubicBezTo>
                    <a:pt x="184" y="72"/>
                    <a:pt x="166" y="75"/>
                    <a:pt x="162" y="71"/>
                  </a:cubicBezTo>
                  <a:cubicBezTo>
                    <a:pt x="158" y="68"/>
                    <a:pt x="158" y="62"/>
                    <a:pt x="157" y="54"/>
                  </a:cubicBezTo>
                  <a:cubicBezTo>
                    <a:pt x="155" y="39"/>
                    <a:pt x="153" y="39"/>
                    <a:pt x="151" y="34"/>
                  </a:cubicBezTo>
                  <a:cubicBezTo>
                    <a:pt x="143" y="16"/>
                    <a:pt x="120" y="2"/>
                    <a:pt x="104" y="0"/>
                  </a:cubicBezTo>
                  <a:cubicBezTo>
                    <a:pt x="61" y="0"/>
                    <a:pt x="61" y="0"/>
                    <a:pt x="61" y="0"/>
                  </a:cubicBezTo>
                  <a:cubicBezTo>
                    <a:pt x="28" y="0"/>
                    <a:pt x="0" y="28"/>
                    <a:pt x="0" y="61"/>
                  </a:cubicBezTo>
                  <a:cubicBezTo>
                    <a:pt x="0" y="133"/>
                    <a:pt x="0" y="133"/>
                    <a:pt x="0" y="133"/>
                  </a:cubicBezTo>
                  <a:cubicBezTo>
                    <a:pt x="0" y="166"/>
                    <a:pt x="28" y="194"/>
                    <a:pt x="61" y="194"/>
                  </a:cubicBezTo>
                  <a:cubicBezTo>
                    <a:pt x="131" y="194"/>
                    <a:pt x="131" y="194"/>
                    <a:pt x="131" y="194"/>
                  </a:cubicBezTo>
                  <a:cubicBezTo>
                    <a:pt x="165" y="194"/>
                    <a:pt x="192" y="166"/>
                    <a:pt x="192" y="133"/>
                  </a:cubicBezTo>
                  <a:cubicBezTo>
                    <a:pt x="193" y="83"/>
                    <a:pt x="193" y="83"/>
                    <a:pt x="193" y="83"/>
                  </a:cubicBezTo>
                  <a:lnTo>
                    <a:pt x="192" y="81"/>
                  </a:lnTo>
                  <a:close/>
                  <a:moveTo>
                    <a:pt x="62" y="50"/>
                  </a:moveTo>
                  <a:cubicBezTo>
                    <a:pt x="96" y="50"/>
                    <a:pt x="96" y="50"/>
                    <a:pt x="96" y="50"/>
                  </a:cubicBezTo>
                  <a:cubicBezTo>
                    <a:pt x="102" y="50"/>
                    <a:pt x="108" y="55"/>
                    <a:pt x="108" y="62"/>
                  </a:cubicBezTo>
                  <a:cubicBezTo>
                    <a:pt x="108" y="68"/>
                    <a:pt x="102" y="73"/>
                    <a:pt x="96" y="73"/>
                  </a:cubicBezTo>
                  <a:cubicBezTo>
                    <a:pt x="62" y="73"/>
                    <a:pt x="62" y="73"/>
                    <a:pt x="62" y="73"/>
                  </a:cubicBezTo>
                  <a:cubicBezTo>
                    <a:pt x="56" y="73"/>
                    <a:pt x="50" y="68"/>
                    <a:pt x="50" y="62"/>
                  </a:cubicBezTo>
                  <a:cubicBezTo>
                    <a:pt x="50" y="55"/>
                    <a:pt x="56" y="50"/>
                    <a:pt x="62" y="50"/>
                  </a:cubicBezTo>
                  <a:close/>
                  <a:moveTo>
                    <a:pt x="131" y="143"/>
                  </a:moveTo>
                  <a:cubicBezTo>
                    <a:pt x="62" y="143"/>
                    <a:pt x="62" y="143"/>
                    <a:pt x="62" y="143"/>
                  </a:cubicBezTo>
                  <a:cubicBezTo>
                    <a:pt x="56" y="143"/>
                    <a:pt x="50" y="138"/>
                    <a:pt x="50" y="132"/>
                  </a:cubicBezTo>
                  <a:cubicBezTo>
                    <a:pt x="50" y="125"/>
                    <a:pt x="56" y="120"/>
                    <a:pt x="62" y="120"/>
                  </a:cubicBezTo>
                  <a:cubicBezTo>
                    <a:pt x="131" y="120"/>
                    <a:pt x="131" y="120"/>
                    <a:pt x="131" y="120"/>
                  </a:cubicBezTo>
                  <a:cubicBezTo>
                    <a:pt x="137" y="120"/>
                    <a:pt x="142" y="125"/>
                    <a:pt x="142" y="132"/>
                  </a:cubicBezTo>
                  <a:cubicBezTo>
                    <a:pt x="142" y="138"/>
                    <a:pt x="137" y="143"/>
                    <a:pt x="131" y="143"/>
                  </a:cubicBezTo>
                  <a:close/>
                </a:path>
              </a:pathLst>
            </a:custGeom>
            <a:solidFill>
              <a:srgbClr val="CCF2EA"/>
            </a:solid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grpSp>
          <p:nvGrpSpPr>
            <p:cNvPr id="51" name="Group 12">
              <a:extLst>
                <a:ext uri="{FF2B5EF4-FFF2-40B4-BE49-F238E27FC236}">
                  <a16:creationId xmlns:a16="http://schemas.microsoft.com/office/drawing/2014/main" id="{5332A512-120F-4920-9336-667164DA1888}"/>
                </a:ext>
              </a:extLst>
            </p:cNvPr>
            <p:cNvGrpSpPr/>
            <p:nvPr/>
          </p:nvGrpSpPr>
          <p:grpSpPr>
            <a:xfrm>
              <a:off x="8396467" y="668424"/>
              <a:ext cx="937492" cy="931403"/>
              <a:chOff x="2189163" y="538163"/>
              <a:chExt cx="977900" cy="971549"/>
            </a:xfrm>
            <a:solidFill>
              <a:srgbClr val="CCF2EA"/>
            </a:solidFill>
          </p:grpSpPr>
          <p:sp>
            <p:nvSpPr>
              <p:cNvPr id="56" name="Freeform 50">
                <a:extLst>
                  <a:ext uri="{FF2B5EF4-FFF2-40B4-BE49-F238E27FC236}">
                    <a16:creationId xmlns:a16="http://schemas.microsoft.com/office/drawing/2014/main" id="{A1AE076E-F12D-4966-AB5F-AD564F582595}"/>
                  </a:ext>
                </a:extLst>
              </p:cNvPr>
              <p:cNvSpPr/>
              <p:nvPr/>
            </p:nvSpPr>
            <p:spPr bwMode="auto">
              <a:xfrm>
                <a:off x="2189163" y="538163"/>
                <a:ext cx="733425" cy="677862"/>
              </a:xfrm>
              <a:custGeom>
                <a:avLst/>
                <a:gdLst>
                  <a:gd name="T0" fmla="*/ 75 w 175"/>
                  <a:gd name="T1" fmla="*/ 162 h 162"/>
                  <a:gd name="T2" fmla="*/ 87 w 175"/>
                  <a:gd name="T3" fmla="*/ 152 h 162"/>
                  <a:gd name="T4" fmla="*/ 76 w 175"/>
                  <a:gd name="T5" fmla="*/ 142 h 162"/>
                  <a:gd name="T6" fmla="*/ 69 w 175"/>
                  <a:gd name="T7" fmla="*/ 142 h 162"/>
                  <a:gd name="T8" fmla="*/ 37 w 175"/>
                  <a:gd name="T9" fmla="*/ 109 h 162"/>
                  <a:gd name="T10" fmla="*/ 70 w 175"/>
                  <a:gd name="T11" fmla="*/ 78 h 162"/>
                  <a:gd name="T12" fmla="*/ 114 w 175"/>
                  <a:gd name="T13" fmla="*/ 78 h 162"/>
                  <a:gd name="T14" fmla="*/ 146 w 175"/>
                  <a:gd name="T15" fmla="*/ 110 h 162"/>
                  <a:gd name="T16" fmla="*/ 146 w 175"/>
                  <a:gd name="T17" fmla="*/ 151 h 162"/>
                  <a:gd name="T18" fmla="*/ 158 w 175"/>
                  <a:gd name="T19" fmla="*/ 162 h 162"/>
                  <a:gd name="T20" fmla="*/ 163 w 175"/>
                  <a:gd name="T21" fmla="*/ 162 h 162"/>
                  <a:gd name="T22" fmla="*/ 175 w 175"/>
                  <a:gd name="T23" fmla="*/ 151 h 162"/>
                  <a:gd name="T24" fmla="*/ 175 w 175"/>
                  <a:gd name="T25" fmla="*/ 15 h 162"/>
                  <a:gd name="T26" fmla="*/ 117 w 175"/>
                  <a:gd name="T27" fmla="*/ 0 h 162"/>
                  <a:gd name="T28" fmla="*/ 0 w 175"/>
                  <a:gd name="T29" fmla="*/ 116 h 162"/>
                  <a:gd name="T30" fmla="*/ 10 w 175"/>
                  <a:gd name="T31" fmla="*/ 162 h 162"/>
                  <a:gd name="T32" fmla="*/ 75 w 175"/>
                  <a:gd name="T33" fmla="*/ 162 h 1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75" h="162">
                    <a:moveTo>
                      <a:pt x="75" y="162"/>
                    </a:moveTo>
                    <a:cubicBezTo>
                      <a:pt x="82" y="162"/>
                      <a:pt x="87" y="158"/>
                      <a:pt x="87" y="152"/>
                    </a:cubicBezTo>
                    <a:cubicBezTo>
                      <a:pt x="87" y="147"/>
                      <a:pt x="82" y="143"/>
                      <a:pt x="76" y="142"/>
                    </a:cubicBezTo>
                    <a:cubicBezTo>
                      <a:pt x="69" y="142"/>
                      <a:pt x="69" y="142"/>
                      <a:pt x="69" y="142"/>
                    </a:cubicBezTo>
                    <a:cubicBezTo>
                      <a:pt x="52" y="141"/>
                      <a:pt x="37" y="126"/>
                      <a:pt x="37" y="109"/>
                    </a:cubicBezTo>
                    <a:cubicBezTo>
                      <a:pt x="37" y="92"/>
                      <a:pt x="52" y="78"/>
                      <a:pt x="70" y="78"/>
                    </a:cubicBezTo>
                    <a:cubicBezTo>
                      <a:pt x="114" y="78"/>
                      <a:pt x="114" y="78"/>
                      <a:pt x="114" y="78"/>
                    </a:cubicBezTo>
                    <a:cubicBezTo>
                      <a:pt x="132" y="78"/>
                      <a:pt x="146" y="92"/>
                      <a:pt x="146" y="110"/>
                    </a:cubicBezTo>
                    <a:cubicBezTo>
                      <a:pt x="146" y="151"/>
                      <a:pt x="146" y="151"/>
                      <a:pt x="146" y="151"/>
                    </a:cubicBezTo>
                    <a:cubicBezTo>
                      <a:pt x="146" y="157"/>
                      <a:pt x="152" y="162"/>
                      <a:pt x="158" y="162"/>
                    </a:cubicBezTo>
                    <a:cubicBezTo>
                      <a:pt x="163" y="162"/>
                      <a:pt x="163" y="162"/>
                      <a:pt x="163" y="162"/>
                    </a:cubicBezTo>
                    <a:cubicBezTo>
                      <a:pt x="169" y="162"/>
                      <a:pt x="175" y="157"/>
                      <a:pt x="175" y="151"/>
                    </a:cubicBezTo>
                    <a:cubicBezTo>
                      <a:pt x="175" y="15"/>
                      <a:pt x="175" y="15"/>
                      <a:pt x="175" y="15"/>
                    </a:cubicBezTo>
                    <a:cubicBezTo>
                      <a:pt x="158" y="5"/>
                      <a:pt x="138" y="0"/>
                      <a:pt x="117" y="0"/>
                    </a:cubicBezTo>
                    <a:cubicBezTo>
                      <a:pt x="52" y="0"/>
                      <a:pt x="0" y="52"/>
                      <a:pt x="0" y="116"/>
                    </a:cubicBezTo>
                    <a:cubicBezTo>
                      <a:pt x="0" y="132"/>
                      <a:pt x="4" y="148"/>
                      <a:pt x="10" y="162"/>
                    </a:cubicBezTo>
                    <a:lnTo>
                      <a:pt x="75" y="162"/>
                    </a:lnTo>
                    <a:close/>
                  </a:path>
                </a:pathLst>
              </a:custGeom>
              <a:grp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sp>
            <p:nvSpPr>
              <p:cNvPr id="57" name="Freeform 51">
                <a:extLst>
                  <a:ext uri="{FF2B5EF4-FFF2-40B4-BE49-F238E27FC236}">
                    <a16:creationId xmlns:a16="http://schemas.microsoft.com/office/drawing/2014/main" id="{9D57E047-EBEC-4E57-8358-4B909E98AD1E}"/>
                  </a:ext>
                </a:extLst>
              </p:cNvPr>
              <p:cNvSpPr/>
              <p:nvPr/>
            </p:nvSpPr>
            <p:spPr bwMode="auto">
              <a:xfrm>
                <a:off x="2281238" y="666750"/>
                <a:ext cx="885825" cy="842962"/>
              </a:xfrm>
              <a:custGeom>
                <a:avLst/>
                <a:gdLst>
                  <a:gd name="T0" fmla="*/ 174 w 211"/>
                  <a:gd name="T1" fmla="*/ 0 h 201"/>
                  <a:gd name="T2" fmla="*/ 174 w 211"/>
                  <a:gd name="T3" fmla="*/ 120 h 201"/>
                  <a:gd name="T4" fmla="*/ 141 w 211"/>
                  <a:gd name="T5" fmla="*/ 152 h 201"/>
                  <a:gd name="T6" fmla="*/ 136 w 211"/>
                  <a:gd name="T7" fmla="*/ 152 h 201"/>
                  <a:gd name="T8" fmla="*/ 103 w 211"/>
                  <a:gd name="T9" fmla="*/ 120 h 201"/>
                  <a:gd name="T10" fmla="*/ 103 w 211"/>
                  <a:gd name="T11" fmla="*/ 79 h 201"/>
                  <a:gd name="T12" fmla="*/ 92 w 211"/>
                  <a:gd name="T13" fmla="*/ 67 h 201"/>
                  <a:gd name="T14" fmla="*/ 48 w 211"/>
                  <a:gd name="T15" fmla="*/ 67 h 201"/>
                  <a:gd name="T16" fmla="*/ 36 w 211"/>
                  <a:gd name="T17" fmla="*/ 78 h 201"/>
                  <a:gd name="T18" fmla="*/ 48 w 211"/>
                  <a:gd name="T19" fmla="*/ 90 h 201"/>
                  <a:gd name="T20" fmla="*/ 55 w 211"/>
                  <a:gd name="T21" fmla="*/ 90 h 201"/>
                  <a:gd name="T22" fmla="*/ 86 w 211"/>
                  <a:gd name="T23" fmla="*/ 122 h 201"/>
                  <a:gd name="T24" fmla="*/ 53 w 211"/>
                  <a:gd name="T25" fmla="*/ 152 h 201"/>
                  <a:gd name="T26" fmla="*/ 0 w 211"/>
                  <a:gd name="T27" fmla="*/ 152 h 201"/>
                  <a:gd name="T28" fmla="*/ 95 w 211"/>
                  <a:gd name="T29" fmla="*/ 201 h 201"/>
                  <a:gd name="T30" fmla="*/ 211 w 211"/>
                  <a:gd name="T31" fmla="*/ 85 h 201"/>
                  <a:gd name="T32" fmla="*/ 174 w 211"/>
                  <a:gd name="T33" fmla="*/ 0 h 2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211" h="201">
                    <a:moveTo>
                      <a:pt x="174" y="0"/>
                    </a:moveTo>
                    <a:cubicBezTo>
                      <a:pt x="174" y="120"/>
                      <a:pt x="174" y="120"/>
                      <a:pt x="174" y="120"/>
                    </a:cubicBezTo>
                    <a:cubicBezTo>
                      <a:pt x="174" y="138"/>
                      <a:pt x="159" y="152"/>
                      <a:pt x="141" y="152"/>
                    </a:cubicBezTo>
                    <a:cubicBezTo>
                      <a:pt x="136" y="152"/>
                      <a:pt x="136" y="152"/>
                      <a:pt x="136" y="152"/>
                    </a:cubicBezTo>
                    <a:cubicBezTo>
                      <a:pt x="118" y="152"/>
                      <a:pt x="103" y="138"/>
                      <a:pt x="103" y="120"/>
                    </a:cubicBezTo>
                    <a:cubicBezTo>
                      <a:pt x="103" y="79"/>
                      <a:pt x="103" y="79"/>
                      <a:pt x="103" y="79"/>
                    </a:cubicBezTo>
                    <a:cubicBezTo>
                      <a:pt x="103" y="73"/>
                      <a:pt x="98" y="67"/>
                      <a:pt x="92" y="67"/>
                    </a:cubicBezTo>
                    <a:cubicBezTo>
                      <a:pt x="48" y="67"/>
                      <a:pt x="48" y="67"/>
                      <a:pt x="48" y="67"/>
                    </a:cubicBezTo>
                    <a:cubicBezTo>
                      <a:pt x="42" y="67"/>
                      <a:pt x="36" y="72"/>
                      <a:pt x="36" y="78"/>
                    </a:cubicBezTo>
                    <a:cubicBezTo>
                      <a:pt x="36" y="84"/>
                      <a:pt x="42" y="90"/>
                      <a:pt x="48" y="90"/>
                    </a:cubicBezTo>
                    <a:cubicBezTo>
                      <a:pt x="55" y="90"/>
                      <a:pt x="55" y="90"/>
                      <a:pt x="55" y="90"/>
                    </a:cubicBezTo>
                    <a:cubicBezTo>
                      <a:pt x="73" y="91"/>
                      <a:pt x="87" y="106"/>
                      <a:pt x="86" y="122"/>
                    </a:cubicBezTo>
                    <a:cubicBezTo>
                      <a:pt x="86" y="139"/>
                      <a:pt x="71" y="152"/>
                      <a:pt x="53" y="152"/>
                    </a:cubicBezTo>
                    <a:cubicBezTo>
                      <a:pt x="0" y="152"/>
                      <a:pt x="0" y="152"/>
                      <a:pt x="0" y="152"/>
                    </a:cubicBezTo>
                    <a:cubicBezTo>
                      <a:pt x="21" y="182"/>
                      <a:pt x="55" y="201"/>
                      <a:pt x="95" y="201"/>
                    </a:cubicBezTo>
                    <a:cubicBezTo>
                      <a:pt x="159" y="201"/>
                      <a:pt x="211" y="149"/>
                      <a:pt x="211" y="85"/>
                    </a:cubicBezTo>
                    <a:cubicBezTo>
                      <a:pt x="211" y="51"/>
                      <a:pt x="197" y="21"/>
                      <a:pt x="174" y="0"/>
                    </a:cubicBezTo>
                    <a:close/>
                  </a:path>
                </a:pathLst>
              </a:custGeom>
              <a:grp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grpSp>
        <p:grpSp>
          <p:nvGrpSpPr>
            <p:cNvPr id="52" name="Group 13">
              <a:extLst>
                <a:ext uri="{FF2B5EF4-FFF2-40B4-BE49-F238E27FC236}">
                  <a16:creationId xmlns:a16="http://schemas.microsoft.com/office/drawing/2014/main" id="{5284FFD0-DFB4-451E-A8BB-C5F8C7F479D1}"/>
                </a:ext>
              </a:extLst>
            </p:cNvPr>
            <p:cNvGrpSpPr/>
            <p:nvPr/>
          </p:nvGrpSpPr>
          <p:grpSpPr>
            <a:xfrm>
              <a:off x="7684216" y="4511744"/>
              <a:ext cx="600555" cy="562067"/>
              <a:chOff x="7904163" y="-96838"/>
              <a:chExt cx="1436687" cy="1344613"/>
            </a:xfrm>
            <a:solidFill>
              <a:srgbClr val="CCF2EA"/>
            </a:solidFill>
          </p:grpSpPr>
          <p:sp>
            <p:nvSpPr>
              <p:cNvPr id="54" name="Freeform 31">
                <a:extLst>
                  <a:ext uri="{FF2B5EF4-FFF2-40B4-BE49-F238E27FC236}">
                    <a16:creationId xmlns:a16="http://schemas.microsoft.com/office/drawing/2014/main" id="{1C618F06-581F-457E-9E4C-0C974C809E99}"/>
                  </a:ext>
                </a:extLst>
              </p:cNvPr>
              <p:cNvSpPr/>
              <p:nvPr/>
            </p:nvSpPr>
            <p:spPr bwMode="auto">
              <a:xfrm>
                <a:off x="8097838" y="1054100"/>
                <a:ext cx="1050925" cy="193675"/>
              </a:xfrm>
              <a:custGeom>
                <a:avLst/>
                <a:gdLst>
                  <a:gd name="T0" fmla="*/ 273 w 278"/>
                  <a:gd name="T1" fmla="*/ 0 h 51"/>
                  <a:gd name="T2" fmla="*/ 5 w 278"/>
                  <a:gd name="T3" fmla="*/ 0 h 51"/>
                  <a:gd name="T4" fmla="*/ 0 w 278"/>
                  <a:gd name="T5" fmla="*/ 5 h 51"/>
                  <a:gd name="T6" fmla="*/ 0 w 278"/>
                  <a:gd name="T7" fmla="*/ 46 h 51"/>
                  <a:gd name="T8" fmla="*/ 5 w 278"/>
                  <a:gd name="T9" fmla="*/ 51 h 51"/>
                  <a:gd name="T10" fmla="*/ 273 w 278"/>
                  <a:gd name="T11" fmla="*/ 51 h 51"/>
                  <a:gd name="T12" fmla="*/ 278 w 278"/>
                  <a:gd name="T13" fmla="*/ 46 h 51"/>
                  <a:gd name="T14" fmla="*/ 278 w 278"/>
                  <a:gd name="T15" fmla="*/ 5 h 51"/>
                  <a:gd name="T16" fmla="*/ 273 w 278"/>
                  <a:gd name="T17" fmla="*/ 0 h 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78" h="51">
                    <a:moveTo>
                      <a:pt x="273" y="0"/>
                    </a:moveTo>
                    <a:cubicBezTo>
                      <a:pt x="5" y="0"/>
                      <a:pt x="5" y="0"/>
                      <a:pt x="5" y="0"/>
                    </a:cubicBezTo>
                    <a:cubicBezTo>
                      <a:pt x="2" y="0"/>
                      <a:pt x="0" y="2"/>
                      <a:pt x="0" y="5"/>
                    </a:cubicBezTo>
                    <a:cubicBezTo>
                      <a:pt x="0" y="46"/>
                      <a:pt x="0" y="46"/>
                      <a:pt x="0" y="46"/>
                    </a:cubicBezTo>
                    <a:cubicBezTo>
                      <a:pt x="0" y="48"/>
                      <a:pt x="2" y="51"/>
                      <a:pt x="5" y="51"/>
                    </a:cubicBezTo>
                    <a:cubicBezTo>
                      <a:pt x="273" y="51"/>
                      <a:pt x="273" y="51"/>
                      <a:pt x="273" y="51"/>
                    </a:cubicBezTo>
                    <a:cubicBezTo>
                      <a:pt x="276" y="51"/>
                      <a:pt x="278" y="48"/>
                      <a:pt x="278" y="46"/>
                    </a:cubicBezTo>
                    <a:cubicBezTo>
                      <a:pt x="278" y="5"/>
                      <a:pt x="278" y="5"/>
                      <a:pt x="278" y="5"/>
                    </a:cubicBezTo>
                    <a:cubicBezTo>
                      <a:pt x="278" y="2"/>
                      <a:pt x="276" y="0"/>
                      <a:pt x="273" y="0"/>
                    </a:cubicBezTo>
                    <a:close/>
                  </a:path>
                </a:pathLst>
              </a:custGeom>
              <a:grp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sp>
            <p:nvSpPr>
              <p:cNvPr id="55" name="Freeform 32">
                <a:extLst>
                  <a:ext uri="{FF2B5EF4-FFF2-40B4-BE49-F238E27FC236}">
                    <a16:creationId xmlns:a16="http://schemas.microsoft.com/office/drawing/2014/main" id="{73D925E1-CA5C-40D3-893B-6F18917BBBBF}"/>
                  </a:ext>
                </a:extLst>
              </p:cNvPr>
              <p:cNvSpPr/>
              <p:nvPr/>
            </p:nvSpPr>
            <p:spPr bwMode="auto">
              <a:xfrm>
                <a:off x="7904163" y="-96838"/>
                <a:ext cx="1436687" cy="1055688"/>
              </a:xfrm>
              <a:custGeom>
                <a:avLst/>
                <a:gdLst>
                  <a:gd name="T0" fmla="*/ 380 w 380"/>
                  <a:gd name="T1" fmla="*/ 38 h 279"/>
                  <a:gd name="T2" fmla="*/ 342 w 380"/>
                  <a:gd name="T3" fmla="*/ 0 h 279"/>
                  <a:gd name="T4" fmla="*/ 304 w 380"/>
                  <a:gd name="T5" fmla="*/ 38 h 279"/>
                  <a:gd name="T6" fmla="*/ 320 w 380"/>
                  <a:gd name="T7" fmla="*/ 69 h 279"/>
                  <a:gd name="T8" fmla="*/ 253 w 380"/>
                  <a:gd name="T9" fmla="*/ 203 h 279"/>
                  <a:gd name="T10" fmla="*/ 209 w 380"/>
                  <a:gd name="T11" fmla="*/ 71 h 279"/>
                  <a:gd name="T12" fmla="*/ 228 w 380"/>
                  <a:gd name="T13" fmla="*/ 38 h 279"/>
                  <a:gd name="T14" fmla="*/ 190 w 380"/>
                  <a:gd name="T15" fmla="*/ 0 h 279"/>
                  <a:gd name="T16" fmla="*/ 152 w 380"/>
                  <a:gd name="T17" fmla="*/ 38 h 279"/>
                  <a:gd name="T18" fmla="*/ 171 w 380"/>
                  <a:gd name="T19" fmla="*/ 71 h 279"/>
                  <a:gd name="T20" fmla="*/ 127 w 380"/>
                  <a:gd name="T21" fmla="*/ 203 h 279"/>
                  <a:gd name="T22" fmla="*/ 60 w 380"/>
                  <a:gd name="T23" fmla="*/ 69 h 279"/>
                  <a:gd name="T24" fmla="*/ 76 w 380"/>
                  <a:gd name="T25" fmla="*/ 38 h 279"/>
                  <a:gd name="T26" fmla="*/ 38 w 380"/>
                  <a:gd name="T27" fmla="*/ 0 h 279"/>
                  <a:gd name="T28" fmla="*/ 0 w 380"/>
                  <a:gd name="T29" fmla="*/ 38 h 279"/>
                  <a:gd name="T30" fmla="*/ 28 w 380"/>
                  <a:gd name="T31" fmla="*/ 74 h 279"/>
                  <a:gd name="T32" fmla="*/ 51 w 380"/>
                  <a:gd name="T33" fmla="*/ 279 h 279"/>
                  <a:gd name="T34" fmla="*/ 329 w 380"/>
                  <a:gd name="T35" fmla="*/ 279 h 279"/>
                  <a:gd name="T36" fmla="*/ 352 w 380"/>
                  <a:gd name="T37" fmla="*/ 74 h 279"/>
                  <a:gd name="T38" fmla="*/ 380 w 380"/>
                  <a:gd name="T39" fmla="*/ 38 h 2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380" h="279">
                    <a:moveTo>
                      <a:pt x="380" y="38"/>
                    </a:moveTo>
                    <a:cubicBezTo>
                      <a:pt x="380" y="17"/>
                      <a:pt x="363" y="0"/>
                      <a:pt x="342" y="0"/>
                    </a:cubicBezTo>
                    <a:cubicBezTo>
                      <a:pt x="321" y="0"/>
                      <a:pt x="304" y="17"/>
                      <a:pt x="304" y="38"/>
                    </a:cubicBezTo>
                    <a:cubicBezTo>
                      <a:pt x="304" y="51"/>
                      <a:pt x="310" y="62"/>
                      <a:pt x="320" y="69"/>
                    </a:cubicBezTo>
                    <a:cubicBezTo>
                      <a:pt x="253" y="203"/>
                      <a:pt x="253" y="203"/>
                      <a:pt x="253" y="203"/>
                    </a:cubicBezTo>
                    <a:cubicBezTo>
                      <a:pt x="209" y="71"/>
                      <a:pt x="209" y="71"/>
                      <a:pt x="209" y="71"/>
                    </a:cubicBezTo>
                    <a:cubicBezTo>
                      <a:pt x="220" y="64"/>
                      <a:pt x="228" y="52"/>
                      <a:pt x="228" y="38"/>
                    </a:cubicBezTo>
                    <a:cubicBezTo>
                      <a:pt x="228" y="17"/>
                      <a:pt x="211" y="0"/>
                      <a:pt x="190" y="0"/>
                    </a:cubicBezTo>
                    <a:cubicBezTo>
                      <a:pt x="169" y="0"/>
                      <a:pt x="152" y="17"/>
                      <a:pt x="152" y="38"/>
                    </a:cubicBezTo>
                    <a:cubicBezTo>
                      <a:pt x="152" y="52"/>
                      <a:pt x="160" y="64"/>
                      <a:pt x="171" y="71"/>
                    </a:cubicBezTo>
                    <a:cubicBezTo>
                      <a:pt x="127" y="203"/>
                      <a:pt x="127" y="203"/>
                      <a:pt x="127" y="203"/>
                    </a:cubicBezTo>
                    <a:cubicBezTo>
                      <a:pt x="60" y="69"/>
                      <a:pt x="60" y="69"/>
                      <a:pt x="60" y="69"/>
                    </a:cubicBezTo>
                    <a:cubicBezTo>
                      <a:pt x="70" y="62"/>
                      <a:pt x="76" y="51"/>
                      <a:pt x="76" y="38"/>
                    </a:cubicBezTo>
                    <a:cubicBezTo>
                      <a:pt x="76" y="17"/>
                      <a:pt x="59" y="0"/>
                      <a:pt x="38" y="0"/>
                    </a:cubicBezTo>
                    <a:cubicBezTo>
                      <a:pt x="17" y="0"/>
                      <a:pt x="0" y="17"/>
                      <a:pt x="0" y="38"/>
                    </a:cubicBezTo>
                    <a:cubicBezTo>
                      <a:pt x="0" y="55"/>
                      <a:pt x="12" y="70"/>
                      <a:pt x="28" y="74"/>
                    </a:cubicBezTo>
                    <a:cubicBezTo>
                      <a:pt x="51" y="279"/>
                      <a:pt x="51" y="279"/>
                      <a:pt x="51" y="279"/>
                    </a:cubicBezTo>
                    <a:cubicBezTo>
                      <a:pt x="329" y="279"/>
                      <a:pt x="329" y="279"/>
                      <a:pt x="329" y="279"/>
                    </a:cubicBezTo>
                    <a:cubicBezTo>
                      <a:pt x="352" y="74"/>
                      <a:pt x="352" y="74"/>
                      <a:pt x="352" y="74"/>
                    </a:cubicBezTo>
                    <a:cubicBezTo>
                      <a:pt x="368" y="70"/>
                      <a:pt x="380" y="55"/>
                      <a:pt x="380" y="38"/>
                    </a:cubicBezTo>
                    <a:close/>
                  </a:path>
                </a:pathLst>
              </a:custGeom>
              <a:grp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grpSp>
        <p:sp>
          <p:nvSpPr>
            <p:cNvPr id="53" name="Freeform 36">
              <a:extLst>
                <a:ext uri="{FF2B5EF4-FFF2-40B4-BE49-F238E27FC236}">
                  <a16:creationId xmlns:a16="http://schemas.microsoft.com/office/drawing/2014/main" id="{9E26496E-AC56-476D-AD01-873E89DF9569}"/>
                </a:ext>
              </a:extLst>
            </p:cNvPr>
            <p:cNvSpPr/>
            <p:nvPr/>
          </p:nvSpPr>
          <p:spPr bwMode="auto">
            <a:xfrm>
              <a:off x="9389896" y="1811869"/>
              <a:ext cx="737351" cy="672183"/>
            </a:xfrm>
            <a:custGeom>
              <a:avLst/>
              <a:gdLst>
                <a:gd name="T0" fmla="*/ 189 w 255"/>
                <a:gd name="T1" fmla="*/ 10 h 233"/>
                <a:gd name="T2" fmla="*/ 104 w 255"/>
                <a:gd name="T3" fmla="*/ 16 h 233"/>
                <a:gd name="T4" fmla="*/ 18 w 255"/>
                <a:gd name="T5" fmla="*/ 30 h 233"/>
                <a:gd name="T6" fmla="*/ 6 w 255"/>
                <a:gd name="T7" fmla="*/ 30 h 233"/>
                <a:gd name="T8" fmla="*/ 3 w 255"/>
                <a:gd name="T9" fmla="*/ 46 h 233"/>
                <a:gd name="T10" fmla="*/ 115 w 255"/>
                <a:gd name="T11" fmla="*/ 228 h 233"/>
                <a:gd name="T12" fmla="*/ 124 w 255"/>
                <a:gd name="T13" fmla="*/ 233 h 233"/>
                <a:gd name="T14" fmla="*/ 130 w 255"/>
                <a:gd name="T15" fmla="*/ 231 h 233"/>
                <a:gd name="T16" fmla="*/ 134 w 255"/>
                <a:gd name="T17" fmla="*/ 216 h 233"/>
                <a:gd name="T18" fmla="*/ 84 w 255"/>
                <a:gd name="T19" fmla="*/ 135 h 233"/>
                <a:gd name="T20" fmla="*/ 170 w 255"/>
                <a:gd name="T21" fmla="*/ 121 h 233"/>
                <a:gd name="T22" fmla="*/ 255 w 255"/>
                <a:gd name="T23" fmla="*/ 115 h 233"/>
                <a:gd name="T24" fmla="*/ 189 w 255"/>
                <a:gd name="T25" fmla="*/ 10 h 2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55" h="233">
                  <a:moveTo>
                    <a:pt x="189" y="10"/>
                  </a:moveTo>
                  <a:cubicBezTo>
                    <a:pt x="189" y="10"/>
                    <a:pt x="146" y="31"/>
                    <a:pt x="104" y="16"/>
                  </a:cubicBezTo>
                  <a:cubicBezTo>
                    <a:pt x="58" y="0"/>
                    <a:pt x="37" y="6"/>
                    <a:pt x="18" y="30"/>
                  </a:cubicBezTo>
                  <a:cubicBezTo>
                    <a:pt x="14" y="28"/>
                    <a:pt x="10" y="28"/>
                    <a:pt x="6" y="30"/>
                  </a:cubicBezTo>
                  <a:cubicBezTo>
                    <a:pt x="1" y="33"/>
                    <a:pt x="0" y="40"/>
                    <a:pt x="3" y="46"/>
                  </a:cubicBezTo>
                  <a:cubicBezTo>
                    <a:pt x="115" y="228"/>
                    <a:pt x="115" y="228"/>
                    <a:pt x="115" y="228"/>
                  </a:cubicBezTo>
                  <a:cubicBezTo>
                    <a:pt x="117" y="231"/>
                    <a:pt x="121" y="233"/>
                    <a:pt x="124" y="233"/>
                  </a:cubicBezTo>
                  <a:cubicBezTo>
                    <a:pt x="126" y="233"/>
                    <a:pt x="128" y="232"/>
                    <a:pt x="130" y="231"/>
                  </a:cubicBezTo>
                  <a:cubicBezTo>
                    <a:pt x="135" y="228"/>
                    <a:pt x="137" y="221"/>
                    <a:pt x="134" y="216"/>
                  </a:cubicBezTo>
                  <a:cubicBezTo>
                    <a:pt x="84" y="135"/>
                    <a:pt x="84" y="135"/>
                    <a:pt x="84" y="135"/>
                  </a:cubicBezTo>
                  <a:cubicBezTo>
                    <a:pt x="104" y="111"/>
                    <a:pt x="124" y="105"/>
                    <a:pt x="170" y="121"/>
                  </a:cubicBezTo>
                  <a:cubicBezTo>
                    <a:pt x="213" y="135"/>
                    <a:pt x="255" y="115"/>
                    <a:pt x="255" y="115"/>
                  </a:cubicBezTo>
                  <a:lnTo>
                    <a:pt x="189" y="10"/>
                  </a:lnTo>
                  <a:close/>
                </a:path>
              </a:pathLst>
            </a:custGeom>
            <a:solidFill>
              <a:srgbClr val="CCF2EA"/>
            </a:solid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grpSp>
      <p:pic>
        <p:nvPicPr>
          <p:cNvPr id="81" name="图片 80">
            <a:extLst>
              <a:ext uri="{FF2B5EF4-FFF2-40B4-BE49-F238E27FC236}">
                <a16:creationId xmlns:a16="http://schemas.microsoft.com/office/drawing/2014/main" id="{1C9DBD52-0F9B-4E89-B980-3D0555D140B3}"/>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flipV="1">
            <a:off x="-95250" y="9525"/>
            <a:ext cx="2166551" cy="1175480"/>
          </a:xfrm>
          <a:prstGeom prst="rect">
            <a:avLst/>
          </a:prstGeom>
        </p:spPr>
      </p:pic>
    </p:spTree>
    <p:extLst>
      <p:ext uri="{BB962C8B-B14F-4D97-AF65-F5344CB8AC3E}">
        <p14:creationId xmlns:p14="http://schemas.microsoft.com/office/powerpoint/2010/main" val="3627859934"/>
      </p:ext>
    </p:extLst>
  </p:cSld>
  <p:clrMapOvr>
    <a:masterClrMapping/>
  </p:clrMapOvr>
  <mc:AlternateContent xmlns:mc="http://schemas.openxmlformats.org/markup-compatibility/2006" xmlns:p14="http://schemas.microsoft.com/office/powerpoint/2010/main">
    <mc:Choice Requires="p14">
      <p:transition spd="slow" p14:dur="1500" advTm="2000">
        <p:random/>
      </p:transition>
    </mc:Choice>
    <mc:Fallback xmlns="">
      <p:transition spd="slow" advTm="2000">
        <p:random/>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4" name="组合 23">
            <a:extLst>
              <a:ext uri="{FF2B5EF4-FFF2-40B4-BE49-F238E27FC236}">
                <a16:creationId xmlns:a16="http://schemas.microsoft.com/office/drawing/2014/main" id="{9E4A870D-0BEC-41BD-AE5E-CAABF1BB9F1E}"/>
              </a:ext>
            </a:extLst>
          </p:cNvPr>
          <p:cNvGrpSpPr/>
          <p:nvPr/>
        </p:nvGrpSpPr>
        <p:grpSpPr>
          <a:xfrm>
            <a:off x="10391775" y="4524386"/>
            <a:ext cx="1708314" cy="2242632"/>
            <a:chOff x="9939027" y="4136643"/>
            <a:chExt cx="2018187" cy="2649425"/>
          </a:xfrm>
        </p:grpSpPr>
        <p:pic>
          <p:nvPicPr>
            <p:cNvPr id="3" name="图片 2"/>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a:xfrm>
              <a:off x="9939027" y="4136643"/>
              <a:ext cx="1433412" cy="1433412"/>
            </a:xfrm>
            <a:custGeom>
              <a:avLst/>
              <a:gdLst>
                <a:gd name="connsiteX0" fmla="*/ 841502 w 1683004"/>
                <a:gd name="connsiteY0" fmla="*/ 510988 h 1683004"/>
                <a:gd name="connsiteX1" fmla="*/ 510988 w 1683004"/>
                <a:gd name="connsiteY1" fmla="*/ 841502 h 1683004"/>
                <a:gd name="connsiteX2" fmla="*/ 841502 w 1683004"/>
                <a:gd name="connsiteY2" fmla="*/ 1172016 h 1683004"/>
                <a:gd name="connsiteX3" fmla="*/ 1172016 w 1683004"/>
                <a:gd name="connsiteY3" fmla="*/ 841502 h 1683004"/>
                <a:gd name="connsiteX4" fmla="*/ 841502 w 1683004"/>
                <a:gd name="connsiteY4" fmla="*/ 510988 h 1683004"/>
                <a:gd name="connsiteX5" fmla="*/ 0 w 1683004"/>
                <a:gd name="connsiteY5" fmla="*/ 0 h 1683004"/>
                <a:gd name="connsiteX6" fmla="*/ 1683004 w 1683004"/>
                <a:gd name="connsiteY6" fmla="*/ 0 h 1683004"/>
                <a:gd name="connsiteX7" fmla="*/ 1683004 w 1683004"/>
                <a:gd name="connsiteY7" fmla="*/ 1683004 h 1683004"/>
                <a:gd name="connsiteX8" fmla="*/ 0 w 1683004"/>
                <a:gd name="connsiteY8" fmla="*/ 1683004 h 16830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683004" h="1683004">
                  <a:moveTo>
                    <a:pt x="841502" y="510988"/>
                  </a:moveTo>
                  <a:cubicBezTo>
                    <a:pt x="658964" y="510988"/>
                    <a:pt x="510988" y="658964"/>
                    <a:pt x="510988" y="841502"/>
                  </a:cubicBezTo>
                  <a:cubicBezTo>
                    <a:pt x="510988" y="1024040"/>
                    <a:pt x="658964" y="1172016"/>
                    <a:pt x="841502" y="1172016"/>
                  </a:cubicBezTo>
                  <a:cubicBezTo>
                    <a:pt x="1024040" y="1172016"/>
                    <a:pt x="1172016" y="1024040"/>
                    <a:pt x="1172016" y="841502"/>
                  </a:cubicBezTo>
                  <a:cubicBezTo>
                    <a:pt x="1172016" y="658964"/>
                    <a:pt x="1024040" y="510988"/>
                    <a:pt x="841502" y="510988"/>
                  </a:cubicBezTo>
                  <a:close/>
                  <a:moveTo>
                    <a:pt x="0" y="0"/>
                  </a:moveTo>
                  <a:lnTo>
                    <a:pt x="1683004" y="0"/>
                  </a:lnTo>
                  <a:lnTo>
                    <a:pt x="1683004" y="1683004"/>
                  </a:lnTo>
                  <a:lnTo>
                    <a:pt x="0" y="1683004"/>
                  </a:lnTo>
                  <a:close/>
                </a:path>
              </a:pathLst>
            </a:custGeom>
          </p:spPr>
        </p:pic>
        <p:pic>
          <p:nvPicPr>
            <p:cNvPr id="4" name="图片 3"/>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a:xfrm>
              <a:off x="10787664" y="5259037"/>
              <a:ext cx="1169550" cy="1169550"/>
            </a:xfrm>
            <a:custGeom>
              <a:avLst/>
              <a:gdLst>
                <a:gd name="connsiteX0" fmla="*/ 841502 w 1683004"/>
                <a:gd name="connsiteY0" fmla="*/ 510988 h 1683004"/>
                <a:gd name="connsiteX1" fmla="*/ 510988 w 1683004"/>
                <a:gd name="connsiteY1" fmla="*/ 841502 h 1683004"/>
                <a:gd name="connsiteX2" fmla="*/ 841502 w 1683004"/>
                <a:gd name="connsiteY2" fmla="*/ 1172016 h 1683004"/>
                <a:gd name="connsiteX3" fmla="*/ 1172016 w 1683004"/>
                <a:gd name="connsiteY3" fmla="*/ 841502 h 1683004"/>
                <a:gd name="connsiteX4" fmla="*/ 841502 w 1683004"/>
                <a:gd name="connsiteY4" fmla="*/ 510988 h 1683004"/>
                <a:gd name="connsiteX5" fmla="*/ 0 w 1683004"/>
                <a:gd name="connsiteY5" fmla="*/ 0 h 1683004"/>
                <a:gd name="connsiteX6" fmla="*/ 1683004 w 1683004"/>
                <a:gd name="connsiteY6" fmla="*/ 0 h 1683004"/>
                <a:gd name="connsiteX7" fmla="*/ 1683004 w 1683004"/>
                <a:gd name="connsiteY7" fmla="*/ 1683004 h 1683004"/>
                <a:gd name="connsiteX8" fmla="*/ 0 w 1683004"/>
                <a:gd name="connsiteY8" fmla="*/ 1683004 h 16830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683004" h="1683004">
                  <a:moveTo>
                    <a:pt x="841502" y="510988"/>
                  </a:moveTo>
                  <a:cubicBezTo>
                    <a:pt x="658964" y="510988"/>
                    <a:pt x="510988" y="658964"/>
                    <a:pt x="510988" y="841502"/>
                  </a:cubicBezTo>
                  <a:cubicBezTo>
                    <a:pt x="510988" y="1024040"/>
                    <a:pt x="658964" y="1172016"/>
                    <a:pt x="841502" y="1172016"/>
                  </a:cubicBezTo>
                  <a:cubicBezTo>
                    <a:pt x="1024040" y="1172016"/>
                    <a:pt x="1172016" y="1024040"/>
                    <a:pt x="1172016" y="841502"/>
                  </a:cubicBezTo>
                  <a:cubicBezTo>
                    <a:pt x="1172016" y="658964"/>
                    <a:pt x="1024040" y="510988"/>
                    <a:pt x="841502" y="510988"/>
                  </a:cubicBezTo>
                  <a:close/>
                  <a:moveTo>
                    <a:pt x="0" y="0"/>
                  </a:moveTo>
                  <a:lnTo>
                    <a:pt x="1683004" y="0"/>
                  </a:lnTo>
                  <a:lnTo>
                    <a:pt x="1683004" y="1683004"/>
                  </a:lnTo>
                  <a:lnTo>
                    <a:pt x="0" y="1683004"/>
                  </a:lnTo>
                  <a:close/>
                </a:path>
              </a:pathLst>
            </a:custGeom>
          </p:spPr>
        </p:pic>
        <p:pic>
          <p:nvPicPr>
            <p:cNvPr id="5" name="图片 4"/>
            <p:cNvPicPr>
              <a:picLocks noChangeAspect="1"/>
            </p:cNvPicPr>
            <p:nvPr/>
          </p:nvPicPr>
          <p:blipFill>
            <a:blip r:embed="rId4" cstate="print">
              <a:extLst>
                <a:ext uri="{28A0092B-C50C-407E-A947-70E740481C1C}">
                  <a14:useLocalDpi xmlns:a14="http://schemas.microsoft.com/office/drawing/2010/main" val="0"/>
                </a:ext>
              </a:extLst>
            </a:blip>
            <a:srcRect/>
            <a:stretch>
              <a:fillRect/>
            </a:stretch>
          </p:blipFill>
          <p:spPr>
            <a:xfrm>
              <a:off x="10131970" y="5948616"/>
              <a:ext cx="837452" cy="837452"/>
            </a:xfrm>
            <a:custGeom>
              <a:avLst/>
              <a:gdLst>
                <a:gd name="connsiteX0" fmla="*/ 841502 w 1683004"/>
                <a:gd name="connsiteY0" fmla="*/ 510988 h 1683004"/>
                <a:gd name="connsiteX1" fmla="*/ 510988 w 1683004"/>
                <a:gd name="connsiteY1" fmla="*/ 841502 h 1683004"/>
                <a:gd name="connsiteX2" fmla="*/ 841502 w 1683004"/>
                <a:gd name="connsiteY2" fmla="*/ 1172016 h 1683004"/>
                <a:gd name="connsiteX3" fmla="*/ 1172016 w 1683004"/>
                <a:gd name="connsiteY3" fmla="*/ 841502 h 1683004"/>
                <a:gd name="connsiteX4" fmla="*/ 841502 w 1683004"/>
                <a:gd name="connsiteY4" fmla="*/ 510988 h 1683004"/>
                <a:gd name="connsiteX5" fmla="*/ 0 w 1683004"/>
                <a:gd name="connsiteY5" fmla="*/ 0 h 1683004"/>
                <a:gd name="connsiteX6" fmla="*/ 1683004 w 1683004"/>
                <a:gd name="connsiteY6" fmla="*/ 0 h 1683004"/>
                <a:gd name="connsiteX7" fmla="*/ 1683004 w 1683004"/>
                <a:gd name="connsiteY7" fmla="*/ 1683004 h 1683004"/>
                <a:gd name="connsiteX8" fmla="*/ 0 w 1683004"/>
                <a:gd name="connsiteY8" fmla="*/ 1683004 h 16830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683004" h="1683004">
                  <a:moveTo>
                    <a:pt x="841502" y="510988"/>
                  </a:moveTo>
                  <a:cubicBezTo>
                    <a:pt x="658964" y="510988"/>
                    <a:pt x="510988" y="658964"/>
                    <a:pt x="510988" y="841502"/>
                  </a:cubicBezTo>
                  <a:cubicBezTo>
                    <a:pt x="510988" y="1024040"/>
                    <a:pt x="658964" y="1172016"/>
                    <a:pt x="841502" y="1172016"/>
                  </a:cubicBezTo>
                  <a:cubicBezTo>
                    <a:pt x="1024040" y="1172016"/>
                    <a:pt x="1172016" y="1024040"/>
                    <a:pt x="1172016" y="841502"/>
                  </a:cubicBezTo>
                  <a:cubicBezTo>
                    <a:pt x="1172016" y="658964"/>
                    <a:pt x="1024040" y="510988"/>
                    <a:pt x="841502" y="510988"/>
                  </a:cubicBezTo>
                  <a:close/>
                  <a:moveTo>
                    <a:pt x="0" y="0"/>
                  </a:moveTo>
                  <a:lnTo>
                    <a:pt x="1683004" y="0"/>
                  </a:lnTo>
                  <a:lnTo>
                    <a:pt x="1683004" y="1683004"/>
                  </a:lnTo>
                  <a:lnTo>
                    <a:pt x="0" y="1683004"/>
                  </a:lnTo>
                  <a:close/>
                </a:path>
              </a:pathLst>
            </a:custGeom>
          </p:spPr>
        </p:pic>
        <p:sp>
          <p:nvSpPr>
            <p:cNvPr id="12" name="椭圆 11"/>
            <p:cNvSpPr/>
            <p:nvPr/>
          </p:nvSpPr>
          <p:spPr>
            <a:xfrm>
              <a:off x="10354899" y="4552515"/>
              <a:ext cx="601668" cy="601668"/>
            </a:xfrm>
            <a:prstGeom prst="ellipse">
              <a:avLst/>
            </a:prstGeom>
            <a:noFill/>
            <a:ln w="25400">
              <a:solidFill>
                <a:srgbClr val="B6C3C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3" name="椭圆 12"/>
            <p:cNvSpPr/>
            <p:nvPr/>
          </p:nvSpPr>
          <p:spPr>
            <a:xfrm>
              <a:off x="11129234" y="5595871"/>
              <a:ext cx="495882" cy="495882"/>
            </a:xfrm>
            <a:prstGeom prst="ellipse">
              <a:avLst/>
            </a:prstGeom>
            <a:noFill/>
            <a:ln w="25400">
              <a:solidFill>
                <a:srgbClr val="B6C3C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4" name="椭圆 13"/>
            <p:cNvSpPr/>
            <p:nvPr/>
          </p:nvSpPr>
          <p:spPr>
            <a:xfrm>
              <a:off x="10365669" y="6185333"/>
              <a:ext cx="348108" cy="348108"/>
            </a:xfrm>
            <a:prstGeom prst="ellipse">
              <a:avLst/>
            </a:prstGeom>
            <a:noFill/>
            <a:ln w="25400">
              <a:solidFill>
                <a:srgbClr val="B6C3C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grpSp>
      <p:grpSp>
        <p:nvGrpSpPr>
          <p:cNvPr id="11" name="组合 10">
            <a:extLst>
              <a:ext uri="{FF2B5EF4-FFF2-40B4-BE49-F238E27FC236}">
                <a16:creationId xmlns:a16="http://schemas.microsoft.com/office/drawing/2014/main" id="{FEC7ED06-83F2-4E0B-8009-92505FD3D851}"/>
              </a:ext>
            </a:extLst>
          </p:cNvPr>
          <p:cNvGrpSpPr/>
          <p:nvPr/>
        </p:nvGrpSpPr>
        <p:grpSpPr>
          <a:xfrm>
            <a:off x="50299" y="0"/>
            <a:ext cx="1353386" cy="1776691"/>
            <a:chOff x="50298" y="0"/>
            <a:chExt cx="2018187" cy="2649425"/>
          </a:xfrm>
        </p:grpSpPr>
        <p:pic>
          <p:nvPicPr>
            <p:cNvPr id="18" name="图片 17">
              <a:extLst>
                <a:ext uri="{FF2B5EF4-FFF2-40B4-BE49-F238E27FC236}">
                  <a16:creationId xmlns:a16="http://schemas.microsoft.com/office/drawing/2014/main" id="{06DDEC3B-4F20-4535-99AE-BA6B2FC552EB}"/>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a:xfrm>
              <a:off x="50298" y="0"/>
              <a:ext cx="1433412" cy="1433412"/>
            </a:xfrm>
            <a:custGeom>
              <a:avLst/>
              <a:gdLst>
                <a:gd name="connsiteX0" fmla="*/ 841502 w 1683004"/>
                <a:gd name="connsiteY0" fmla="*/ 510988 h 1683004"/>
                <a:gd name="connsiteX1" fmla="*/ 510988 w 1683004"/>
                <a:gd name="connsiteY1" fmla="*/ 841502 h 1683004"/>
                <a:gd name="connsiteX2" fmla="*/ 841502 w 1683004"/>
                <a:gd name="connsiteY2" fmla="*/ 1172016 h 1683004"/>
                <a:gd name="connsiteX3" fmla="*/ 1172016 w 1683004"/>
                <a:gd name="connsiteY3" fmla="*/ 841502 h 1683004"/>
                <a:gd name="connsiteX4" fmla="*/ 841502 w 1683004"/>
                <a:gd name="connsiteY4" fmla="*/ 510988 h 1683004"/>
                <a:gd name="connsiteX5" fmla="*/ 0 w 1683004"/>
                <a:gd name="connsiteY5" fmla="*/ 0 h 1683004"/>
                <a:gd name="connsiteX6" fmla="*/ 1683004 w 1683004"/>
                <a:gd name="connsiteY6" fmla="*/ 0 h 1683004"/>
                <a:gd name="connsiteX7" fmla="*/ 1683004 w 1683004"/>
                <a:gd name="connsiteY7" fmla="*/ 1683004 h 1683004"/>
                <a:gd name="connsiteX8" fmla="*/ 0 w 1683004"/>
                <a:gd name="connsiteY8" fmla="*/ 1683004 h 16830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683004" h="1683004">
                  <a:moveTo>
                    <a:pt x="841502" y="510988"/>
                  </a:moveTo>
                  <a:cubicBezTo>
                    <a:pt x="658964" y="510988"/>
                    <a:pt x="510988" y="658964"/>
                    <a:pt x="510988" y="841502"/>
                  </a:cubicBezTo>
                  <a:cubicBezTo>
                    <a:pt x="510988" y="1024040"/>
                    <a:pt x="658964" y="1172016"/>
                    <a:pt x="841502" y="1172016"/>
                  </a:cubicBezTo>
                  <a:cubicBezTo>
                    <a:pt x="1024040" y="1172016"/>
                    <a:pt x="1172016" y="1024040"/>
                    <a:pt x="1172016" y="841502"/>
                  </a:cubicBezTo>
                  <a:cubicBezTo>
                    <a:pt x="1172016" y="658964"/>
                    <a:pt x="1024040" y="510988"/>
                    <a:pt x="841502" y="510988"/>
                  </a:cubicBezTo>
                  <a:close/>
                  <a:moveTo>
                    <a:pt x="0" y="0"/>
                  </a:moveTo>
                  <a:lnTo>
                    <a:pt x="1683004" y="0"/>
                  </a:lnTo>
                  <a:lnTo>
                    <a:pt x="1683004" y="1683004"/>
                  </a:lnTo>
                  <a:lnTo>
                    <a:pt x="0" y="1683004"/>
                  </a:lnTo>
                  <a:close/>
                </a:path>
              </a:pathLst>
            </a:custGeom>
          </p:spPr>
        </p:pic>
        <p:pic>
          <p:nvPicPr>
            <p:cNvPr id="19" name="图片 18">
              <a:extLst>
                <a:ext uri="{FF2B5EF4-FFF2-40B4-BE49-F238E27FC236}">
                  <a16:creationId xmlns:a16="http://schemas.microsoft.com/office/drawing/2014/main" id="{D60C33E4-D451-4318-AF6E-32E533E1640C}"/>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a:xfrm>
              <a:off x="898935" y="1122394"/>
              <a:ext cx="1169550" cy="1169550"/>
            </a:xfrm>
            <a:custGeom>
              <a:avLst/>
              <a:gdLst>
                <a:gd name="connsiteX0" fmla="*/ 841502 w 1683004"/>
                <a:gd name="connsiteY0" fmla="*/ 510988 h 1683004"/>
                <a:gd name="connsiteX1" fmla="*/ 510988 w 1683004"/>
                <a:gd name="connsiteY1" fmla="*/ 841502 h 1683004"/>
                <a:gd name="connsiteX2" fmla="*/ 841502 w 1683004"/>
                <a:gd name="connsiteY2" fmla="*/ 1172016 h 1683004"/>
                <a:gd name="connsiteX3" fmla="*/ 1172016 w 1683004"/>
                <a:gd name="connsiteY3" fmla="*/ 841502 h 1683004"/>
                <a:gd name="connsiteX4" fmla="*/ 841502 w 1683004"/>
                <a:gd name="connsiteY4" fmla="*/ 510988 h 1683004"/>
                <a:gd name="connsiteX5" fmla="*/ 0 w 1683004"/>
                <a:gd name="connsiteY5" fmla="*/ 0 h 1683004"/>
                <a:gd name="connsiteX6" fmla="*/ 1683004 w 1683004"/>
                <a:gd name="connsiteY6" fmla="*/ 0 h 1683004"/>
                <a:gd name="connsiteX7" fmla="*/ 1683004 w 1683004"/>
                <a:gd name="connsiteY7" fmla="*/ 1683004 h 1683004"/>
                <a:gd name="connsiteX8" fmla="*/ 0 w 1683004"/>
                <a:gd name="connsiteY8" fmla="*/ 1683004 h 16830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683004" h="1683004">
                  <a:moveTo>
                    <a:pt x="841502" y="510988"/>
                  </a:moveTo>
                  <a:cubicBezTo>
                    <a:pt x="658964" y="510988"/>
                    <a:pt x="510988" y="658964"/>
                    <a:pt x="510988" y="841502"/>
                  </a:cubicBezTo>
                  <a:cubicBezTo>
                    <a:pt x="510988" y="1024040"/>
                    <a:pt x="658964" y="1172016"/>
                    <a:pt x="841502" y="1172016"/>
                  </a:cubicBezTo>
                  <a:cubicBezTo>
                    <a:pt x="1024040" y="1172016"/>
                    <a:pt x="1172016" y="1024040"/>
                    <a:pt x="1172016" y="841502"/>
                  </a:cubicBezTo>
                  <a:cubicBezTo>
                    <a:pt x="1172016" y="658964"/>
                    <a:pt x="1024040" y="510988"/>
                    <a:pt x="841502" y="510988"/>
                  </a:cubicBezTo>
                  <a:close/>
                  <a:moveTo>
                    <a:pt x="0" y="0"/>
                  </a:moveTo>
                  <a:lnTo>
                    <a:pt x="1683004" y="0"/>
                  </a:lnTo>
                  <a:lnTo>
                    <a:pt x="1683004" y="1683004"/>
                  </a:lnTo>
                  <a:lnTo>
                    <a:pt x="0" y="1683004"/>
                  </a:lnTo>
                  <a:close/>
                </a:path>
              </a:pathLst>
            </a:custGeom>
          </p:spPr>
        </p:pic>
        <p:pic>
          <p:nvPicPr>
            <p:cNvPr id="20" name="图片 19">
              <a:extLst>
                <a:ext uri="{FF2B5EF4-FFF2-40B4-BE49-F238E27FC236}">
                  <a16:creationId xmlns:a16="http://schemas.microsoft.com/office/drawing/2014/main" id="{834CF878-977F-463B-B479-36B2D8BE0C20}"/>
                </a:ext>
              </a:extLst>
            </p:cNvPr>
            <p:cNvPicPr>
              <a:picLocks noChangeAspect="1"/>
            </p:cNvPicPr>
            <p:nvPr/>
          </p:nvPicPr>
          <p:blipFill>
            <a:blip r:embed="rId5" cstate="print">
              <a:extLst>
                <a:ext uri="{28A0092B-C50C-407E-A947-70E740481C1C}">
                  <a14:useLocalDpi xmlns:a14="http://schemas.microsoft.com/office/drawing/2010/main" val="0"/>
                </a:ext>
              </a:extLst>
            </a:blip>
            <a:srcRect/>
            <a:stretch>
              <a:fillRect/>
            </a:stretch>
          </p:blipFill>
          <p:spPr>
            <a:xfrm>
              <a:off x="243241" y="1811973"/>
              <a:ext cx="837452" cy="837452"/>
            </a:xfrm>
            <a:custGeom>
              <a:avLst/>
              <a:gdLst>
                <a:gd name="connsiteX0" fmla="*/ 841502 w 1683004"/>
                <a:gd name="connsiteY0" fmla="*/ 510988 h 1683004"/>
                <a:gd name="connsiteX1" fmla="*/ 510988 w 1683004"/>
                <a:gd name="connsiteY1" fmla="*/ 841502 h 1683004"/>
                <a:gd name="connsiteX2" fmla="*/ 841502 w 1683004"/>
                <a:gd name="connsiteY2" fmla="*/ 1172016 h 1683004"/>
                <a:gd name="connsiteX3" fmla="*/ 1172016 w 1683004"/>
                <a:gd name="connsiteY3" fmla="*/ 841502 h 1683004"/>
                <a:gd name="connsiteX4" fmla="*/ 841502 w 1683004"/>
                <a:gd name="connsiteY4" fmla="*/ 510988 h 1683004"/>
                <a:gd name="connsiteX5" fmla="*/ 0 w 1683004"/>
                <a:gd name="connsiteY5" fmla="*/ 0 h 1683004"/>
                <a:gd name="connsiteX6" fmla="*/ 1683004 w 1683004"/>
                <a:gd name="connsiteY6" fmla="*/ 0 h 1683004"/>
                <a:gd name="connsiteX7" fmla="*/ 1683004 w 1683004"/>
                <a:gd name="connsiteY7" fmla="*/ 1683004 h 1683004"/>
                <a:gd name="connsiteX8" fmla="*/ 0 w 1683004"/>
                <a:gd name="connsiteY8" fmla="*/ 1683004 h 16830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683004" h="1683004">
                  <a:moveTo>
                    <a:pt x="841502" y="510988"/>
                  </a:moveTo>
                  <a:cubicBezTo>
                    <a:pt x="658964" y="510988"/>
                    <a:pt x="510988" y="658964"/>
                    <a:pt x="510988" y="841502"/>
                  </a:cubicBezTo>
                  <a:cubicBezTo>
                    <a:pt x="510988" y="1024040"/>
                    <a:pt x="658964" y="1172016"/>
                    <a:pt x="841502" y="1172016"/>
                  </a:cubicBezTo>
                  <a:cubicBezTo>
                    <a:pt x="1024040" y="1172016"/>
                    <a:pt x="1172016" y="1024040"/>
                    <a:pt x="1172016" y="841502"/>
                  </a:cubicBezTo>
                  <a:cubicBezTo>
                    <a:pt x="1172016" y="658964"/>
                    <a:pt x="1024040" y="510988"/>
                    <a:pt x="841502" y="510988"/>
                  </a:cubicBezTo>
                  <a:close/>
                  <a:moveTo>
                    <a:pt x="0" y="0"/>
                  </a:moveTo>
                  <a:lnTo>
                    <a:pt x="1683004" y="0"/>
                  </a:lnTo>
                  <a:lnTo>
                    <a:pt x="1683004" y="1683004"/>
                  </a:lnTo>
                  <a:lnTo>
                    <a:pt x="0" y="1683004"/>
                  </a:lnTo>
                  <a:close/>
                </a:path>
              </a:pathLst>
            </a:custGeom>
          </p:spPr>
        </p:pic>
        <p:sp>
          <p:nvSpPr>
            <p:cNvPr id="21" name="椭圆 20">
              <a:extLst>
                <a:ext uri="{FF2B5EF4-FFF2-40B4-BE49-F238E27FC236}">
                  <a16:creationId xmlns:a16="http://schemas.microsoft.com/office/drawing/2014/main" id="{FF4A3D5A-0F37-4F21-8B2E-820AA8EFAFA7}"/>
                </a:ext>
              </a:extLst>
            </p:cNvPr>
            <p:cNvSpPr/>
            <p:nvPr/>
          </p:nvSpPr>
          <p:spPr>
            <a:xfrm>
              <a:off x="466170" y="415872"/>
              <a:ext cx="601668" cy="601668"/>
            </a:xfrm>
            <a:prstGeom prst="ellipse">
              <a:avLst/>
            </a:prstGeom>
            <a:noFill/>
            <a:ln w="25400">
              <a:solidFill>
                <a:srgbClr val="B6C3C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22" name="椭圆 21">
              <a:extLst>
                <a:ext uri="{FF2B5EF4-FFF2-40B4-BE49-F238E27FC236}">
                  <a16:creationId xmlns:a16="http://schemas.microsoft.com/office/drawing/2014/main" id="{5DD7BB9C-5894-44E5-BAAD-D7F6EE52A58D}"/>
                </a:ext>
              </a:extLst>
            </p:cNvPr>
            <p:cNvSpPr/>
            <p:nvPr/>
          </p:nvSpPr>
          <p:spPr>
            <a:xfrm>
              <a:off x="1240505" y="1459228"/>
              <a:ext cx="495882" cy="495882"/>
            </a:xfrm>
            <a:prstGeom prst="ellipse">
              <a:avLst/>
            </a:prstGeom>
            <a:noFill/>
            <a:ln w="25400">
              <a:solidFill>
                <a:srgbClr val="B6C3C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23" name="椭圆 22">
              <a:extLst>
                <a:ext uri="{FF2B5EF4-FFF2-40B4-BE49-F238E27FC236}">
                  <a16:creationId xmlns:a16="http://schemas.microsoft.com/office/drawing/2014/main" id="{B35E93E0-B5F4-4734-9FCD-F933B3826A45}"/>
                </a:ext>
              </a:extLst>
            </p:cNvPr>
            <p:cNvSpPr/>
            <p:nvPr/>
          </p:nvSpPr>
          <p:spPr>
            <a:xfrm>
              <a:off x="476940" y="2048690"/>
              <a:ext cx="348108" cy="348108"/>
            </a:xfrm>
            <a:prstGeom prst="ellipse">
              <a:avLst/>
            </a:prstGeom>
            <a:noFill/>
            <a:ln w="25400">
              <a:solidFill>
                <a:srgbClr val="B6C3C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grpSp>
    </p:spTree>
    <p:extLst>
      <p:ext uri="{BB962C8B-B14F-4D97-AF65-F5344CB8AC3E}">
        <p14:creationId xmlns:p14="http://schemas.microsoft.com/office/powerpoint/2010/main" val="3168910440"/>
      </p:ext>
    </p:extLst>
  </p:cSld>
  <p:clrMapOvr>
    <a:masterClrMapping/>
  </p:clrMapOvr>
  <mc:AlternateContent xmlns:mc="http://schemas.openxmlformats.org/markup-compatibility/2006" xmlns:p14="http://schemas.microsoft.com/office/powerpoint/2010/main">
    <mc:Choice Requires="p14">
      <p:transition spd="slow" p14:dur="1500" advTm="2000">
        <p:random/>
      </p:transition>
    </mc:Choice>
    <mc:Fallback xmlns="">
      <p:transition spd="slow" advTm="2000">
        <p:random/>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图片 1"/>
          <p:cNvPicPr>
            <a:picLocks noChangeAspect="1"/>
          </p:cNvPicPr>
          <p:nvPr/>
        </p:nvPicPr>
        <p:blipFill>
          <a:blip r:embed="rId3" cstate="print">
            <a:extLst>
              <a:ext uri="{28A0092B-C50C-407E-A947-70E740481C1C}">
                <a14:useLocalDpi xmlns:a14="http://schemas.microsoft.com/office/drawing/2010/main" val="0"/>
              </a:ext>
            </a:extLst>
          </a:blip>
          <a:srcRect r="26428"/>
          <a:stretch>
            <a:fillRect/>
          </a:stretch>
        </p:blipFill>
        <p:spPr>
          <a:xfrm>
            <a:off x="2883730" y="600772"/>
            <a:ext cx="2617396" cy="2273305"/>
          </a:xfrm>
          <a:custGeom>
            <a:avLst/>
            <a:gdLst>
              <a:gd name="connsiteX0" fmla="*/ 0 w 3810807"/>
              <a:gd name="connsiteY0" fmla="*/ 0 h 3309826"/>
              <a:gd name="connsiteX1" fmla="*/ 3810807 w 3810807"/>
              <a:gd name="connsiteY1" fmla="*/ 0 h 3309826"/>
              <a:gd name="connsiteX2" fmla="*/ 3810807 w 3810807"/>
              <a:gd name="connsiteY2" fmla="*/ 2095695 h 3309826"/>
              <a:gd name="connsiteX3" fmla="*/ 3800757 w 3810807"/>
              <a:gd name="connsiteY3" fmla="*/ 2095695 h 3309826"/>
              <a:gd name="connsiteX4" fmla="*/ 3800757 w 3810807"/>
              <a:gd name="connsiteY4" fmla="*/ 3309826 h 3309826"/>
              <a:gd name="connsiteX5" fmla="*/ 0 w 3810807"/>
              <a:gd name="connsiteY5" fmla="*/ 3309826 h 33098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810807" h="3309826">
                <a:moveTo>
                  <a:pt x="0" y="0"/>
                </a:moveTo>
                <a:lnTo>
                  <a:pt x="3810807" y="0"/>
                </a:lnTo>
                <a:lnTo>
                  <a:pt x="3810807" y="2095695"/>
                </a:lnTo>
                <a:lnTo>
                  <a:pt x="3800757" y="2095695"/>
                </a:lnTo>
                <a:lnTo>
                  <a:pt x="3800757" y="3309826"/>
                </a:lnTo>
                <a:lnTo>
                  <a:pt x="0" y="3309826"/>
                </a:lnTo>
                <a:close/>
              </a:path>
            </a:pathLst>
          </a:custGeom>
        </p:spPr>
      </p:pic>
      <p:sp>
        <p:nvSpPr>
          <p:cNvPr id="6" name="TextBox 74"/>
          <p:cNvSpPr txBox="1"/>
          <p:nvPr/>
        </p:nvSpPr>
        <p:spPr>
          <a:xfrm>
            <a:off x="387626" y="2832732"/>
            <a:ext cx="7751762" cy="2056717"/>
          </a:xfrm>
          <a:prstGeom prst="rect">
            <a:avLst/>
          </a:prstGeom>
          <a:noFill/>
        </p:spPr>
        <p:txBody>
          <a:bodyPr wrap="square" rtlCol="0">
            <a:spAutoFit/>
          </a:bodyPr>
          <a:lstStyle>
            <a:defPPr>
              <a:defRPr lang="zh-CN"/>
            </a:defPPr>
            <a:lvl1pPr>
              <a:defRPr sz="5400">
                <a:gradFill>
                  <a:gsLst>
                    <a:gs pos="0">
                      <a:schemeClr val="accent1">
                        <a:lumMod val="5000"/>
                        <a:lumOff val="95000"/>
                      </a:schemeClr>
                    </a:gs>
                    <a:gs pos="22000">
                      <a:srgbClr val="4FA8DB"/>
                    </a:gs>
                    <a:gs pos="83000">
                      <a:srgbClr val="4DAFE8"/>
                    </a:gs>
                    <a:gs pos="100000">
                      <a:srgbClr val="1B4DAB"/>
                    </a:gs>
                  </a:gsLst>
                  <a:lin ang="5400000" scaled="1"/>
                </a:gradFill>
                <a:latin typeface="方正准圆_GBK" panose="03000509000000000000" pitchFamily="65" charset="-122"/>
                <a:ea typeface="方正准圆_GBK" panose="03000509000000000000" pitchFamily="65" charset="-122"/>
              </a:defRPr>
            </a:lvl1pPr>
          </a:lstStyle>
          <a:p>
            <a:pPr algn="dist">
              <a:lnSpc>
                <a:spcPct val="150000"/>
              </a:lnSpc>
            </a:pPr>
            <a:r>
              <a:rPr lang="zh-CN" altLang="en-US" sz="3200" dirty="0">
                <a:solidFill>
                  <a:schemeClr val="accent1">
                    <a:lumMod val="50000"/>
                  </a:schemeClr>
                </a:solidFill>
                <a:latin typeface="思源黑体 CN Medium" panose="020B0600000000000000" pitchFamily="34" charset="-122"/>
                <a:ea typeface="思源黑体 CN Medium" panose="020B0600000000000000" pitchFamily="34" charset="-122"/>
                <a:cs typeface="+mn-ea"/>
                <a:sym typeface="+mn-lt"/>
              </a:rPr>
              <a:t>自动控制技术（及理论）的发展历史：</a:t>
            </a:r>
            <a:endParaRPr lang="en-US" altLang="zh-CN" sz="3200" dirty="0">
              <a:solidFill>
                <a:schemeClr val="accent1">
                  <a:lumMod val="50000"/>
                </a:schemeClr>
              </a:solidFill>
              <a:latin typeface="思源黑体 CN Medium" panose="020B0600000000000000" pitchFamily="34" charset="-122"/>
              <a:ea typeface="思源黑体 CN Medium" panose="020B0600000000000000" pitchFamily="34" charset="-122"/>
              <a:cs typeface="+mn-ea"/>
              <a:sym typeface="+mn-lt"/>
            </a:endParaRPr>
          </a:p>
          <a:p>
            <a:pPr indent="457200">
              <a:lnSpc>
                <a:spcPct val="150000"/>
              </a:lnSpc>
            </a:pPr>
            <a:r>
              <a:rPr lang="zh-CN" altLang="en-US" sz="2800" dirty="0">
                <a:solidFill>
                  <a:schemeClr val="accent1">
                    <a:lumMod val="50000"/>
                  </a:schemeClr>
                </a:solidFill>
                <a:latin typeface="思源黑体 CN Normal" panose="020B0400000000000000" pitchFamily="34" charset="-122"/>
                <a:ea typeface="思源黑体 CN Normal" panose="020B0400000000000000" pitchFamily="34" charset="-122"/>
                <a:cs typeface="+mn-ea"/>
                <a:sym typeface="+mn-lt"/>
              </a:rPr>
              <a:t>自动控制技术在科技进步中的核心地位，增强改造自然的使命感</a:t>
            </a:r>
            <a:endParaRPr lang="zh-CN" altLang="en-US" sz="3600" dirty="0">
              <a:solidFill>
                <a:schemeClr val="accent1">
                  <a:lumMod val="50000"/>
                </a:schemeClr>
              </a:solidFill>
              <a:latin typeface="思源黑体 CN Normal" panose="020B0400000000000000" pitchFamily="34" charset="-122"/>
              <a:ea typeface="思源黑体 CN Normal" panose="020B0400000000000000" pitchFamily="34" charset="-122"/>
              <a:cs typeface="+mn-ea"/>
              <a:sym typeface="+mn-lt"/>
            </a:endParaRPr>
          </a:p>
        </p:txBody>
      </p:sp>
      <p:sp>
        <p:nvSpPr>
          <p:cNvPr id="7" name="文本框 6"/>
          <p:cNvSpPr txBox="1"/>
          <p:nvPr/>
        </p:nvSpPr>
        <p:spPr>
          <a:xfrm>
            <a:off x="3505200" y="1171576"/>
            <a:ext cx="1371599" cy="1015663"/>
          </a:xfrm>
          <a:prstGeom prst="rect">
            <a:avLst/>
          </a:prstGeom>
          <a:noFill/>
        </p:spPr>
        <p:txBody>
          <a:bodyPr wrap="square" rtlCol="0">
            <a:spAutoFit/>
          </a:bodyPr>
          <a:lstStyle>
            <a:defPPr>
              <a:defRPr lang="zh-CN"/>
            </a:defPPr>
            <a:lvl1pPr>
              <a:defRPr sz="5400">
                <a:gradFill>
                  <a:gsLst>
                    <a:gs pos="0">
                      <a:schemeClr val="accent1">
                        <a:lumMod val="5000"/>
                        <a:lumOff val="95000"/>
                      </a:schemeClr>
                    </a:gs>
                    <a:gs pos="22000">
                      <a:srgbClr val="4FA8DB"/>
                    </a:gs>
                    <a:gs pos="83000">
                      <a:srgbClr val="4DAFE8"/>
                    </a:gs>
                    <a:gs pos="100000">
                      <a:srgbClr val="1B4DAB"/>
                    </a:gs>
                  </a:gsLst>
                  <a:lin ang="5400000" scaled="1"/>
                </a:gradFill>
                <a:latin typeface="方正准圆_GBK" panose="03000509000000000000" pitchFamily="65" charset="-122"/>
                <a:ea typeface="方正准圆_GBK" panose="03000509000000000000" pitchFamily="65" charset="-122"/>
              </a:defRPr>
            </a:lvl1pPr>
          </a:lstStyle>
          <a:p>
            <a:r>
              <a:rPr lang="en-US" altLang="zh-CN" sz="6000" b="1" dirty="0">
                <a:solidFill>
                  <a:schemeClr val="accent2">
                    <a:lumMod val="60000"/>
                    <a:lumOff val="40000"/>
                  </a:schemeClr>
                </a:solidFill>
                <a:latin typeface="思源黑体 CN Medium" panose="020B0600000000000000" pitchFamily="34" charset="-122"/>
                <a:ea typeface="思源黑体 CN Medium" panose="020B0600000000000000" pitchFamily="34" charset="-122"/>
                <a:cs typeface="+mn-ea"/>
                <a:sym typeface="+mn-lt"/>
              </a:rPr>
              <a:t>01</a:t>
            </a:r>
            <a:endParaRPr lang="zh-CN" altLang="en-US" sz="6000" b="1" dirty="0">
              <a:solidFill>
                <a:schemeClr val="accent2">
                  <a:lumMod val="60000"/>
                  <a:lumOff val="40000"/>
                </a:schemeClr>
              </a:solidFill>
              <a:latin typeface="思源黑体 CN Medium" panose="020B0600000000000000" pitchFamily="34" charset="-122"/>
              <a:ea typeface="思源黑体 CN Medium" panose="020B0600000000000000" pitchFamily="34" charset="-122"/>
              <a:cs typeface="+mn-ea"/>
              <a:sym typeface="+mn-lt"/>
            </a:endParaRPr>
          </a:p>
        </p:txBody>
      </p:sp>
      <p:grpSp>
        <p:nvGrpSpPr>
          <p:cNvPr id="25" name="组合 24">
            <a:extLst>
              <a:ext uri="{FF2B5EF4-FFF2-40B4-BE49-F238E27FC236}">
                <a16:creationId xmlns:a16="http://schemas.microsoft.com/office/drawing/2014/main" id="{2ECAE001-C85B-446D-AFF9-2978605B9468}"/>
              </a:ext>
            </a:extLst>
          </p:cNvPr>
          <p:cNvGrpSpPr/>
          <p:nvPr/>
        </p:nvGrpSpPr>
        <p:grpSpPr>
          <a:xfrm>
            <a:off x="7751763" y="1311087"/>
            <a:ext cx="4389180" cy="5544076"/>
            <a:chOff x="6507787" y="668424"/>
            <a:chExt cx="5118156" cy="6189576"/>
          </a:xfrm>
        </p:grpSpPr>
        <p:sp>
          <p:nvSpPr>
            <p:cNvPr id="26" name="Freeform 6">
              <a:extLst>
                <a:ext uri="{FF2B5EF4-FFF2-40B4-BE49-F238E27FC236}">
                  <a16:creationId xmlns:a16="http://schemas.microsoft.com/office/drawing/2014/main" id="{DCBCC235-6210-4273-9A54-FCC75526835B}"/>
                </a:ext>
              </a:extLst>
            </p:cNvPr>
            <p:cNvSpPr/>
            <p:nvPr/>
          </p:nvSpPr>
          <p:spPr bwMode="auto">
            <a:xfrm>
              <a:off x="10592571" y="2412523"/>
              <a:ext cx="0" cy="0"/>
            </a:xfrm>
            <a:custGeom>
              <a:avLst/>
              <a:gdLst/>
              <a:ahLst/>
              <a:cxnLst>
                <a:cxn ang="0">
                  <a:pos x="0" y="0"/>
                </a:cxn>
                <a:cxn ang="0">
                  <a:pos x="0" y="0"/>
                </a:cxn>
                <a:cxn ang="0">
                  <a:pos x="0" y="0"/>
                </a:cxn>
              </a:cxnLst>
              <a:rect l="0" t="0" r="r" b="b"/>
              <a:pathLst>
                <a:path>
                  <a:moveTo>
                    <a:pt x="0" y="0"/>
                  </a:moveTo>
                  <a:cubicBezTo>
                    <a:pt x="0" y="0"/>
                    <a:pt x="0" y="0"/>
                    <a:pt x="0" y="0"/>
                  </a:cubicBezTo>
                  <a:cubicBezTo>
                    <a:pt x="0" y="0"/>
                    <a:pt x="0" y="0"/>
                    <a:pt x="0" y="0"/>
                  </a:cubicBezTo>
                  <a:close/>
                </a:path>
              </a:pathLst>
            </a:custGeom>
            <a:solidFill>
              <a:srgbClr val="CCF2EA"/>
            </a:solid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sp>
          <p:nvSpPr>
            <p:cNvPr id="27" name="Freeform 20">
              <a:extLst>
                <a:ext uri="{FF2B5EF4-FFF2-40B4-BE49-F238E27FC236}">
                  <a16:creationId xmlns:a16="http://schemas.microsoft.com/office/drawing/2014/main" id="{1CCF508B-4C34-42A3-BBFF-63200D33944E}"/>
                </a:ext>
              </a:extLst>
            </p:cNvPr>
            <p:cNvSpPr/>
            <p:nvPr/>
          </p:nvSpPr>
          <p:spPr bwMode="auto">
            <a:xfrm>
              <a:off x="6507787" y="3020832"/>
              <a:ext cx="851505" cy="693649"/>
            </a:xfrm>
            <a:custGeom>
              <a:avLst/>
              <a:gdLst>
                <a:gd name="T0" fmla="*/ 280 w 280"/>
                <a:gd name="T1" fmla="*/ 27 h 228"/>
                <a:gd name="T2" fmla="*/ 247 w 280"/>
                <a:gd name="T3" fmla="*/ 36 h 228"/>
                <a:gd name="T4" fmla="*/ 272 w 280"/>
                <a:gd name="T5" fmla="*/ 5 h 228"/>
                <a:gd name="T6" fmla="*/ 236 w 280"/>
                <a:gd name="T7" fmla="*/ 19 h 228"/>
                <a:gd name="T8" fmla="*/ 194 w 280"/>
                <a:gd name="T9" fmla="*/ 0 h 228"/>
                <a:gd name="T10" fmla="*/ 136 w 280"/>
                <a:gd name="T11" fmla="*/ 58 h 228"/>
                <a:gd name="T12" fmla="*/ 138 w 280"/>
                <a:gd name="T13" fmla="*/ 71 h 228"/>
                <a:gd name="T14" fmla="*/ 19 w 280"/>
                <a:gd name="T15" fmla="*/ 11 h 228"/>
                <a:gd name="T16" fmla="*/ 12 w 280"/>
                <a:gd name="T17" fmla="*/ 40 h 228"/>
                <a:gd name="T18" fmla="*/ 37 w 280"/>
                <a:gd name="T19" fmla="*/ 88 h 228"/>
                <a:gd name="T20" fmla="*/ 11 w 280"/>
                <a:gd name="T21" fmla="*/ 80 h 228"/>
                <a:gd name="T22" fmla="*/ 11 w 280"/>
                <a:gd name="T23" fmla="*/ 81 h 228"/>
                <a:gd name="T24" fmla="*/ 57 w 280"/>
                <a:gd name="T25" fmla="*/ 138 h 228"/>
                <a:gd name="T26" fmla="*/ 42 w 280"/>
                <a:gd name="T27" fmla="*/ 140 h 228"/>
                <a:gd name="T28" fmla="*/ 31 w 280"/>
                <a:gd name="T29" fmla="*/ 139 h 228"/>
                <a:gd name="T30" fmla="*/ 85 w 280"/>
                <a:gd name="T31" fmla="*/ 178 h 228"/>
                <a:gd name="T32" fmla="*/ 14 w 280"/>
                <a:gd name="T33" fmla="*/ 203 h 228"/>
                <a:gd name="T34" fmla="*/ 0 w 280"/>
                <a:gd name="T35" fmla="*/ 202 h 228"/>
                <a:gd name="T36" fmla="*/ 88 w 280"/>
                <a:gd name="T37" fmla="*/ 228 h 228"/>
                <a:gd name="T38" fmla="*/ 251 w 280"/>
                <a:gd name="T39" fmla="*/ 65 h 228"/>
                <a:gd name="T40" fmla="*/ 251 w 280"/>
                <a:gd name="T41" fmla="*/ 57 h 228"/>
                <a:gd name="T42" fmla="*/ 280 w 280"/>
                <a:gd name="T43" fmla="*/ 27 h 2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280" h="228">
                  <a:moveTo>
                    <a:pt x="280" y="27"/>
                  </a:moveTo>
                  <a:cubicBezTo>
                    <a:pt x="270" y="32"/>
                    <a:pt x="259" y="35"/>
                    <a:pt x="247" y="36"/>
                  </a:cubicBezTo>
                  <a:cubicBezTo>
                    <a:pt x="259" y="29"/>
                    <a:pt x="268" y="18"/>
                    <a:pt x="272" y="5"/>
                  </a:cubicBezTo>
                  <a:cubicBezTo>
                    <a:pt x="261" y="11"/>
                    <a:pt x="249" y="16"/>
                    <a:pt x="236" y="19"/>
                  </a:cubicBezTo>
                  <a:cubicBezTo>
                    <a:pt x="225" y="7"/>
                    <a:pt x="210" y="0"/>
                    <a:pt x="194" y="0"/>
                  </a:cubicBezTo>
                  <a:cubicBezTo>
                    <a:pt x="162" y="0"/>
                    <a:pt x="136" y="26"/>
                    <a:pt x="136" y="58"/>
                  </a:cubicBezTo>
                  <a:cubicBezTo>
                    <a:pt x="136" y="62"/>
                    <a:pt x="137" y="67"/>
                    <a:pt x="138" y="71"/>
                  </a:cubicBezTo>
                  <a:cubicBezTo>
                    <a:pt x="90" y="69"/>
                    <a:pt x="48" y="46"/>
                    <a:pt x="19" y="11"/>
                  </a:cubicBezTo>
                  <a:cubicBezTo>
                    <a:pt x="14" y="19"/>
                    <a:pt x="12" y="29"/>
                    <a:pt x="12" y="40"/>
                  </a:cubicBezTo>
                  <a:cubicBezTo>
                    <a:pt x="12" y="60"/>
                    <a:pt x="22" y="77"/>
                    <a:pt x="37" y="88"/>
                  </a:cubicBezTo>
                  <a:cubicBezTo>
                    <a:pt x="28" y="87"/>
                    <a:pt x="19" y="85"/>
                    <a:pt x="11" y="80"/>
                  </a:cubicBezTo>
                  <a:cubicBezTo>
                    <a:pt x="11" y="81"/>
                    <a:pt x="11" y="81"/>
                    <a:pt x="11" y="81"/>
                  </a:cubicBezTo>
                  <a:cubicBezTo>
                    <a:pt x="11" y="109"/>
                    <a:pt x="31" y="132"/>
                    <a:pt x="57" y="138"/>
                  </a:cubicBezTo>
                  <a:cubicBezTo>
                    <a:pt x="52" y="139"/>
                    <a:pt x="47" y="140"/>
                    <a:pt x="42" y="140"/>
                  </a:cubicBezTo>
                  <a:cubicBezTo>
                    <a:pt x="38" y="140"/>
                    <a:pt x="35" y="139"/>
                    <a:pt x="31" y="139"/>
                  </a:cubicBezTo>
                  <a:cubicBezTo>
                    <a:pt x="39" y="161"/>
                    <a:pt x="60" y="178"/>
                    <a:pt x="85" y="178"/>
                  </a:cubicBezTo>
                  <a:cubicBezTo>
                    <a:pt x="65" y="194"/>
                    <a:pt x="40" y="203"/>
                    <a:pt x="14" y="203"/>
                  </a:cubicBezTo>
                  <a:cubicBezTo>
                    <a:pt x="9" y="203"/>
                    <a:pt x="4" y="203"/>
                    <a:pt x="0" y="202"/>
                  </a:cubicBezTo>
                  <a:cubicBezTo>
                    <a:pt x="25" y="219"/>
                    <a:pt x="55" y="228"/>
                    <a:pt x="88" y="228"/>
                  </a:cubicBezTo>
                  <a:cubicBezTo>
                    <a:pt x="194" y="228"/>
                    <a:pt x="251" y="140"/>
                    <a:pt x="251" y="65"/>
                  </a:cubicBezTo>
                  <a:cubicBezTo>
                    <a:pt x="251" y="62"/>
                    <a:pt x="251" y="60"/>
                    <a:pt x="251" y="57"/>
                  </a:cubicBezTo>
                  <a:cubicBezTo>
                    <a:pt x="263" y="49"/>
                    <a:pt x="272" y="39"/>
                    <a:pt x="280" y="27"/>
                  </a:cubicBezTo>
                  <a:close/>
                </a:path>
              </a:pathLst>
            </a:custGeom>
            <a:solidFill>
              <a:srgbClr val="CCF2EA"/>
            </a:solid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sp>
          <p:nvSpPr>
            <p:cNvPr id="28" name="Freeform 37">
              <a:extLst>
                <a:ext uri="{FF2B5EF4-FFF2-40B4-BE49-F238E27FC236}">
                  <a16:creationId xmlns:a16="http://schemas.microsoft.com/office/drawing/2014/main" id="{19391A11-23AE-4310-8AD4-DDAB13757C8D}"/>
                </a:ext>
              </a:extLst>
            </p:cNvPr>
            <p:cNvSpPr/>
            <p:nvPr/>
          </p:nvSpPr>
          <p:spPr bwMode="auto">
            <a:xfrm>
              <a:off x="7906414" y="2797564"/>
              <a:ext cx="2363514" cy="4060436"/>
            </a:xfrm>
            <a:custGeom>
              <a:avLst/>
              <a:gdLst>
                <a:gd name="T0" fmla="*/ 470 w 588"/>
                <a:gd name="T1" fmla="*/ 274 h 1010"/>
                <a:gd name="T2" fmla="*/ 543 w 588"/>
                <a:gd name="T3" fmla="*/ 164 h 1010"/>
                <a:gd name="T4" fmla="*/ 588 w 588"/>
                <a:gd name="T5" fmla="*/ 13 h 1010"/>
                <a:gd name="T6" fmla="*/ 580 w 588"/>
                <a:gd name="T7" fmla="*/ 9 h 1010"/>
                <a:gd name="T8" fmla="*/ 531 w 588"/>
                <a:gd name="T9" fmla="*/ 143 h 1010"/>
                <a:gd name="T10" fmla="*/ 456 w 588"/>
                <a:gd name="T11" fmla="*/ 237 h 1010"/>
                <a:gd name="T12" fmla="*/ 454 w 588"/>
                <a:gd name="T13" fmla="*/ 238 h 1010"/>
                <a:gd name="T14" fmla="*/ 310 w 588"/>
                <a:gd name="T15" fmla="*/ 0 h 1010"/>
                <a:gd name="T16" fmla="*/ 272 w 588"/>
                <a:gd name="T17" fmla="*/ 25 h 1010"/>
                <a:gd name="T18" fmla="*/ 401 w 588"/>
                <a:gd name="T19" fmla="*/ 434 h 1010"/>
                <a:gd name="T20" fmla="*/ 234 w 588"/>
                <a:gd name="T21" fmla="*/ 365 h 1010"/>
                <a:gd name="T22" fmla="*/ 106 w 588"/>
                <a:gd name="T23" fmla="*/ 257 h 1010"/>
                <a:gd name="T24" fmla="*/ 12 w 588"/>
                <a:gd name="T25" fmla="*/ 95 h 1010"/>
                <a:gd name="T26" fmla="*/ 0 w 588"/>
                <a:gd name="T27" fmla="*/ 101 h 1010"/>
                <a:gd name="T28" fmla="*/ 90 w 588"/>
                <a:gd name="T29" fmla="*/ 284 h 1010"/>
                <a:gd name="T30" fmla="*/ 218 w 588"/>
                <a:gd name="T31" fmla="*/ 413 h 1010"/>
                <a:gd name="T32" fmla="*/ 406 w 588"/>
                <a:gd name="T33" fmla="*/ 511 h 1010"/>
                <a:gd name="T34" fmla="*/ 331 w 588"/>
                <a:gd name="T35" fmla="*/ 1010 h 1010"/>
                <a:gd name="T36" fmla="*/ 557 w 588"/>
                <a:gd name="T37" fmla="*/ 1010 h 1010"/>
                <a:gd name="T38" fmla="*/ 546 w 588"/>
                <a:gd name="T39" fmla="*/ 509 h 1010"/>
                <a:gd name="T40" fmla="*/ 470 w 588"/>
                <a:gd name="T41" fmla="*/ 274 h 10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588" h="1010">
                  <a:moveTo>
                    <a:pt x="470" y="274"/>
                  </a:moveTo>
                  <a:cubicBezTo>
                    <a:pt x="498" y="243"/>
                    <a:pt x="523" y="207"/>
                    <a:pt x="543" y="164"/>
                  </a:cubicBezTo>
                  <a:cubicBezTo>
                    <a:pt x="564" y="120"/>
                    <a:pt x="581" y="71"/>
                    <a:pt x="588" y="13"/>
                  </a:cubicBezTo>
                  <a:cubicBezTo>
                    <a:pt x="580" y="9"/>
                    <a:pt x="580" y="9"/>
                    <a:pt x="580" y="9"/>
                  </a:cubicBezTo>
                  <a:cubicBezTo>
                    <a:pt x="571" y="60"/>
                    <a:pt x="552" y="106"/>
                    <a:pt x="531" y="143"/>
                  </a:cubicBezTo>
                  <a:cubicBezTo>
                    <a:pt x="509" y="181"/>
                    <a:pt x="483" y="212"/>
                    <a:pt x="456" y="237"/>
                  </a:cubicBezTo>
                  <a:cubicBezTo>
                    <a:pt x="455" y="238"/>
                    <a:pt x="455" y="238"/>
                    <a:pt x="454" y="238"/>
                  </a:cubicBezTo>
                  <a:cubicBezTo>
                    <a:pt x="415" y="153"/>
                    <a:pt x="366" y="73"/>
                    <a:pt x="310" y="0"/>
                  </a:cubicBezTo>
                  <a:cubicBezTo>
                    <a:pt x="272" y="25"/>
                    <a:pt x="272" y="25"/>
                    <a:pt x="272" y="25"/>
                  </a:cubicBezTo>
                  <a:cubicBezTo>
                    <a:pt x="346" y="158"/>
                    <a:pt x="386" y="295"/>
                    <a:pt x="401" y="434"/>
                  </a:cubicBezTo>
                  <a:cubicBezTo>
                    <a:pt x="344" y="419"/>
                    <a:pt x="287" y="397"/>
                    <a:pt x="234" y="365"/>
                  </a:cubicBezTo>
                  <a:cubicBezTo>
                    <a:pt x="188" y="337"/>
                    <a:pt x="145" y="301"/>
                    <a:pt x="106" y="257"/>
                  </a:cubicBezTo>
                  <a:cubicBezTo>
                    <a:pt x="68" y="212"/>
                    <a:pt x="32" y="157"/>
                    <a:pt x="12" y="95"/>
                  </a:cubicBezTo>
                  <a:cubicBezTo>
                    <a:pt x="0" y="101"/>
                    <a:pt x="0" y="101"/>
                    <a:pt x="0" y="101"/>
                  </a:cubicBezTo>
                  <a:cubicBezTo>
                    <a:pt x="18" y="172"/>
                    <a:pt x="52" y="232"/>
                    <a:pt x="90" y="284"/>
                  </a:cubicBezTo>
                  <a:cubicBezTo>
                    <a:pt x="128" y="335"/>
                    <a:pt x="172" y="378"/>
                    <a:pt x="218" y="413"/>
                  </a:cubicBezTo>
                  <a:cubicBezTo>
                    <a:pt x="278" y="457"/>
                    <a:pt x="341" y="489"/>
                    <a:pt x="406" y="511"/>
                  </a:cubicBezTo>
                  <a:cubicBezTo>
                    <a:pt x="412" y="679"/>
                    <a:pt x="383" y="847"/>
                    <a:pt x="331" y="1010"/>
                  </a:cubicBezTo>
                  <a:cubicBezTo>
                    <a:pt x="557" y="1010"/>
                    <a:pt x="557" y="1010"/>
                    <a:pt x="557" y="1010"/>
                  </a:cubicBezTo>
                  <a:cubicBezTo>
                    <a:pt x="583" y="820"/>
                    <a:pt x="587" y="695"/>
                    <a:pt x="546" y="509"/>
                  </a:cubicBezTo>
                  <a:cubicBezTo>
                    <a:pt x="528" y="428"/>
                    <a:pt x="503" y="349"/>
                    <a:pt x="470" y="274"/>
                  </a:cubicBezTo>
                  <a:close/>
                </a:path>
              </a:pathLst>
            </a:custGeom>
            <a:solidFill>
              <a:srgbClr val="93B0C1"/>
            </a:solid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sp>
          <p:nvSpPr>
            <p:cNvPr id="29" name="Freeform 32">
              <a:extLst>
                <a:ext uri="{FF2B5EF4-FFF2-40B4-BE49-F238E27FC236}">
                  <a16:creationId xmlns:a16="http://schemas.microsoft.com/office/drawing/2014/main" id="{91383250-32B5-4CD2-8CD1-94633FFEBD5B}"/>
                </a:ext>
              </a:extLst>
            </p:cNvPr>
            <p:cNvSpPr>
              <a:spLocks noEditPoints="1"/>
            </p:cNvSpPr>
            <p:nvPr/>
          </p:nvSpPr>
          <p:spPr bwMode="auto">
            <a:xfrm>
              <a:off x="10346023" y="2207066"/>
              <a:ext cx="459615" cy="458092"/>
            </a:xfrm>
            <a:custGeom>
              <a:avLst/>
              <a:gdLst>
                <a:gd name="T0" fmla="*/ 106 w 114"/>
                <a:gd name="T1" fmla="*/ 0 h 114"/>
                <a:gd name="T2" fmla="*/ 8 w 114"/>
                <a:gd name="T3" fmla="*/ 0 h 114"/>
                <a:gd name="T4" fmla="*/ 0 w 114"/>
                <a:gd name="T5" fmla="*/ 8 h 114"/>
                <a:gd name="T6" fmla="*/ 0 w 114"/>
                <a:gd name="T7" fmla="*/ 106 h 114"/>
                <a:gd name="T8" fmla="*/ 8 w 114"/>
                <a:gd name="T9" fmla="*/ 114 h 114"/>
                <a:gd name="T10" fmla="*/ 106 w 114"/>
                <a:gd name="T11" fmla="*/ 114 h 114"/>
                <a:gd name="T12" fmla="*/ 114 w 114"/>
                <a:gd name="T13" fmla="*/ 106 h 114"/>
                <a:gd name="T14" fmla="*/ 114 w 114"/>
                <a:gd name="T15" fmla="*/ 8 h 114"/>
                <a:gd name="T16" fmla="*/ 106 w 114"/>
                <a:gd name="T17" fmla="*/ 0 h 114"/>
                <a:gd name="T18" fmla="*/ 35 w 114"/>
                <a:gd name="T19" fmla="*/ 96 h 114"/>
                <a:gd name="T20" fmla="*/ 17 w 114"/>
                <a:gd name="T21" fmla="*/ 96 h 114"/>
                <a:gd name="T22" fmla="*/ 17 w 114"/>
                <a:gd name="T23" fmla="*/ 44 h 114"/>
                <a:gd name="T24" fmla="*/ 35 w 114"/>
                <a:gd name="T25" fmla="*/ 44 h 114"/>
                <a:gd name="T26" fmla="*/ 35 w 114"/>
                <a:gd name="T27" fmla="*/ 96 h 114"/>
                <a:gd name="T28" fmla="*/ 26 w 114"/>
                <a:gd name="T29" fmla="*/ 37 h 114"/>
                <a:gd name="T30" fmla="*/ 26 w 114"/>
                <a:gd name="T31" fmla="*/ 37 h 114"/>
                <a:gd name="T32" fmla="*/ 16 w 114"/>
                <a:gd name="T33" fmla="*/ 28 h 114"/>
                <a:gd name="T34" fmla="*/ 26 w 114"/>
                <a:gd name="T35" fmla="*/ 19 h 114"/>
                <a:gd name="T36" fmla="*/ 36 w 114"/>
                <a:gd name="T37" fmla="*/ 28 h 114"/>
                <a:gd name="T38" fmla="*/ 26 w 114"/>
                <a:gd name="T39" fmla="*/ 37 h 114"/>
                <a:gd name="T40" fmla="*/ 97 w 114"/>
                <a:gd name="T41" fmla="*/ 96 h 114"/>
                <a:gd name="T42" fmla="*/ 80 w 114"/>
                <a:gd name="T43" fmla="*/ 96 h 114"/>
                <a:gd name="T44" fmla="*/ 80 w 114"/>
                <a:gd name="T45" fmla="*/ 68 h 114"/>
                <a:gd name="T46" fmla="*/ 71 w 114"/>
                <a:gd name="T47" fmla="*/ 56 h 114"/>
                <a:gd name="T48" fmla="*/ 62 w 114"/>
                <a:gd name="T49" fmla="*/ 63 h 114"/>
                <a:gd name="T50" fmla="*/ 61 w 114"/>
                <a:gd name="T51" fmla="*/ 67 h 114"/>
                <a:gd name="T52" fmla="*/ 61 w 114"/>
                <a:gd name="T53" fmla="*/ 96 h 114"/>
                <a:gd name="T54" fmla="*/ 44 w 114"/>
                <a:gd name="T55" fmla="*/ 96 h 114"/>
                <a:gd name="T56" fmla="*/ 44 w 114"/>
                <a:gd name="T57" fmla="*/ 44 h 114"/>
                <a:gd name="T58" fmla="*/ 61 w 114"/>
                <a:gd name="T59" fmla="*/ 44 h 114"/>
                <a:gd name="T60" fmla="*/ 61 w 114"/>
                <a:gd name="T61" fmla="*/ 51 h 114"/>
                <a:gd name="T62" fmla="*/ 77 w 114"/>
                <a:gd name="T63" fmla="*/ 43 h 114"/>
                <a:gd name="T64" fmla="*/ 97 w 114"/>
                <a:gd name="T65" fmla="*/ 66 h 114"/>
                <a:gd name="T66" fmla="*/ 97 w 114"/>
                <a:gd name="T67" fmla="*/ 96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14" h="114">
                  <a:moveTo>
                    <a:pt x="106" y="0"/>
                  </a:moveTo>
                  <a:cubicBezTo>
                    <a:pt x="8" y="0"/>
                    <a:pt x="8" y="0"/>
                    <a:pt x="8" y="0"/>
                  </a:cubicBezTo>
                  <a:cubicBezTo>
                    <a:pt x="4" y="0"/>
                    <a:pt x="0" y="3"/>
                    <a:pt x="0" y="8"/>
                  </a:cubicBezTo>
                  <a:cubicBezTo>
                    <a:pt x="0" y="106"/>
                    <a:pt x="0" y="106"/>
                    <a:pt x="0" y="106"/>
                  </a:cubicBezTo>
                  <a:cubicBezTo>
                    <a:pt x="0" y="111"/>
                    <a:pt x="4" y="114"/>
                    <a:pt x="8" y="114"/>
                  </a:cubicBezTo>
                  <a:cubicBezTo>
                    <a:pt x="106" y="114"/>
                    <a:pt x="106" y="114"/>
                    <a:pt x="106" y="114"/>
                  </a:cubicBezTo>
                  <a:cubicBezTo>
                    <a:pt x="110" y="114"/>
                    <a:pt x="114" y="111"/>
                    <a:pt x="114" y="106"/>
                  </a:cubicBezTo>
                  <a:cubicBezTo>
                    <a:pt x="114" y="8"/>
                    <a:pt x="114" y="8"/>
                    <a:pt x="114" y="8"/>
                  </a:cubicBezTo>
                  <a:cubicBezTo>
                    <a:pt x="114" y="3"/>
                    <a:pt x="110" y="0"/>
                    <a:pt x="106" y="0"/>
                  </a:cubicBezTo>
                  <a:close/>
                  <a:moveTo>
                    <a:pt x="35" y="96"/>
                  </a:moveTo>
                  <a:cubicBezTo>
                    <a:pt x="17" y="96"/>
                    <a:pt x="17" y="96"/>
                    <a:pt x="17" y="96"/>
                  </a:cubicBezTo>
                  <a:cubicBezTo>
                    <a:pt x="17" y="44"/>
                    <a:pt x="17" y="44"/>
                    <a:pt x="17" y="44"/>
                  </a:cubicBezTo>
                  <a:cubicBezTo>
                    <a:pt x="35" y="44"/>
                    <a:pt x="35" y="44"/>
                    <a:pt x="35" y="44"/>
                  </a:cubicBezTo>
                  <a:lnTo>
                    <a:pt x="35" y="96"/>
                  </a:lnTo>
                  <a:close/>
                  <a:moveTo>
                    <a:pt x="26" y="37"/>
                  </a:moveTo>
                  <a:cubicBezTo>
                    <a:pt x="26" y="37"/>
                    <a:pt x="26" y="37"/>
                    <a:pt x="26" y="37"/>
                  </a:cubicBezTo>
                  <a:cubicBezTo>
                    <a:pt x="20" y="37"/>
                    <a:pt x="16" y="33"/>
                    <a:pt x="16" y="28"/>
                  </a:cubicBezTo>
                  <a:cubicBezTo>
                    <a:pt x="16" y="23"/>
                    <a:pt x="20" y="19"/>
                    <a:pt x="26" y="19"/>
                  </a:cubicBezTo>
                  <a:cubicBezTo>
                    <a:pt x="32" y="19"/>
                    <a:pt x="36" y="23"/>
                    <a:pt x="36" y="28"/>
                  </a:cubicBezTo>
                  <a:cubicBezTo>
                    <a:pt x="36" y="33"/>
                    <a:pt x="32" y="37"/>
                    <a:pt x="26" y="37"/>
                  </a:cubicBezTo>
                  <a:close/>
                  <a:moveTo>
                    <a:pt x="97" y="96"/>
                  </a:moveTo>
                  <a:cubicBezTo>
                    <a:pt x="80" y="96"/>
                    <a:pt x="80" y="96"/>
                    <a:pt x="80" y="96"/>
                  </a:cubicBezTo>
                  <a:cubicBezTo>
                    <a:pt x="80" y="68"/>
                    <a:pt x="80" y="68"/>
                    <a:pt x="80" y="68"/>
                  </a:cubicBezTo>
                  <a:cubicBezTo>
                    <a:pt x="80" y="61"/>
                    <a:pt x="77" y="56"/>
                    <a:pt x="71" y="56"/>
                  </a:cubicBezTo>
                  <a:cubicBezTo>
                    <a:pt x="66" y="56"/>
                    <a:pt x="63" y="59"/>
                    <a:pt x="62" y="63"/>
                  </a:cubicBezTo>
                  <a:cubicBezTo>
                    <a:pt x="61" y="64"/>
                    <a:pt x="61" y="65"/>
                    <a:pt x="61" y="67"/>
                  </a:cubicBezTo>
                  <a:cubicBezTo>
                    <a:pt x="61" y="96"/>
                    <a:pt x="61" y="96"/>
                    <a:pt x="61" y="96"/>
                  </a:cubicBezTo>
                  <a:cubicBezTo>
                    <a:pt x="44" y="96"/>
                    <a:pt x="44" y="96"/>
                    <a:pt x="44" y="96"/>
                  </a:cubicBezTo>
                  <a:cubicBezTo>
                    <a:pt x="44" y="96"/>
                    <a:pt x="44" y="49"/>
                    <a:pt x="44" y="44"/>
                  </a:cubicBezTo>
                  <a:cubicBezTo>
                    <a:pt x="61" y="44"/>
                    <a:pt x="61" y="44"/>
                    <a:pt x="61" y="44"/>
                  </a:cubicBezTo>
                  <a:cubicBezTo>
                    <a:pt x="61" y="51"/>
                    <a:pt x="61" y="51"/>
                    <a:pt x="61" y="51"/>
                  </a:cubicBezTo>
                  <a:cubicBezTo>
                    <a:pt x="64" y="48"/>
                    <a:pt x="68" y="43"/>
                    <a:pt x="77" y="43"/>
                  </a:cubicBezTo>
                  <a:cubicBezTo>
                    <a:pt x="88" y="43"/>
                    <a:pt x="97" y="50"/>
                    <a:pt x="97" y="66"/>
                  </a:cubicBezTo>
                  <a:lnTo>
                    <a:pt x="97" y="96"/>
                  </a:lnTo>
                  <a:close/>
                </a:path>
              </a:pathLst>
            </a:custGeom>
            <a:solidFill>
              <a:srgbClr val="CCF2EA"/>
            </a:solid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grpSp>
          <p:nvGrpSpPr>
            <p:cNvPr id="30" name="Group 33">
              <a:extLst>
                <a:ext uri="{FF2B5EF4-FFF2-40B4-BE49-F238E27FC236}">
                  <a16:creationId xmlns:a16="http://schemas.microsoft.com/office/drawing/2014/main" id="{52DB9033-2CC6-44D8-9547-0E4B82722066}"/>
                </a:ext>
              </a:extLst>
            </p:cNvPr>
            <p:cNvGrpSpPr/>
            <p:nvPr/>
          </p:nvGrpSpPr>
          <p:grpSpPr>
            <a:xfrm>
              <a:off x="10254709" y="4173364"/>
              <a:ext cx="872050" cy="872049"/>
              <a:chOff x="4127501" y="4194175"/>
              <a:chExt cx="909638" cy="909637"/>
            </a:xfrm>
            <a:solidFill>
              <a:srgbClr val="CCF2EA"/>
            </a:solidFill>
          </p:grpSpPr>
          <p:sp>
            <p:nvSpPr>
              <p:cNvPr id="71" name="Freeform 11">
                <a:extLst>
                  <a:ext uri="{FF2B5EF4-FFF2-40B4-BE49-F238E27FC236}">
                    <a16:creationId xmlns:a16="http://schemas.microsoft.com/office/drawing/2014/main" id="{9056187C-79B0-48C3-9C59-5FBE4BD61285}"/>
                  </a:ext>
                </a:extLst>
              </p:cNvPr>
              <p:cNvSpPr/>
              <p:nvPr/>
            </p:nvSpPr>
            <p:spPr bwMode="auto">
              <a:xfrm>
                <a:off x="4386263" y="4659313"/>
                <a:ext cx="96838" cy="192087"/>
              </a:xfrm>
              <a:custGeom>
                <a:avLst/>
                <a:gdLst>
                  <a:gd name="T0" fmla="*/ 0 w 61"/>
                  <a:gd name="T1" fmla="*/ 18 h 121"/>
                  <a:gd name="T2" fmla="*/ 22 w 61"/>
                  <a:gd name="T3" fmla="*/ 18 h 121"/>
                  <a:gd name="T4" fmla="*/ 22 w 61"/>
                  <a:gd name="T5" fmla="*/ 121 h 121"/>
                  <a:gd name="T6" fmla="*/ 40 w 61"/>
                  <a:gd name="T7" fmla="*/ 121 h 121"/>
                  <a:gd name="T8" fmla="*/ 40 w 61"/>
                  <a:gd name="T9" fmla="*/ 18 h 121"/>
                  <a:gd name="T10" fmla="*/ 61 w 61"/>
                  <a:gd name="T11" fmla="*/ 18 h 121"/>
                  <a:gd name="T12" fmla="*/ 61 w 61"/>
                  <a:gd name="T13" fmla="*/ 0 h 121"/>
                  <a:gd name="T14" fmla="*/ 0 w 61"/>
                  <a:gd name="T15" fmla="*/ 0 h 121"/>
                  <a:gd name="T16" fmla="*/ 0 w 61"/>
                  <a:gd name="T17" fmla="*/ 18 h 1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1" h="121">
                    <a:moveTo>
                      <a:pt x="0" y="18"/>
                    </a:moveTo>
                    <a:lnTo>
                      <a:pt x="22" y="18"/>
                    </a:lnTo>
                    <a:lnTo>
                      <a:pt x="22" y="121"/>
                    </a:lnTo>
                    <a:lnTo>
                      <a:pt x="40" y="121"/>
                    </a:lnTo>
                    <a:lnTo>
                      <a:pt x="40" y="18"/>
                    </a:lnTo>
                    <a:lnTo>
                      <a:pt x="61" y="18"/>
                    </a:lnTo>
                    <a:lnTo>
                      <a:pt x="61" y="0"/>
                    </a:lnTo>
                    <a:lnTo>
                      <a:pt x="0" y="0"/>
                    </a:lnTo>
                    <a:lnTo>
                      <a:pt x="0" y="18"/>
                    </a:lnTo>
                    <a:close/>
                  </a:path>
                </a:pathLst>
              </a:custGeom>
              <a:grp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sp>
            <p:nvSpPr>
              <p:cNvPr id="72" name="Freeform 12">
                <a:extLst>
                  <a:ext uri="{FF2B5EF4-FFF2-40B4-BE49-F238E27FC236}">
                    <a16:creationId xmlns:a16="http://schemas.microsoft.com/office/drawing/2014/main" id="{64E9408F-8AF5-4F37-8A97-7E0468476462}"/>
                  </a:ext>
                </a:extLst>
              </p:cNvPr>
              <p:cNvSpPr/>
              <p:nvPr/>
            </p:nvSpPr>
            <p:spPr bwMode="auto">
              <a:xfrm>
                <a:off x="4572001" y="4440238"/>
                <a:ext cx="25400" cy="109537"/>
              </a:xfrm>
              <a:custGeom>
                <a:avLst/>
                <a:gdLst>
                  <a:gd name="T0" fmla="*/ 3 w 6"/>
                  <a:gd name="T1" fmla="*/ 26 h 26"/>
                  <a:gd name="T2" fmla="*/ 5 w 6"/>
                  <a:gd name="T3" fmla="*/ 25 h 26"/>
                  <a:gd name="T4" fmla="*/ 6 w 6"/>
                  <a:gd name="T5" fmla="*/ 23 h 26"/>
                  <a:gd name="T6" fmla="*/ 6 w 6"/>
                  <a:gd name="T7" fmla="*/ 3 h 26"/>
                  <a:gd name="T8" fmla="*/ 5 w 6"/>
                  <a:gd name="T9" fmla="*/ 1 h 26"/>
                  <a:gd name="T10" fmla="*/ 3 w 6"/>
                  <a:gd name="T11" fmla="*/ 0 h 26"/>
                  <a:gd name="T12" fmla="*/ 0 w 6"/>
                  <a:gd name="T13" fmla="*/ 1 h 26"/>
                  <a:gd name="T14" fmla="*/ 0 w 6"/>
                  <a:gd name="T15" fmla="*/ 3 h 26"/>
                  <a:gd name="T16" fmla="*/ 0 w 6"/>
                  <a:gd name="T17" fmla="*/ 23 h 26"/>
                  <a:gd name="T18" fmla="*/ 0 w 6"/>
                  <a:gd name="T19" fmla="*/ 25 h 26"/>
                  <a:gd name="T20" fmla="*/ 3 w 6"/>
                  <a:gd name="T21" fmla="*/ 26 h 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6" h="26">
                    <a:moveTo>
                      <a:pt x="3" y="26"/>
                    </a:moveTo>
                    <a:cubicBezTo>
                      <a:pt x="4" y="26"/>
                      <a:pt x="5" y="26"/>
                      <a:pt x="5" y="25"/>
                    </a:cubicBezTo>
                    <a:cubicBezTo>
                      <a:pt x="6" y="25"/>
                      <a:pt x="6" y="24"/>
                      <a:pt x="6" y="23"/>
                    </a:cubicBezTo>
                    <a:cubicBezTo>
                      <a:pt x="6" y="3"/>
                      <a:pt x="6" y="3"/>
                      <a:pt x="6" y="3"/>
                    </a:cubicBezTo>
                    <a:cubicBezTo>
                      <a:pt x="6" y="2"/>
                      <a:pt x="6" y="1"/>
                      <a:pt x="5" y="1"/>
                    </a:cubicBezTo>
                    <a:cubicBezTo>
                      <a:pt x="5" y="0"/>
                      <a:pt x="4" y="0"/>
                      <a:pt x="3" y="0"/>
                    </a:cubicBezTo>
                    <a:cubicBezTo>
                      <a:pt x="2" y="0"/>
                      <a:pt x="1" y="0"/>
                      <a:pt x="0" y="1"/>
                    </a:cubicBezTo>
                    <a:cubicBezTo>
                      <a:pt x="0" y="1"/>
                      <a:pt x="0" y="2"/>
                      <a:pt x="0" y="3"/>
                    </a:cubicBezTo>
                    <a:cubicBezTo>
                      <a:pt x="0" y="23"/>
                      <a:pt x="0" y="23"/>
                      <a:pt x="0" y="23"/>
                    </a:cubicBezTo>
                    <a:cubicBezTo>
                      <a:pt x="0" y="24"/>
                      <a:pt x="0" y="25"/>
                      <a:pt x="0" y="25"/>
                    </a:cubicBezTo>
                    <a:cubicBezTo>
                      <a:pt x="1" y="26"/>
                      <a:pt x="2" y="26"/>
                      <a:pt x="3" y="26"/>
                    </a:cubicBezTo>
                    <a:close/>
                  </a:path>
                </a:pathLst>
              </a:custGeom>
              <a:grp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sp>
            <p:nvSpPr>
              <p:cNvPr id="73" name="Freeform 13">
                <a:extLst>
                  <a:ext uri="{FF2B5EF4-FFF2-40B4-BE49-F238E27FC236}">
                    <a16:creationId xmlns:a16="http://schemas.microsoft.com/office/drawing/2014/main" id="{C5BB355B-AD24-4C07-8D94-3BB196913737}"/>
                  </a:ext>
                </a:extLst>
              </p:cNvPr>
              <p:cNvSpPr>
                <a:spLocks noEditPoints="1"/>
              </p:cNvSpPr>
              <p:nvPr/>
            </p:nvSpPr>
            <p:spPr bwMode="auto">
              <a:xfrm>
                <a:off x="4600576" y="4659313"/>
                <a:ext cx="79375" cy="192087"/>
              </a:xfrm>
              <a:custGeom>
                <a:avLst/>
                <a:gdLst>
                  <a:gd name="T0" fmla="*/ 13 w 19"/>
                  <a:gd name="T1" fmla="*/ 12 h 46"/>
                  <a:gd name="T2" fmla="*/ 9 w 19"/>
                  <a:gd name="T3" fmla="*/ 12 h 46"/>
                  <a:gd name="T4" fmla="*/ 6 w 19"/>
                  <a:gd name="T5" fmla="*/ 15 h 46"/>
                  <a:gd name="T6" fmla="*/ 6 w 19"/>
                  <a:gd name="T7" fmla="*/ 0 h 46"/>
                  <a:gd name="T8" fmla="*/ 0 w 19"/>
                  <a:gd name="T9" fmla="*/ 0 h 46"/>
                  <a:gd name="T10" fmla="*/ 0 w 19"/>
                  <a:gd name="T11" fmla="*/ 46 h 46"/>
                  <a:gd name="T12" fmla="*/ 6 w 19"/>
                  <a:gd name="T13" fmla="*/ 46 h 46"/>
                  <a:gd name="T14" fmla="*/ 6 w 19"/>
                  <a:gd name="T15" fmla="*/ 43 h 46"/>
                  <a:gd name="T16" fmla="*/ 9 w 19"/>
                  <a:gd name="T17" fmla="*/ 45 h 46"/>
                  <a:gd name="T18" fmla="*/ 13 w 19"/>
                  <a:gd name="T19" fmla="*/ 46 h 46"/>
                  <a:gd name="T20" fmla="*/ 18 w 19"/>
                  <a:gd name="T21" fmla="*/ 44 h 46"/>
                  <a:gd name="T22" fmla="*/ 19 w 19"/>
                  <a:gd name="T23" fmla="*/ 39 h 46"/>
                  <a:gd name="T24" fmla="*/ 19 w 19"/>
                  <a:gd name="T25" fmla="*/ 20 h 46"/>
                  <a:gd name="T26" fmla="*/ 17 w 19"/>
                  <a:gd name="T27" fmla="*/ 14 h 46"/>
                  <a:gd name="T28" fmla="*/ 13 w 19"/>
                  <a:gd name="T29" fmla="*/ 12 h 46"/>
                  <a:gd name="T30" fmla="*/ 12 w 19"/>
                  <a:gd name="T31" fmla="*/ 38 h 46"/>
                  <a:gd name="T32" fmla="*/ 12 w 19"/>
                  <a:gd name="T33" fmla="*/ 40 h 46"/>
                  <a:gd name="T34" fmla="*/ 10 w 19"/>
                  <a:gd name="T35" fmla="*/ 41 h 46"/>
                  <a:gd name="T36" fmla="*/ 8 w 19"/>
                  <a:gd name="T37" fmla="*/ 41 h 46"/>
                  <a:gd name="T38" fmla="*/ 6 w 19"/>
                  <a:gd name="T39" fmla="*/ 39 h 46"/>
                  <a:gd name="T40" fmla="*/ 6 w 19"/>
                  <a:gd name="T41" fmla="*/ 18 h 46"/>
                  <a:gd name="T42" fmla="*/ 8 w 19"/>
                  <a:gd name="T43" fmla="*/ 17 h 46"/>
                  <a:gd name="T44" fmla="*/ 9 w 19"/>
                  <a:gd name="T45" fmla="*/ 17 h 46"/>
                  <a:gd name="T46" fmla="*/ 11 w 19"/>
                  <a:gd name="T47" fmla="*/ 18 h 46"/>
                  <a:gd name="T48" fmla="*/ 12 w 19"/>
                  <a:gd name="T49" fmla="*/ 20 h 46"/>
                  <a:gd name="T50" fmla="*/ 12 w 19"/>
                  <a:gd name="T51" fmla="*/ 38 h 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9" h="46">
                    <a:moveTo>
                      <a:pt x="13" y="12"/>
                    </a:moveTo>
                    <a:cubicBezTo>
                      <a:pt x="11" y="12"/>
                      <a:pt x="10" y="12"/>
                      <a:pt x="9" y="12"/>
                    </a:cubicBezTo>
                    <a:cubicBezTo>
                      <a:pt x="8" y="13"/>
                      <a:pt x="7" y="14"/>
                      <a:pt x="6" y="15"/>
                    </a:cubicBezTo>
                    <a:cubicBezTo>
                      <a:pt x="6" y="0"/>
                      <a:pt x="6" y="0"/>
                      <a:pt x="6" y="0"/>
                    </a:cubicBezTo>
                    <a:cubicBezTo>
                      <a:pt x="0" y="0"/>
                      <a:pt x="0" y="0"/>
                      <a:pt x="0" y="0"/>
                    </a:cubicBezTo>
                    <a:cubicBezTo>
                      <a:pt x="0" y="46"/>
                      <a:pt x="0" y="46"/>
                      <a:pt x="0" y="46"/>
                    </a:cubicBezTo>
                    <a:cubicBezTo>
                      <a:pt x="6" y="46"/>
                      <a:pt x="6" y="46"/>
                      <a:pt x="6" y="46"/>
                    </a:cubicBezTo>
                    <a:cubicBezTo>
                      <a:pt x="6" y="43"/>
                      <a:pt x="6" y="43"/>
                      <a:pt x="6" y="43"/>
                    </a:cubicBezTo>
                    <a:cubicBezTo>
                      <a:pt x="7" y="44"/>
                      <a:pt x="8" y="45"/>
                      <a:pt x="9" y="45"/>
                    </a:cubicBezTo>
                    <a:cubicBezTo>
                      <a:pt x="10" y="46"/>
                      <a:pt x="12" y="46"/>
                      <a:pt x="13" y="46"/>
                    </a:cubicBezTo>
                    <a:cubicBezTo>
                      <a:pt x="15" y="46"/>
                      <a:pt x="16" y="46"/>
                      <a:pt x="18" y="44"/>
                    </a:cubicBezTo>
                    <a:cubicBezTo>
                      <a:pt x="19" y="43"/>
                      <a:pt x="19" y="41"/>
                      <a:pt x="19" y="39"/>
                    </a:cubicBezTo>
                    <a:cubicBezTo>
                      <a:pt x="19" y="20"/>
                      <a:pt x="19" y="20"/>
                      <a:pt x="19" y="20"/>
                    </a:cubicBezTo>
                    <a:cubicBezTo>
                      <a:pt x="19" y="17"/>
                      <a:pt x="19" y="15"/>
                      <a:pt x="17" y="14"/>
                    </a:cubicBezTo>
                    <a:cubicBezTo>
                      <a:pt x="16" y="12"/>
                      <a:pt x="15" y="12"/>
                      <a:pt x="13" y="12"/>
                    </a:cubicBezTo>
                    <a:close/>
                    <a:moveTo>
                      <a:pt x="12" y="38"/>
                    </a:moveTo>
                    <a:cubicBezTo>
                      <a:pt x="12" y="39"/>
                      <a:pt x="12" y="40"/>
                      <a:pt x="12" y="40"/>
                    </a:cubicBezTo>
                    <a:cubicBezTo>
                      <a:pt x="11" y="41"/>
                      <a:pt x="11" y="41"/>
                      <a:pt x="10" y="41"/>
                    </a:cubicBezTo>
                    <a:cubicBezTo>
                      <a:pt x="9" y="41"/>
                      <a:pt x="9" y="41"/>
                      <a:pt x="8" y="41"/>
                    </a:cubicBezTo>
                    <a:cubicBezTo>
                      <a:pt x="8" y="40"/>
                      <a:pt x="7" y="40"/>
                      <a:pt x="6" y="39"/>
                    </a:cubicBezTo>
                    <a:cubicBezTo>
                      <a:pt x="6" y="18"/>
                      <a:pt x="6" y="18"/>
                      <a:pt x="6" y="18"/>
                    </a:cubicBezTo>
                    <a:cubicBezTo>
                      <a:pt x="7" y="18"/>
                      <a:pt x="7" y="17"/>
                      <a:pt x="8" y="17"/>
                    </a:cubicBezTo>
                    <a:cubicBezTo>
                      <a:pt x="8" y="17"/>
                      <a:pt x="9" y="17"/>
                      <a:pt x="9" y="17"/>
                    </a:cubicBezTo>
                    <a:cubicBezTo>
                      <a:pt x="10" y="17"/>
                      <a:pt x="11" y="17"/>
                      <a:pt x="11" y="18"/>
                    </a:cubicBezTo>
                    <a:cubicBezTo>
                      <a:pt x="12" y="18"/>
                      <a:pt x="12" y="19"/>
                      <a:pt x="12" y="20"/>
                    </a:cubicBezTo>
                    <a:lnTo>
                      <a:pt x="12" y="38"/>
                    </a:lnTo>
                    <a:close/>
                  </a:path>
                </a:pathLst>
              </a:custGeom>
              <a:grp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sp>
            <p:nvSpPr>
              <p:cNvPr id="74" name="Freeform 14">
                <a:extLst>
                  <a:ext uri="{FF2B5EF4-FFF2-40B4-BE49-F238E27FC236}">
                    <a16:creationId xmlns:a16="http://schemas.microsoft.com/office/drawing/2014/main" id="{1A17F52A-3EB9-43A8-812B-369BD33037C4}"/>
                  </a:ext>
                </a:extLst>
              </p:cNvPr>
              <p:cNvSpPr/>
              <p:nvPr/>
            </p:nvSpPr>
            <p:spPr bwMode="auto">
              <a:xfrm>
                <a:off x="4495801" y="4710113"/>
                <a:ext cx="84138" cy="141287"/>
              </a:xfrm>
              <a:custGeom>
                <a:avLst/>
                <a:gdLst>
                  <a:gd name="T0" fmla="*/ 13 w 20"/>
                  <a:gd name="T1" fmla="*/ 26 h 34"/>
                  <a:gd name="T2" fmla="*/ 11 w 20"/>
                  <a:gd name="T3" fmla="*/ 27 h 34"/>
                  <a:gd name="T4" fmla="*/ 9 w 20"/>
                  <a:gd name="T5" fmla="*/ 28 h 34"/>
                  <a:gd name="T6" fmla="*/ 7 w 20"/>
                  <a:gd name="T7" fmla="*/ 28 h 34"/>
                  <a:gd name="T8" fmla="*/ 7 w 20"/>
                  <a:gd name="T9" fmla="*/ 26 h 34"/>
                  <a:gd name="T10" fmla="*/ 7 w 20"/>
                  <a:gd name="T11" fmla="*/ 0 h 34"/>
                  <a:gd name="T12" fmla="*/ 0 w 20"/>
                  <a:gd name="T13" fmla="*/ 0 h 34"/>
                  <a:gd name="T14" fmla="*/ 0 w 20"/>
                  <a:gd name="T15" fmla="*/ 28 h 34"/>
                  <a:gd name="T16" fmla="*/ 1 w 20"/>
                  <a:gd name="T17" fmla="*/ 33 h 34"/>
                  <a:gd name="T18" fmla="*/ 5 w 20"/>
                  <a:gd name="T19" fmla="*/ 34 h 34"/>
                  <a:gd name="T20" fmla="*/ 9 w 20"/>
                  <a:gd name="T21" fmla="*/ 33 h 34"/>
                  <a:gd name="T22" fmla="*/ 13 w 20"/>
                  <a:gd name="T23" fmla="*/ 30 h 34"/>
                  <a:gd name="T24" fmla="*/ 13 w 20"/>
                  <a:gd name="T25" fmla="*/ 34 h 34"/>
                  <a:gd name="T26" fmla="*/ 20 w 20"/>
                  <a:gd name="T27" fmla="*/ 34 h 34"/>
                  <a:gd name="T28" fmla="*/ 20 w 20"/>
                  <a:gd name="T29" fmla="*/ 0 h 34"/>
                  <a:gd name="T30" fmla="*/ 13 w 20"/>
                  <a:gd name="T31" fmla="*/ 0 h 34"/>
                  <a:gd name="T32" fmla="*/ 13 w 20"/>
                  <a:gd name="T33" fmla="*/ 26 h 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20" h="34">
                    <a:moveTo>
                      <a:pt x="13" y="26"/>
                    </a:moveTo>
                    <a:cubicBezTo>
                      <a:pt x="12" y="26"/>
                      <a:pt x="11" y="27"/>
                      <a:pt x="11" y="27"/>
                    </a:cubicBezTo>
                    <a:cubicBezTo>
                      <a:pt x="10" y="28"/>
                      <a:pt x="9" y="28"/>
                      <a:pt x="9" y="28"/>
                    </a:cubicBezTo>
                    <a:cubicBezTo>
                      <a:pt x="8" y="28"/>
                      <a:pt x="8" y="28"/>
                      <a:pt x="7" y="28"/>
                    </a:cubicBezTo>
                    <a:cubicBezTo>
                      <a:pt x="7" y="27"/>
                      <a:pt x="7" y="27"/>
                      <a:pt x="7" y="26"/>
                    </a:cubicBezTo>
                    <a:cubicBezTo>
                      <a:pt x="7" y="0"/>
                      <a:pt x="7" y="0"/>
                      <a:pt x="7" y="0"/>
                    </a:cubicBezTo>
                    <a:cubicBezTo>
                      <a:pt x="0" y="0"/>
                      <a:pt x="0" y="0"/>
                      <a:pt x="0" y="0"/>
                    </a:cubicBezTo>
                    <a:cubicBezTo>
                      <a:pt x="0" y="28"/>
                      <a:pt x="0" y="28"/>
                      <a:pt x="0" y="28"/>
                    </a:cubicBezTo>
                    <a:cubicBezTo>
                      <a:pt x="0" y="30"/>
                      <a:pt x="1" y="32"/>
                      <a:pt x="1" y="33"/>
                    </a:cubicBezTo>
                    <a:cubicBezTo>
                      <a:pt x="2" y="34"/>
                      <a:pt x="3" y="34"/>
                      <a:pt x="5" y="34"/>
                    </a:cubicBezTo>
                    <a:cubicBezTo>
                      <a:pt x="6" y="34"/>
                      <a:pt x="8" y="34"/>
                      <a:pt x="9" y="33"/>
                    </a:cubicBezTo>
                    <a:cubicBezTo>
                      <a:pt x="10" y="32"/>
                      <a:pt x="12" y="31"/>
                      <a:pt x="13" y="30"/>
                    </a:cubicBezTo>
                    <a:cubicBezTo>
                      <a:pt x="13" y="34"/>
                      <a:pt x="13" y="34"/>
                      <a:pt x="13" y="34"/>
                    </a:cubicBezTo>
                    <a:cubicBezTo>
                      <a:pt x="20" y="34"/>
                      <a:pt x="20" y="34"/>
                      <a:pt x="20" y="34"/>
                    </a:cubicBezTo>
                    <a:cubicBezTo>
                      <a:pt x="20" y="0"/>
                      <a:pt x="20" y="0"/>
                      <a:pt x="20" y="0"/>
                    </a:cubicBezTo>
                    <a:cubicBezTo>
                      <a:pt x="13" y="0"/>
                      <a:pt x="13" y="0"/>
                      <a:pt x="13" y="0"/>
                    </a:cubicBezTo>
                    <a:lnTo>
                      <a:pt x="13" y="26"/>
                    </a:lnTo>
                    <a:close/>
                  </a:path>
                </a:pathLst>
              </a:custGeom>
              <a:grp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sp>
            <p:nvSpPr>
              <p:cNvPr id="75" name="Freeform 15">
                <a:extLst>
                  <a:ext uri="{FF2B5EF4-FFF2-40B4-BE49-F238E27FC236}">
                    <a16:creationId xmlns:a16="http://schemas.microsoft.com/office/drawing/2014/main" id="{0CA2F481-C4E2-44E7-B58F-065B9B17185F}"/>
                  </a:ext>
                </a:extLst>
              </p:cNvPr>
              <p:cNvSpPr>
                <a:spLocks noEditPoints="1"/>
              </p:cNvSpPr>
              <p:nvPr/>
            </p:nvSpPr>
            <p:spPr bwMode="auto">
              <a:xfrm>
                <a:off x="4127501" y="4194175"/>
                <a:ext cx="909638" cy="909637"/>
              </a:xfrm>
              <a:custGeom>
                <a:avLst/>
                <a:gdLst>
                  <a:gd name="T0" fmla="*/ 108 w 217"/>
                  <a:gd name="T1" fmla="*/ 0 h 217"/>
                  <a:gd name="T2" fmla="*/ 0 w 217"/>
                  <a:gd name="T3" fmla="*/ 108 h 217"/>
                  <a:gd name="T4" fmla="*/ 108 w 217"/>
                  <a:gd name="T5" fmla="*/ 217 h 217"/>
                  <a:gd name="T6" fmla="*/ 217 w 217"/>
                  <a:gd name="T7" fmla="*/ 108 h 217"/>
                  <a:gd name="T8" fmla="*/ 108 w 217"/>
                  <a:gd name="T9" fmla="*/ 0 h 217"/>
                  <a:gd name="T10" fmla="*/ 126 w 217"/>
                  <a:gd name="T11" fmla="*/ 53 h 217"/>
                  <a:gd name="T12" fmla="*/ 134 w 217"/>
                  <a:gd name="T13" fmla="*/ 53 h 217"/>
                  <a:gd name="T14" fmla="*/ 134 w 217"/>
                  <a:gd name="T15" fmla="*/ 82 h 217"/>
                  <a:gd name="T16" fmla="*/ 134 w 217"/>
                  <a:gd name="T17" fmla="*/ 84 h 217"/>
                  <a:gd name="T18" fmla="*/ 136 w 217"/>
                  <a:gd name="T19" fmla="*/ 84 h 217"/>
                  <a:gd name="T20" fmla="*/ 138 w 217"/>
                  <a:gd name="T21" fmla="*/ 84 h 217"/>
                  <a:gd name="T22" fmla="*/ 140 w 217"/>
                  <a:gd name="T23" fmla="*/ 82 h 217"/>
                  <a:gd name="T24" fmla="*/ 140 w 217"/>
                  <a:gd name="T25" fmla="*/ 53 h 217"/>
                  <a:gd name="T26" fmla="*/ 148 w 217"/>
                  <a:gd name="T27" fmla="*/ 53 h 217"/>
                  <a:gd name="T28" fmla="*/ 148 w 217"/>
                  <a:gd name="T29" fmla="*/ 91 h 217"/>
                  <a:gd name="T30" fmla="*/ 140 w 217"/>
                  <a:gd name="T31" fmla="*/ 91 h 217"/>
                  <a:gd name="T32" fmla="*/ 140 w 217"/>
                  <a:gd name="T33" fmla="*/ 86 h 217"/>
                  <a:gd name="T34" fmla="*/ 136 w 217"/>
                  <a:gd name="T35" fmla="*/ 90 h 217"/>
                  <a:gd name="T36" fmla="*/ 131 w 217"/>
                  <a:gd name="T37" fmla="*/ 91 h 217"/>
                  <a:gd name="T38" fmla="*/ 127 w 217"/>
                  <a:gd name="T39" fmla="*/ 89 h 217"/>
                  <a:gd name="T40" fmla="*/ 126 w 217"/>
                  <a:gd name="T41" fmla="*/ 84 h 217"/>
                  <a:gd name="T42" fmla="*/ 126 w 217"/>
                  <a:gd name="T43" fmla="*/ 53 h 217"/>
                  <a:gd name="T44" fmla="*/ 98 w 217"/>
                  <a:gd name="T45" fmla="*/ 62 h 217"/>
                  <a:gd name="T46" fmla="*/ 101 w 217"/>
                  <a:gd name="T47" fmla="*/ 55 h 217"/>
                  <a:gd name="T48" fmla="*/ 109 w 217"/>
                  <a:gd name="T49" fmla="*/ 52 h 217"/>
                  <a:gd name="T50" fmla="*/ 117 w 217"/>
                  <a:gd name="T51" fmla="*/ 55 h 217"/>
                  <a:gd name="T52" fmla="*/ 120 w 217"/>
                  <a:gd name="T53" fmla="*/ 62 h 217"/>
                  <a:gd name="T54" fmla="*/ 120 w 217"/>
                  <a:gd name="T55" fmla="*/ 81 h 217"/>
                  <a:gd name="T56" fmla="*/ 117 w 217"/>
                  <a:gd name="T57" fmla="*/ 89 h 217"/>
                  <a:gd name="T58" fmla="*/ 109 w 217"/>
                  <a:gd name="T59" fmla="*/ 91 h 217"/>
                  <a:gd name="T60" fmla="*/ 101 w 217"/>
                  <a:gd name="T61" fmla="*/ 89 h 217"/>
                  <a:gd name="T62" fmla="*/ 98 w 217"/>
                  <a:gd name="T63" fmla="*/ 81 h 217"/>
                  <a:gd name="T64" fmla="*/ 98 w 217"/>
                  <a:gd name="T65" fmla="*/ 62 h 217"/>
                  <a:gd name="T66" fmla="*/ 77 w 217"/>
                  <a:gd name="T67" fmla="*/ 40 h 217"/>
                  <a:gd name="T68" fmla="*/ 83 w 217"/>
                  <a:gd name="T69" fmla="*/ 60 h 217"/>
                  <a:gd name="T70" fmla="*/ 83 w 217"/>
                  <a:gd name="T71" fmla="*/ 60 h 217"/>
                  <a:gd name="T72" fmla="*/ 88 w 217"/>
                  <a:gd name="T73" fmla="*/ 40 h 217"/>
                  <a:gd name="T74" fmla="*/ 97 w 217"/>
                  <a:gd name="T75" fmla="*/ 40 h 217"/>
                  <a:gd name="T76" fmla="*/ 87 w 217"/>
                  <a:gd name="T77" fmla="*/ 70 h 217"/>
                  <a:gd name="T78" fmla="*/ 87 w 217"/>
                  <a:gd name="T79" fmla="*/ 91 h 217"/>
                  <a:gd name="T80" fmla="*/ 79 w 217"/>
                  <a:gd name="T81" fmla="*/ 91 h 217"/>
                  <a:gd name="T82" fmla="*/ 79 w 217"/>
                  <a:gd name="T83" fmla="*/ 71 h 217"/>
                  <a:gd name="T84" fmla="*/ 68 w 217"/>
                  <a:gd name="T85" fmla="*/ 40 h 217"/>
                  <a:gd name="T86" fmla="*/ 77 w 217"/>
                  <a:gd name="T87" fmla="*/ 40 h 217"/>
                  <a:gd name="T88" fmla="*/ 177 w 217"/>
                  <a:gd name="T89" fmla="*/ 146 h 217"/>
                  <a:gd name="T90" fmla="*/ 152 w 217"/>
                  <a:gd name="T91" fmla="*/ 171 h 217"/>
                  <a:gd name="T92" fmla="*/ 68 w 217"/>
                  <a:gd name="T93" fmla="*/ 171 h 217"/>
                  <a:gd name="T94" fmla="*/ 43 w 217"/>
                  <a:gd name="T95" fmla="*/ 146 h 217"/>
                  <a:gd name="T96" fmla="*/ 43 w 217"/>
                  <a:gd name="T97" fmla="*/ 127 h 217"/>
                  <a:gd name="T98" fmla="*/ 68 w 217"/>
                  <a:gd name="T99" fmla="*/ 102 h 217"/>
                  <a:gd name="T100" fmla="*/ 152 w 217"/>
                  <a:gd name="T101" fmla="*/ 102 h 217"/>
                  <a:gd name="T102" fmla="*/ 177 w 217"/>
                  <a:gd name="T103" fmla="*/ 127 h 217"/>
                  <a:gd name="T104" fmla="*/ 177 w 217"/>
                  <a:gd name="T105" fmla="*/ 146 h 2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217" h="217">
                    <a:moveTo>
                      <a:pt x="108" y="0"/>
                    </a:moveTo>
                    <a:cubicBezTo>
                      <a:pt x="48" y="0"/>
                      <a:pt x="0" y="48"/>
                      <a:pt x="0" y="108"/>
                    </a:cubicBezTo>
                    <a:cubicBezTo>
                      <a:pt x="0" y="169"/>
                      <a:pt x="48" y="217"/>
                      <a:pt x="108" y="217"/>
                    </a:cubicBezTo>
                    <a:cubicBezTo>
                      <a:pt x="169" y="217"/>
                      <a:pt x="217" y="169"/>
                      <a:pt x="217" y="108"/>
                    </a:cubicBezTo>
                    <a:cubicBezTo>
                      <a:pt x="217" y="48"/>
                      <a:pt x="169" y="0"/>
                      <a:pt x="108" y="0"/>
                    </a:cubicBezTo>
                    <a:close/>
                    <a:moveTo>
                      <a:pt x="126" y="53"/>
                    </a:moveTo>
                    <a:cubicBezTo>
                      <a:pt x="134" y="53"/>
                      <a:pt x="134" y="53"/>
                      <a:pt x="134" y="53"/>
                    </a:cubicBezTo>
                    <a:cubicBezTo>
                      <a:pt x="134" y="82"/>
                      <a:pt x="134" y="82"/>
                      <a:pt x="134" y="82"/>
                    </a:cubicBezTo>
                    <a:cubicBezTo>
                      <a:pt x="134" y="83"/>
                      <a:pt x="134" y="83"/>
                      <a:pt x="134" y="84"/>
                    </a:cubicBezTo>
                    <a:cubicBezTo>
                      <a:pt x="134" y="84"/>
                      <a:pt x="135" y="84"/>
                      <a:pt x="136" y="84"/>
                    </a:cubicBezTo>
                    <a:cubicBezTo>
                      <a:pt x="136" y="84"/>
                      <a:pt x="137" y="84"/>
                      <a:pt x="138" y="84"/>
                    </a:cubicBezTo>
                    <a:cubicBezTo>
                      <a:pt x="139" y="83"/>
                      <a:pt x="139" y="82"/>
                      <a:pt x="140" y="82"/>
                    </a:cubicBezTo>
                    <a:cubicBezTo>
                      <a:pt x="140" y="53"/>
                      <a:pt x="140" y="53"/>
                      <a:pt x="140" y="53"/>
                    </a:cubicBezTo>
                    <a:cubicBezTo>
                      <a:pt x="148" y="53"/>
                      <a:pt x="148" y="53"/>
                      <a:pt x="148" y="53"/>
                    </a:cubicBezTo>
                    <a:cubicBezTo>
                      <a:pt x="148" y="91"/>
                      <a:pt x="148" y="91"/>
                      <a:pt x="148" y="91"/>
                    </a:cubicBezTo>
                    <a:cubicBezTo>
                      <a:pt x="140" y="91"/>
                      <a:pt x="140" y="91"/>
                      <a:pt x="140" y="91"/>
                    </a:cubicBezTo>
                    <a:cubicBezTo>
                      <a:pt x="140" y="86"/>
                      <a:pt x="140" y="86"/>
                      <a:pt x="140" y="86"/>
                    </a:cubicBezTo>
                    <a:cubicBezTo>
                      <a:pt x="139" y="88"/>
                      <a:pt x="137" y="89"/>
                      <a:pt x="136" y="90"/>
                    </a:cubicBezTo>
                    <a:cubicBezTo>
                      <a:pt x="134" y="91"/>
                      <a:pt x="133" y="91"/>
                      <a:pt x="131" y="91"/>
                    </a:cubicBezTo>
                    <a:cubicBezTo>
                      <a:pt x="130" y="91"/>
                      <a:pt x="128" y="91"/>
                      <a:pt x="127" y="89"/>
                    </a:cubicBezTo>
                    <a:cubicBezTo>
                      <a:pt x="126" y="88"/>
                      <a:pt x="126" y="87"/>
                      <a:pt x="126" y="84"/>
                    </a:cubicBezTo>
                    <a:lnTo>
                      <a:pt x="126" y="53"/>
                    </a:lnTo>
                    <a:close/>
                    <a:moveTo>
                      <a:pt x="98" y="62"/>
                    </a:moveTo>
                    <a:cubicBezTo>
                      <a:pt x="98" y="59"/>
                      <a:pt x="99" y="57"/>
                      <a:pt x="101" y="55"/>
                    </a:cubicBezTo>
                    <a:cubicBezTo>
                      <a:pt x="103" y="53"/>
                      <a:pt x="106" y="52"/>
                      <a:pt x="109" y="52"/>
                    </a:cubicBezTo>
                    <a:cubicBezTo>
                      <a:pt x="112" y="52"/>
                      <a:pt x="115" y="53"/>
                      <a:pt x="117" y="55"/>
                    </a:cubicBezTo>
                    <a:cubicBezTo>
                      <a:pt x="119" y="57"/>
                      <a:pt x="120" y="59"/>
                      <a:pt x="120" y="62"/>
                    </a:cubicBezTo>
                    <a:cubicBezTo>
                      <a:pt x="120" y="81"/>
                      <a:pt x="120" y="81"/>
                      <a:pt x="120" y="81"/>
                    </a:cubicBezTo>
                    <a:cubicBezTo>
                      <a:pt x="120" y="84"/>
                      <a:pt x="119" y="87"/>
                      <a:pt x="117" y="89"/>
                    </a:cubicBezTo>
                    <a:cubicBezTo>
                      <a:pt x="115" y="91"/>
                      <a:pt x="112" y="91"/>
                      <a:pt x="109" y="91"/>
                    </a:cubicBezTo>
                    <a:cubicBezTo>
                      <a:pt x="105" y="91"/>
                      <a:pt x="103" y="91"/>
                      <a:pt x="101" y="89"/>
                    </a:cubicBezTo>
                    <a:cubicBezTo>
                      <a:pt x="99" y="87"/>
                      <a:pt x="98" y="84"/>
                      <a:pt x="98" y="81"/>
                    </a:cubicBezTo>
                    <a:lnTo>
                      <a:pt x="98" y="62"/>
                    </a:lnTo>
                    <a:close/>
                    <a:moveTo>
                      <a:pt x="77" y="40"/>
                    </a:moveTo>
                    <a:cubicBezTo>
                      <a:pt x="83" y="60"/>
                      <a:pt x="83" y="60"/>
                      <a:pt x="83" y="60"/>
                    </a:cubicBezTo>
                    <a:cubicBezTo>
                      <a:pt x="83" y="60"/>
                      <a:pt x="83" y="60"/>
                      <a:pt x="83" y="60"/>
                    </a:cubicBezTo>
                    <a:cubicBezTo>
                      <a:pt x="88" y="40"/>
                      <a:pt x="88" y="40"/>
                      <a:pt x="88" y="40"/>
                    </a:cubicBezTo>
                    <a:cubicBezTo>
                      <a:pt x="97" y="40"/>
                      <a:pt x="97" y="40"/>
                      <a:pt x="97" y="40"/>
                    </a:cubicBezTo>
                    <a:cubicBezTo>
                      <a:pt x="87" y="70"/>
                      <a:pt x="87" y="70"/>
                      <a:pt x="87" y="70"/>
                    </a:cubicBezTo>
                    <a:cubicBezTo>
                      <a:pt x="87" y="91"/>
                      <a:pt x="87" y="91"/>
                      <a:pt x="87" y="91"/>
                    </a:cubicBezTo>
                    <a:cubicBezTo>
                      <a:pt x="79" y="91"/>
                      <a:pt x="79" y="91"/>
                      <a:pt x="79" y="91"/>
                    </a:cubicBezTo>
                    <a:cubicBezTo>
                      <a:pt x="79" y="71"/>
                      <a:pt x="79" y="71"/>
                      <a:pt x="79" y="71"/>
                    </a:cubicBezTo>
                    <a:cubicBezTo>
                      <a:pt x="68" y="40"/>
                      <a:pt x="68" y="40"/>
                      <a:pt x="68" y="40"/>
                    </a:cubicBezTo>
                    <a:lnTo>
                      <a:pt x="77" y="40"/>
                    </a:lnTo>
                    <a:close/>
                    <a:moveTo>
                      <a:pt x="177" y="146"/>
                    </a:moveTo>
                    <a:cubicBezTo>
                      <a:pt x="177" y="160"/>
                      <a:pt x="166" y="171"/>
                      <a:pt x="152" y="171"/>
                    </a:cubicBezTo>
                    <a:cubicBezTo>
                      <a:pt x="68" y="171"/>
                      <a:pt x="68" y="171"/>
                      <a:pt x="68" y="171"/>
                    </a:cubicBezTo>
                    <a:cubicBezTo>
                      <a:pt x="54" y="171"/>
                      <a:pt x="43" y="160"/>
                      <a:pt x="43" y="146"/>
                    </a:cubicBezTo>
                    <a:cubicBezTo>
                      <a:pt x="43" y="127"/>
                      <a:pt x="43" y="127"/>
                      <a:pt x="43" y="127"/>
                    </a:cubicBezTo>
                    <a:cubicBezTo>
                      <a:pt x="43" y="113"/>
                      <a:pt x="54" y="102"/>
                      <a:pt x="68" y="102"/>
                    </a:cubicBezTo>
                    <a:cubicBezTo>
                      <a:pt x="152" y="102"/>
                      <a:pt x="152" y="102"/>
                      <a:pt x="152" y="102"/>
                    </a:cubicBezTo>
                    <a:cubicBezTo>
                      <a:pt x="166" y="102"/>
                      <a:pt x="177" y="113"/>
                      <a:pt x="177" y="127"/>
                    </a:cubicBezTo>
                    <a:lnTo>
                      <a:pt x="177" y="146"/>
                    </a:lnTo>
                    <a:close/>
                  </a:path>
                </a:pathLst>
              </a:custGeom>
              <a:grp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sp>
            <p:nvSpPr>
              <p:cNvPr id="76" name="Freeform 16">
                <a:extLst>
                  <a:ext uri="{FF2B5EF4-FFF2-40B4-BE49-F238E27FC236}">
                    <a16:creationId xmlns:a16="http://schemas.microsoft.com/office/drawing/2014/main" id="{7861253C-9930-453C-A04A-AB767051C754}"/>
                  </a:ext>
                </a:extLst>
              </p:cNvPr>
              <p:cNvSpPr>
                <a:spLocks noEditPoints="1"/>
              </p:cNvSpPr>
              <p:nvPr/>
            </p:nvSpPr>
            <p:spPr bwMode="auto">
              <a:xfrm>
                <a:off x="4697413" y="4705350"/>
                <a:ext cx="84138" cy="150812"/>
              </a:xfrm>
              <a:custGeom>
                <a:avLst/>
                <a:gdLst>
                  <a:gd name="T0" fmla="*/ 10 w 20"/>
                  <a:gd name="T1" fmla="*/ 0 h 36"/>
                  <a:gd name="T2" fmla="*/ 3 w 20"/>
                  <a:gd name="T3" fmla="*/ 3 h 36"/>
                  <a:gd name="T4" fmla="*/ 0 w 20"/>
                  <a:gd name="T5" fmla="*/ 10 h 36"/>
                  <a:gd name="T6" fmla="*/ 0 w 20"/>
                  <a:gd name="T7" fmla="*/ 25 h 36"/>
                  <a:gd name="T8" fmla="*/ 2 w 20"/>
                  <a:gd name="T9" fmla="*/ 33 h 36"/>
                  <a:gd name="T10" fmla="*/ 9 w 20"/>
                  <a:gd name="T11" fmla="*/ 36 h 36"/>
                  <a:gd name="T12" fmla="*/ 17 w 20"/>
                  <a:gd name="T13" fmla="*/ 33 h 36"/>
                  <a:gd name="T14" fmla="*/ 20 w 20"/>
                  <a:gd name="T15" fmla="*/ 25 h 36"/>
                  <a:gd name="T16" fmla="*/ 20 w 20"/>
                  <a:gd name="T17" fmla="*/ 23 h 36"/>
                  <a:gd name="T18" fmla="*/ 13 w 20"/>
                  <a:gd name="T19" fmla="*/ 23 h 36"/>
                  <a:gd name="T20" fmla="*/ 13 w 20"/>
                  <a:gd name="T21" fmla="*/ 25 h 36"/>
                  <a:gd name="T22" fmla="*/ 12 w 20"/>
                  <a:gd name="T23" fmla="*/ 29 h 36"/>
                  <a:gd name="T24" fmla="*/ 10 w 20"/>
                  <a:gd name="T25" fmla="*/ 30 h 36"/>
                  <a:gd name="T26" fmla="*/ 7 w 20"/>
                  <a:gd name="T27" fmla="*/ 29 h 36"/>
                  <a:gd name="T28" fmla="*/ 7 w 20"/>
                  <a:gd name="T29" fmla="*/ 25 h 36"/>
                  <a:gd name="T30" fmla="*/ 7 w 20"/>
                  <a:gd name="T31" fmla="*/ 19 h 36"/>
                  <a:gd name="T32" fmla="*/ 20 w 20"/>
                  <a:gd name="T33" fmla="*/ 19 h 36"/>
                  <a:gd name="T34" fmla="*/ 20 w 20"/>
                  <a:gd name="T35" fmla="*/ 10 h 36"/>
                  <a:gd name="T36" fmla="*/ 17 w 20"/>
                  <a:gd name="T37" fmla="*/ 3 h 36"/>
                  <a:gd name="T38" fmla="*/ 10 w 20"/>
                  <a:gd name="T39" fmla="*/ 0 h 36"/>
                  <a:gd name="T40" fmla="*/ 13 w 20"/>
                  <a:gd name="T41" fmla="*/ 13 h 36"/>
                  <a:gd name="T42" fmla="*/ 7 w 20"/>
                  <a:gd name="T43" fmla="*/ 13 h 36"/>
                  <a:gd name="T44" fmla="*/ 7 w 20"/>
                  <a:gd name="T45" fmla="*/ 10 h 36"/>
                  <a:gd name="T46" fmla="*/ 7 w 20"/>
                  <a:gd name="T47" fmla="*/ 7 h 36"/>
                  <a:gd name="T48" fmla="*/ 10 w 20"/>
                  <a:gd name="T49" fmla="*/ 6 h 36"/>
                  <a:gd name="T50" fmla="*/ 12 w 20"/>
                  <a:gd name="T51" fmla="*/ 7 h 36"/>
                  <a:gd name="T52" fmla="*/ 13 w 20"/>
                  <a:gd name="T53" fmla="*/ 10 h 36"/>
                  <a:gd name="T54" fmla="*/ 13 w 20"/>
                  <a:gd name="T55" fmla="*/ 13 h 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20" h="36">
                    <a:moveTo>
                      <a:pt x="10" y="0"/>
                    </a:moveTo>
                    <a:cubicBezTo>
                      <a:pt x="7" y="0"/>
                      <a:pt x="4" y="1"/>
                      <a:pt x="3" y="3"/>
                    </a:cubicBezTo>
                    <a:cubicBezTo>
                      <a:pt x="1" y="5"/>
                      <a:pt x="0" y="7"/>
                      <a:pt x="0" y="10"/>
                    </a:cubicBezTo>
                    <a:cubicBezTo>
                      <a:pt x="0" y="25"/>
                      <a:pt x="0" y="25"/>
                      <a:pt x="0" y="25"/>
                    </a:cubicBezTo>
                    <a:cubicBezTo>
                      <a:pt x="0" y="28"/>
                      <a:pt x="1" y="31"/>
                      <a:pt x="2" y="33"/>
                    </a:cubicBezTo>
                    <a:cubicBezTo>
                      <a:pt x="4" y="35"/>
                      <a:pt x="6" y="36"/>
                      <a:pt x="9" y="36"/>
                    </a:cubicBezTo>
                    <a:cubicBezTo>
                      <a:pt x="13" y="36"/>
                      <a:pt x="15" y="35"/>
                      <a:pt x="17" y="33"/>
                    </a:cubicBezTo>
                    <a:cubicBezTo>
                      <a:pt x="19" y="31"/>
                      <a:pt x="20" y="29"/>
                      <a:pt x="20" y="25"/>
                    </a:cubicBezTo>
                    <a:cubicBezTo>
                      <a:pt x="20" y="23"/>
                      <a:pt x="20" y="23"/>
                      <a:pt x="20" y="23"/>
                    </a:cubicBezTo>
                    <a:cubicBezTo>
                      <a:pt x="13" y="23"/>
                      <a:pt x="13" y="23"/>
                      <a:pt x="13" y="23"/>
                    </a:cubicBezTo>
                    <a:cubicBezTo>
                      <a:pt x="13" y="25"/>
                      <a:pt x="13" y="25"/>
                      <a:pt x="13" y="25"/>
                    </a:cubicBezTo>
                    <a:cubicBezTo>
                      <a:pt x="13" y="27"/>
                      <a:pt x="12" y="28"/>
                      <a:pt x="12" y="29"/>
                    </a:cubicBezTo>
                    <a:cubicBezTo>
                      <a:pt x="11" y="29"/>
                      <a:pt x="11" y="30"/>
                      <a:pt x="10" y="30"/>
                    </a:cubicBezTo>
                    <a:cubicBezTo>
                      <a:pt x="8" y="30"/>
                      <a:pt x="8" y="29"/>
                      <a:pt x="7" y="29"/>
                    </a:cubicBezTo>
                    <a:cubicBezTo>
                      <a:pt x="7" y="28"/>
                      <a:pt x="7" y="27"/>
                      <a:pt x="7" y="25"/>
                    </a:cubicBezTo>
                    <a:cubicBezTo>
                      <a:pt x="7" y="19"/>
                      <a:pt x="7" y="19"/>
                      <a:pt x="7" y="19"/>
                    </a:cubicBezTo>
                    <a:cubicBezTo>
                      <a:pt x="20" y="19"/>
                      <a:pt x="20" y="19"/>
                      <a:pt x="20" y="19"/>
                    </a:cubicBezTo>
                    <a:cubicBezTo>
                      <a:pt x="20" y="10"/>
                      <a:pt x="20" y="10"/>
                      <a:pt x="20" y="10"/>
                    </a:cubicBezTo>
                    <a:cubicBezTo>
                      <a:pt x="20" y="7"/>
                      <a:pt x="19" y="4"/>
                      <a:pt x="17" y="3"/>
                    </a:cubicBezTo>
                    <a:cubicBezTo>
                      <a:pt x="15" y="1"/>
                      <a:pt x="13" y="0"/>
                      <a:pt x="10" y="0"/>
                    </a:cubicBezTo>
                    <a:close/>
                    <a:moveTo>
                      <a:pt x="13" y="13"/>
                    </a:moveTo>
                    <a:cubicBezTo>
                      <a:pt x="7" y="13"/>
                      <a:pt x="7" y="13"/>
                      <a:pt x="7" y="13"/>
                    </a:cubicBezTo>
                    <a:cubicBezTo>
                      <a:pt x="7" y="10"/>
                      <a:pt x="7" y="10"/>
                      <a:pt x="7" y="10"/>
                    </a:cubicBezTo>
                    <a:cubicBezTo>
                      <a:pt x="7" y="9"/>
                      <a:pt x="7" y="8"/>
                      <a:pt x="7" y="7"/>
                    </a:cubicBezTo>
                    <a:cubicBezTo>
                      <a:pt x="8" y="6"/>
                      <a:pt x="9" y="6"/>
                      <a:pt x="10" y="6"/>
                    </a:cubicBezTo>
                    <a:cubicBezTo>
                      <a:pt x="11" y="6"/>
                      <a:pt x="11" y="6"/>
                      <a:pt x="12" y="7"/>
                    </a:cubicBezTo>
                    <a:cubicBezTo>
                      <a:pt x="12" y="8"/>
                      <a:pt x="13" y="9"/>
                      <a:pt x="13" y="10"/>
                    </a:cubicBezTo>
                    <a:lnTo>
                      <a:pt x="13" y="13"/>
                    </a:lnTo>
                    <a:close/>
                  </a:path>
                </a:pathLst>
              </a:custGeom>
              <a:grp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grpSp>
        <p:grpSp>
          <p:nvGrpSpPr>
            <p:cNvPr id="31" name="Group 34">
              <a:extLst>
                <a:ext uri="{FF2B5EF4-FFF2-40B4-BE49-F238E27FC236}">
                  <a16:creationId xmlns:a16="http://schemas.microsoft.com/office/drawing/2014/main" id="{A5D943CB-990D-4408-B471-57DAC401844A}"/>
                </a:ext>
              </a:extLst>
            </p:cNvPr>
            <p:cNvGrpSpPr/>
            <p:nvPr/>
          </p:nvGrpSpPr>
          <p:grpSpPr>
            <a:xfrm>
              <a:off x="10861947" y="1773325"/>
              <a:ext cx="534188" cy="534188"/>
              <a:chOff x="11395868" y="1690688"/>
              <a:chExt cx="557213" cy="557212"/>
            </a:xfrm>
            <a:solidFill>
              <a:srgbClr val="CCF2EA"/>
            </a:solidFill>
          </p:grpSpPr>
          <p:sp>
            <p:nvSpPr>
              <p:cNvPr id="68" name="Freeform 17">
                <a:extLst>
                  <a:ext uri="{FF2B5EF4-FFF2-40B4-BE49-F238E27FC236}">
                    <a16:creationId xmlns:a16="http://schemas.microsoft.com/office/drawing/2014/main" id="{1647DC60-19F9-4D60-89E1-2A5EB9E7A405}"/>
                  </a:ext>
                </a:extLst>
              </p:cNvPr>
              <p:cNvSpPr/>
              <p:nvPr/>
            </p:nvSpPr>
            <p:spPr bwMode="auto">
              <a:xfrm>
                <a:off x="11580018" y="1857375"/>
                <a:ext cx="71438" cy="93662"/>
              </a:xfrm>
              <a:custGeom>
                <a:avLst/>
                <a:gdLst>
                  <a:gd name="T0" fmla="*/ 10 w 17"/>
                  <a:gd name="T1" fmla="*/ 22 h 22"/>
                  <a:gd name="T2" fmla="*/ 14 w 17"/>
                  <a:gd name="T3" fmla="*/ 20 h 22"/>
                  <a:gd name="T4" fmla="*/ 16 w 17"/>
                  <a:gd name="T5" fmla="*/ 11 h 22"/>
                  <a:gd name="T6" fmla="*/ 6 w 17"/>
                  <a:gd name="T7" fmla="*/ 0 h 22"/>
                  <a:gd name="T8" fmla="*/ 6 w 17"/>
                  <a:gd name="T9" fmla="*/ 0 h 22"/>
                  <a:gd name="T10" fmla="*/ 2 w 17"/>
                  <a:gd name="T11" fmla="*/ 2 h 22"/>
                  <a:gd name="T12" fmla="*/ 0 w 17"/>
                  <a:gd name="T13" fmla="*/ 10 h 22"/>
                  <a:gd name="T14" fmla="*/ 10 w 17"/>
                  <a:gd name="T15" fmla="*/ 22 h 2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7" h="22">
                    <a:moveTo>
                      <a:pt x="10" y="22"/>
                    </a:moveTo>
                    <a:cubicBezTo>
                      <a:pt x="12" y="22"/>
                      <a:pt x="13" y="21"/>
                      <a:pt x="14" y="20"/>
                    </a:cubicBezTo>
                    <a:cubicBezTo>
                      <a:pt x="16" y="18"/>
                      <a:pt x="17" y="15"/>
                      <a:pt x="16" y="11"/>
                    </a:cubicBezTo>
                    <a:cubicBezTo>
                      <a:pt x="15" y="5"/>
                      <a:pt x="11" y="0"/>
                      <a:pt x="6" y="0"/>
                    </a:cubicBezTo>
                    <a:cubicBezTo>
                      <a:pt x="6" y="0"/>
                      <a:pt x="6" y="0"/>
                      <a:pt x="6" y="0"/>
                    </a:cubicBezTo>
                    <a:cubicBezTo>
                      <a:pt x="5" y="0"/>
                      <a:pt x="3" y="0"/>
                      <a:pt x="2" y="2"/>
                    </a:cubicBezTo>
                    <a:cubicBezTo>
                      <a:pt x="0" y="4"/>
                      <a:pt x="0" y="7"/>
                      <a:pt x="0" y="10"/>
                    </a:cubicBezTo>
                    <a:cubicBezTo>
                      <a:pt x="1" y="16"/>
                      <a:pt x="5" y="22"/>
                      <a:pt x="10" y="22"/>
                    </a:cubicBezTo>
                    <a:close/>
                  </a:path>
                </a:pathLst>
              </a:custGeom>
              <a:grp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sp>
            <p:nvSpPr>
              <p:cNvPr id="69" name="Freeform 18">
                <a:extLst>
                  <a:ext uri="{FF2B5EF4-FFF2-40B4-BE49-F238E27FC236}">
                    <a16:creationId xmlns:a16="http://schemas.microsoft.com/office/drawing/2014/main" id="{BDB88377-E428-46FF-9797-39D04D11C8A6}"/>
                  </a:ext>
                </a:extLst>
              </p:cNvPr>
              <p:cNvSpPr/>
              <p:nvPr/>
            </p:nvSpPr>
            <p:spPr bwMode="auto">
              <a:xfrm>
                <a:off x="11559381" y="2020888"/>
                <a:ext cx="107950" cy="76200"/>
              </a:xfrm>
              <a:custGeom>
                <a:avLst/>
                <a:gdLst>
                  <a:gd name="T0" fmla="*/ 20 w 26"/>
                  <a:gd name="T1" fmla="*/ 1 h 18"/>
                  <a:gd name="T2" fmla="*/ 19 w 26"/>
                  <a:gd name="T3" fmla="*/ 0 h 18"/>
                  <a:gd name="T4" fmla="*/ 14 w 26"/>
                  <a:gd name="T5" fmla="*/ 0 h 18"/>
                  <a:gd name="T6" fmla="*/ 14 w 26"/>
                  <a:gd name="T7" fmla="*/ 0 h 18"/>
                  <a:gd name="T8" fmla="*/ 0 w 26"/>
                  <a:gd name="T9" fmla="*/ 9 h 18"/>
                  <a:gd name="T10" fmla="*/ 13 w 26"/>
                  <a:gd name="T11" fmla="*/ 18 h 18"/>
                  <a:gd name="T12" fmla="*/ 26 w 26"/>
                  <a:gd name="T13" fmla="*/ 9 h 18"/>
                  <a:gd name="T14" fmla="*/ 26 w 26"/>
                  <a:gd name="T15" fmla="*/ 7 h 18"/>
                  <a:gd name="T16" fmla="*/ 20 w 26"/>
                  <a:gd name="T17" fmla="*/ 1 h 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6" h="18">
                    <a:moveTo>
                      <a:pt x="20" y="1"/>
                    </a:moveTo>
                    <a:cubicBezTo>
                      <a:pt x="19" y="1"/>
                      <a:pt x="19" y="1"/>
                      <a:pt x="19" y="0"/>
                    </a:cubicBezTo>
                    <a:cubicBezTo>
                      <a:pt x="17" y="0"/>
                      <a:pt x="16" y="0"/>
                      <a:pt x="14" y="0"/>
                    </a:cubicBezTo>
                    <a:cubicBezTo>
                      <a:pt x="14" y="0"/>
                      <a:pt x="14" y="0"/>
                      <a:pt x="14" y="0"/>
                    </a:cubicBezTo>
                    <a:cubicBezTo>
                      <a:pt x="7" y="0"/>
                      <a:pt x="0" y="4"/>
                      <a:pt x="0" y="9"/>
                    </a:cubicBezTo>
                    <a:cubicBezTo>
                      <a:pt x="0" y="14"/>
                      <a:pt x="6" y="18"/>
                      <a:pt x="13" y="18"/>
                    </a:cubicBezTo>
                    <a:cubicBezTo>
                      <a:pt x="22" y="18"/>
                      <a:pt x="26" y="15"/>
                      <a:pt x="26" y="9"/>
                    </a:cubicBezTo>
                    <a:cubicBezTo>
                      <a:pt x="26" y="9"/>
                      <a:pt x="26" y="8"/>
                      <a:pt x="26" y="7"/>
                    </a:cubicBezTo>
                    <a:cubicBezTo>
                      <a:pt x="25" y="5"/>
                      <a:pt x="23" y="4"/>
                      <a:pt x="20" y="1"/>
                    </a:cubicBezTo>
                    <a:close/>
                  </a:path>
                </a:pathLst>
              </a:custGeom>
              <a:grp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sp>
            <p:nvSpPr>
              <p:cNvPr id="70" name="Freeform 19">
                <a:extLst>
                  <a:ext uri="{FF2B5EF4-FFF2-40B4-BE49-F238E27FC236}">
                    <a16:creationId xmlns:a16="http://schemas.microsoft.com/office/drawing/2014/main" id="{F54D8B00-87E8-4F61-B16E-6AEDCE1863D6}"/>
                  </a:ext>
                </a:extLst>
              </p:cNvPr>
              <p:cNvSpPr>
                <a:spLocks noEditPoints="1"/>
              </p:cNvSpPr>
              <p:nvPr/>
            </p:nvSpPr>
            <p:spPr bwMode="auto">
              <a:xfrm>
                <a:off x="11395868" y="1690688"/>
                <a:ext cx="557213" cy="557212"/>
              </a:xfrm>
              <a:custGeom>
                <a:avLst/>
                <a:gdLst>
                  <a:gd name="T0" fmla="*/ 66 w 133"/>
                  <a:gd name="T1" fmla="*/ 0 h 133"/>
                  <a:gd name="T2" fmla="*/ 0 w 133"/>
                  <a:gd name="T3" fmla="*/ 67 h 133"/>
                  <a:gd name="T4" fmla="*/ 66 w 133"/>
                  <a:gd name="T5" fmla="*/ 133 h 133"/>
                  <a:gd name="T6" fmla="*/ 133 w 133"/>
                  <a:gd name="T7" fmla="*/ 67 h 133"/>
                  <a:gd name="T8" fmla="*/ 66 w 133"/>
                  <a:gd name="T9" fmla="*/ 0 h 133"/>
                  <a:gd name="T10" fmla="*/ 60 w 133"/>
                  <a:gd name="T11" fmla="*/ 103 h 133"/>
                  <a:gd name="T12" fmla="*/ 52 w 133"/>
                  <a:gd name="T13" fmla="*/ 104 h 133"/>
                  <a:gd name="T14" fmla="*/ 42 w 133"/>
                  <a:gd name="T15" fmla="*/ 103 h 133"/>
                  <a:gd name="T16" fmla="*/ 30 w 133"/>
                  <a:gd name="T17" fmla="*/ 95 h 133"/>
                  <a:gd name="T18" fmla="*/ 29 w 133"/>
                  <a:gd name="T19" fmla="*/ 90 h 133"/>
                  <a:gd name="T20" fmla="*/ 30 w 133"/>
                  <a:gd name="T21" fmla="*/ 85 h 133"/>
                  <a:gd name="T22" fmla="*/ 51 w 133"/>
                  <a:gd name="T23" fmla="*/ 74 h 133"/>
                  <a:gd name="T24" fmla="*/ 51 w 133"/>
                  <a:gd name="T25" fmla="*/ 74 h 133"/>
                  <a:gd name="T26" fmla="*/ 50 w 133"/>
                  <a:gd name="T27" fmla="*/ 69 h 133"/>
                  <a:gd name="T28" fmla="*/ 50 w 133"/>
                  <a:gd name="T29" fmla="*/ 67 h 133"/>
                  <a:gd name="T30" fmla="*/ 33 w 133"/>
                  <a:gd name="T31" fmla="*/ 50 h 133"/>
                  <a:gd name="T32" fmla="*/ 46 w 133"/>
                  <a:gd name="T33" fmla="*/ 35 h 133"/>
                  <a:gd name="T34" fmla="*/ 53 w 133"/>
                  <a:gd name="T35" fmla="*/ 33 h 133"/>
                  <a:gd name="T36" fmla="*/ 74 w 133"/>
                  <a:gd name="T37" fmla="*/ 33 h 133"/>
                  <a:gd name="T38" fmla="*/ 75 w 133"/>
                  <a:gd name="T39" fmla="*/ 35 h 133"/>
                  <a:gd name="T40" fmla="*/ 75 w 133"/>
                  <a:gd name="T41" fmla="*/ 36 h 133"/>
                  <a:gd name="T42" fmla="*/ 70 w 133"/>
                  <a:gd name="T43" fmla="*/ 40 h 133"/>
                  <a:gd name="T44" fmla="*/ 69 w 133"/>
                  <a:gd name="T45" fmla="*/ 40 h 133"/>
                  <a:gd name="T46" fmla="*/ 68 w 133"/>
                  <a:gd name="T47" fmla="*/ 40 h 133"/>
                  <a:gd name="T48" fmla="*/ 71 w 133"/>
                  <a:gd name="T49" fmla="*/ 50 h 133"/>
                  <a:gd name="T50" fmla="*/ 64 w 133"/>
                  <a:gd name="T51" fmla="*/ 63 h 133"/>
                  <a:gd name="T52" fmla="*/ 61 w 133"/>
                  <a:gd name="T53" fmla="*/ 67 h 133"/>
                  <a:gd name="T54" fmla="*/ 66 w 133"/>
                  <a:gd name="T55" fmla="*/ 73 h 133"/>
                  <a:gd name="T56" fmla="*/ 74 w 133"/>
                  <a:gd name="T57" fmla="*/ 87 h 133"/>
                  <a:gd name="T58" fmla="*/ 60 w 133"/>
                  <a:gd name="T59" fmla="*/ 103 h 133"/>
                  <a:gd name="T60" fmla="*/ 107 w 133"/>
                  <a:gd name="T61" fmla="*/ 67 h 133"/>
                  <a:gd name="T62" fmla="*/ 106 w 133"/>
                  <a:gd name="T63" fmla="*/ 69 h 133"/>
                  <a:gd name="T64" fmla="*/ 94 w 133"/>
                  <a:gd name="T65" fmla="*/ 69 h 133"/>
                  <a:gd name="T66" fmla="*/ 94 w 133"/>
                  <a:gd name="T67" fmla="*/ 81 h 133"/>
                  <a:gd name="T68" fmla="*/ 92 w 133"/>
                  <a:gd name="T69" fmla="*/ 82 h 133"/>
                  <a:gd name="T70" fmla="*/ 89 w 133"/>
                  <a:gd name="T71" fmla="*/ 82 h 133"/>
                  <a:gd name="T72" fmla="*/ 87 w 133"/>
                  <a:gd name="T73" fmla="*/ 81 h 133"/>
                  <a:gd name="T74" fmla="*/ 87 w 133"/>
                  <a:gd name="T75" fmla="*/ 69 h 133"/>
                  <a:gd name="T76" fmla="*/ 75 w 133"/>
                  <a:gd name="T77" fmla="*/ 69 h 133"/>
                  <a:gd name="T78" fmla="*/ 74 w 133"/>
                  <a:gd name="T79" fmla="*/ 67 h 133"/>
                  <a:gd name="T80" fmla="*/ 74 w 133"/>
                  <a:gd name="T81" fmla="*/ 64 h 133"/>
                  <a:gd name="T82" fmla="*/ 75 w 133"/>
                  <a:gd name="T83" fmla="*/ 62 h 133"/>
                  <a:gd name="T84" fmla="*/ 87 w 133"/>
                  <a:gd name="T85" fmla="*/ 62 h 133"/>
                  <a:gd name="T86" fmla="*/ 87 w 133"/>
                  <a:gd name="T87" fmla="*/ 50 h 133"/>
                  <a:gd name="T88" fmla="*/ 89 w 133"/>
                  <a:gd name="T89" fmla="*/ 49 h 133"/>
                  <a:gd name="T90" fmla="*/ 92 w 133"/>
                  <a:gd name="T91" fmla="*/ 49 h 133"/>
                  <a:gd name="T92" fmla="*/ 94 w 133"/>
                  <a:gd name="T93" fmla="*/ 50 h 133"/>
                  <a:gd name="T94" fmla="*/ 94 w 133"/>
                  <a:gd name="T95" fmla="*/ 62 h 133"/>
                  <a:gd name="T96" fmla="*/ 106 w 133"/>
                  <a:gd name="T97" fmla="*/ 62 h 133"/>
                  <a:gd name="T98" fmla="*/ 107 w 133"/>
                  <a:gd name="T99" fmla="*/ 64 h 133"/>
                  <a:gd name="T100" fmla="*/ 107 w 133"/>
                  <a:gd name="T101" fmla="*/ 67 h 1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133" h="133">
                    <a:moveTo>
                      <a:pt x="66" y="0"/>
                    </a:moveTo>
                    <a:cubicBezTo>
                      <a:pt x="29" y="0"/>
                      <a:pt x="0" y="30"/>
                      <a:pt x="0" y="67"/>
                    </a:cubicBezTo>
                    <a:cubicBezTo>
                      <a:pt x="0" y="103"/>
                      <a:pt x="29" y="133"/>
                      <a:pt x="66" y="133"/>
                    </a:cubicBezTo>
                    <a:cubicBezTo>
                      <a:pt x="103" y="133"/>
                      <a:pt x="133" y="103"/>
                      <a:pt x="133" y="67"/>
                    </a:cubicBezTo>
                    <a:cubicBezTo>
                      <a:pt x="133" y="30"/>
                      <a:pt x="103" y="0"/>
                      <a:pt x="66" y="0"/>
                    </a:cubicBezTo>
                    <a:close/>
                    <a:moveTo>
                      <a:pt x="60" y="103"/>
                    </a:moveTo>
                    <a:cubicBezTo>
                      <a:pt x="58" y="104"/>
                      <a:pt x="55" y="104"/>
                      <a:pt x="52" y="104"/>
                    </a:cubicBezTo>
                    <a:cubicBezTo>
                      <a:pt x="48" y="104"/>
                      <a:pt x="45" y="104"/>
                      <a:pt x="42" y="103"/>
                    </a:cubicBezTo>
                    <a:cubicBezTo>
                      <a:pt x="36" y="101"/>
                      <a:pt x="32" y="99"/>
                      <a:pt x="30" y="95"/>
                    </a:cubicBezTo>
                    <a:cubicBezTo>
                      <a:pt x="29" y="94"/>
                      <a:pt x="29" y="92"/>
                      <a:pt x="29" y="90"/>
                    </a:cubicBezTo>
                    <a:cubicBezTo>
                      <a:pt x="29" y="88"/>
                      <a:pt x="29" y="87"/>
                      <a:pt x="30" y="85"/>
                    </a:cubicBezTo>
                    <a:cubicBezTo>
                      <a:pt x="33" y="78"/>
                      <a:pt x="42" y="74"/>
                      <a:pt x="51" y="74"/>
                    </a:cubicBezTo>
                    <a:cubicBezTo>
                      <a:pt x="51" y="74"/>
                      <a:pt x="51" y="74"/>
                      <a:pt x="51" y="74"/>
                    </a:cubicBezTo>
                    <a:cubicBezTo>
                      <a:pt x="50" y="72"/>
                      <a:pt x="50" y="71"/>
                      <a:pt x="50" y="69"/>
                    </a:cubicBezTo>
                    <a:cubicBezTo>
                      <a:pt x="50" y="69"/>
                      <a:pt x="50" y="68"/>
                      <a:pt x="50" y="67"/>
                    </a:cubicBezTo>
                    <a:cubicBezTo>
                      <a:pt x="40" y="67"/>
                      <a:pt x="33" y="60"/>
                      <a:pt x="33" y="50"/>
                    </a:cubicBezTo>
                    <a:cubicBezTo>
                      <a:pt x="33" y="44"/>
                      <a:pt x="39" y="37"/>
                      <a:pt x="46" y="35"/>
                    </a:cubicBezTo>
                    <a:cubicBezTo>
                      <a:pt x="48" y="34"/>
                      <a:pt x="51" y="33"/>
                      <a:pt x="53" y="33"/>
                    </a:cubicBezTo>
                    <a:cubicBezTo>
                      <a:pt x="74" y="33"/>
                      <a:pt x="74" y="33"/>
                      <a:pt x="74" y="33"/>
                    </a:cubicBezTo>
                    <a:cubicBezTo>
                      <a:pt x="75" y="33"/>
                      <a:pt x="75" y="34"/>
                      <a:pt x="75" y="35"/>
                    </a:cubicBezTo>
                    <a:cubicBezTo>
                      <a:pt x="76" y="35"/>
                      <a:pt x="75" y="36"/>
                      <a:pt x="75" y="36"/>
                    </a:cubicBezTo>
                    <a:cubicBezTo>
                      <a:pt x="70" y="40"/>
                      <a:pt x="70" y="40"/>
                      <a:pt x="70" y="40"/>
                    </a:cubicBezTo>
                    <a:cubicBezTo>
                      <a:pt x="70" y="40"/>
                      <a:pt x="70" y="40"/>
                      <a:pt x="69" y="40"/>
                    </a:cubicBezTo>
                    <a:cubicBezTo>
                      <a:pt x="68" y="40"/>
                      <a:pt x="68" y="40"/>
                      <a:pt x="68" y="40"/>
                    </a:cubicBezTo>
                    <a:cubicBezTo>
                      <a:pt x="70" y="43"/>
                      <a:pt x="71" y="46"/>
                      <a:pt x="71" y="50"/>
                    </a:cubicBezTo>
                    <a:cubicBezTo>
                      <a:pt x="71" y="55"/>
                      <a:pt x="69" y="59"/>
                      <a:pt x="64" y="63"/>
                    </a:cubicBezTo>
                    <a:cubicBezTo>
                      <a:pt x="61" y="65"/>
                      <a:pt x="61" y="66"/>
                      <a:pt x="61" y="67"/>
                    </a:cubicBezTo>
                    <a:cubicBezTo>
                      <a:pt x="61" y="68"/>
                      <a:pt x="63" y="71"/>
                      <a:pt x="66" y="73"/>
                    </a:cubicBezTo>
                    <a:cubicBezTo>
                      <a:pt x="72" y="77"/>
                      <a:pt x="74" y="81"/>
                      <a:pt x="74" y="87"/>
                    </a:cubicBezTo>
                    <a:cubicBezTo>
                      <a:pt x="74" y="94"/>
                      <a:pt x="69" y="101"/>
                      <a:pt x="60" y="103"/>
                    </a:cubicBezTo>
                    <a:close/>
                    <a:moveTo>
                      <a:pt x="107" y="67"/>
                    </a:moveTo>
                    <a:cubicBezTo>
                      <a:pt x="107" y="68"/>
                      <a:pt x="107" y="69"/>
                      <a:pt x="106" y="69"/>
                    </a:cubicBezTo>
                    <a:cubicBezTo>
                      <a:pt x="94" y="69"/>
                      <a:pt x="94" y="69"/>
                      <a:pt x="94" y="69"/>
                    </a:cubicBezTo>
                    <a:cubicBezTo>
                      <a:pt x="94" y="81"/>
                      <a:pt x="94" y="81"/>
                      <a:pt x="94" y="81"/>
                    </a:cubicBezTo>
                    <a:cubicBezTo>
                      <a:pt x="94" y="82"/>
                      <a:pt x="93" y="82"/>
                      <a:pt x="92" y="82"/>
                    </a:cubicBezTo>
                    <a:cubicBezTo>
                      <a:pt x="89" y="82"/>
                      <a:pt x="89" y="82"/>
                      <a:pt x="89" y="82"/>
                    </a:cubicBezTo>
                    <a:cubicBezTo>
                      <a:pt x="88" y="82"/>
                      <a:pt x="87" y="82"/>
                      <a:pt x="87" y="81"/>
                    </a:cubicBezTo>
                    <a:cubicBezTo>
                      <a:pt x="87" y="69"/>
                      <a:pt x="87" y="69"/>
                      <a:pt x="87" y="69"/>
                    </a:cubicBezTo>
                    <a:cubicBezTo>
                      <a:pt x="75" y="69"/>
                      <a:pt x="75" y="69"/>
                      <a:pt x="75" y="69"/>
                    </a:cubicBezTo>
                    <a:cubicBezTo>
                      <a:pt x="74" y="69"/>
                      <a:pt x="74" y="68"/>
                      <a:pt x="74" y="67"/>
                    </a:cubicBezTo>
                    <a:cubicBezTo>
                      <a:pt x="74" y="64"/>
                      <a:pt x="74" y="64"/>
                      <a:pt x="74" y="64"/>
                    </a:cubicBezTo>
                    <a:cubicBezTo>
                      <a:pt x="74" y="63"/>
                      <a:pt x="74" y="62"/>
                      <a:pt x="75" y="62"/>
                    </a:cubicBezTo>
                    <a:cubicBezTo>
                      <a:pt x="87" y="62"/>
                      <a:pt x="87" y="62"/>
                      <a:pt x="87" y="62"/>
                    </a:cubicBezTo>
                    <a:cubicBezTo>
                      <a:pt x="87" y="50"/>
                      <a:pt x="87" y="50"/>
                      <a:pt x="87" y="50"/>
                    </a:cubicBezTo>
                    <a:cubicBezTo>
                      <a:pt x="87" y="49"/>
                      <a:pt x="88" y="49"/>
                      <a:pt x="89" y="49"/>
                    </a:cubicBezTo>
                    <a:cubicBezTo>
                      <a:pt x="92" y="49"/>
                      <a:pt x="92" y="49"/>
                      <a:pt x="92" y="49"/>
                    </a:cubicBezTo>
                    <a:cubicBezTo>
                      <a:pt x="93" y="49"/>
                      <a:pt x="94" y="49"/>
                      <a:pt x="94" y="50"/>
                    </a:cubicBezTo>
                    <a:cubicBezTo>
                      <a:pt x="94" y="62"/>
                      <a:pt x="94" y="62"/>
                      <a:pt x="94" y="62"/>
                    </a:cubicBezTo>
                    <a:cubicBezTo>
                      <a:pt x="106" y="62"/>
                      <a:pt x="106" y="62"/>
                      <a:pt x="106" y="62"/>
                    </a:cubicBezTo>
                    <a:cubicBezTo>
                      <a:pt x="107" y="62"/>
                      <a:pt x="107" y="63"/>
                      <a:pt x="107" y="64"/>
                    </a:cubicBezTo>
                    <a:lnTo>
                      <a:pt x="107" y="67"/>
                    </a:lnTo>
                    <a:close/>
                  </a:path>
                </a:pathLst>
              </a:custGeom>
              <a:grp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grpSp>
        <p:sp>
          <p:nvSpPr>
            <p:cNvPr id="32" name="Freeform 32">
              <a:extLst>
                <a:ext uri="{FF2B5EF4-FFF2-40B4-BE49-F238E27FC236}">
                  <a16:creationId xmlns:a16="http://schemas.microsoft.com/office/drawing/2014/main" id="{1C89849D-4C3A-4CE9-880F-C4289BF021FF}"/>
                </a:ext>
              </a:extLst>
            </p:cNvPr>
            <p:cNvSpPr>
              <a:spLocks noEditPoints="1"/>
            </p:cNvSpPr>
            <p:nvPr/>
          </p:nvSpPr>
          <p:spPr bwMode="auto">
            <a:xfrm>
              <a:off x="8002294" y="2797565"/>
              <a:ext cx="957277" cy="479399"/>
            </a:xfrm>
            <a:custGeom>
              <a:avLst/>
              <a:gdLst>
                <a:gd name="T0" fmla="*/ 101 w 238"/>
                <a:gd name="T1" fmla="*/ 35 h 119"/>
                <a:gd name="T2" fmla="*/ 190 w 238"/>
                <a:gd name="T3" fmla="*/ 50 h 119"/>
                <a:gd name="T4" fmla="*/ 157 w 238"/>
                <a:gd name="T5" fmla="*/ 59 h 119"/>
                <a:gd name="T6" fmla="*/ 147 w 238"/>
                <a:gd name="T7" fmla="*/ 41 h 119"/>
                <a:gd name="T8" fmla="*/ 116 w 238"/>
                <a:gd name="T9" fmla="*/ 41 h 119"/>
                <a:gd name="T10" fmla="*/ 139 w 238"/>
                <a:gd name="T11" fmla="*/ 87 h 119"/>
                <a:gd name="T12" fmla="*/ 238 w 238"/>
                <a:gd name="T13" fmla="*/ 59 h 119"/>
                <a:gd name="T14" fmla="*/ 95 w 238"/>
                <a:gd name="T15" fmla="*/ 21 h 119"/>
                <a:gd name="T16" fmla="*/ 93 w 238"/>
                <a:gd name="T17" fmla="*/ 21 h 119"/>
                <a:gd name="T18" fmla="*/ 83 w 238"/>
                <a:gd name="T19" fmla="*/ 0 h 119"/>
                <a:gd name="T20" fmla="*/ 52 w 238"/>
                <a:gd name="T21" fmla="*/ 4 h 119"/>
                <a:gd name="T22" fmla="*/ 65 w 238"/>
                <a:gd name="T23" fmla="*/ 29 h 119"/>
                <a:gd name="T24" fmla="*/ 29 w 238"/>
                <a:gd name="T25" fmla="*/ 119 h 119"/>
                <a:gd name="T26" fmla="*/ 128 w 238"/>
                <a:gd name="T27" fmla="*/ 91 h 119"/>
                <a:gd name="T28" fmla="*/ 101 w 238"/>
                <a:gd name="T29" fmla="*/ 35 h 119"/>
                <a:gd name="T30" fmla="*/ 56 w 238"/>
                <a:gd name="T31" fmla="*/ 86 h 119"/>
                <a:gd name="T32" fmla="*/ 74 w 238"/>
                <a:gd name="T33" fmla="*/ 47 h 119"/>
                <a:gd name="T34" fmla="*/ 89 w 238"/>
                <a:gd name="T35" fmla="*/ 78 h 119"/>
                <a:gd name="T36" fmla="*/ 56 w 238"/>
                <a:gd name="T37" fmla="*/ 86 h 1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38" h="119">
                  <a:moveTo>
                    <a:pt x="101" y="35"/>
                  </a:moveTo>
                  <a:cubicBezTo>
                    <a:pt x="149" y="21"/>
                    <a:pt x="190" y="50"/>
                    <a:pt x="190" y="50"/>
                  </a:cubicBezTo>
                  <a:cubicBezTo>
                    <a:pt x="157" y="59"/>
                    <a:pt x="157" y="59"/>
                    <a:pt x="157" y="59"/>
                  </a:cubicBezTo>
                  <a:cubicBezTo>
                    <a:pt x="147" y="41"/>
                    <a:pt x="147" y="41"/>
                    <a:pt x="147" y="41"/>
                  </a:cubicBezTo>
                  <a:cubicBezTo>
                    <a:pt x="138" y="40"/>
                    <a:pt x="127" y="39"/>
                    <a:pt x="116" y="41"/>
                  </a:cubicBezTo>
                  <a:cubicBezTo>
                    <a:pt x="139" y="87"/>
                    <a:pt x="139" y="87"/>
                    <a:pt x="139" y="87"/>
                  </a:cubicBezTo>
                  <a:cubicBezTo>
                    <a:pt x="238" y="59"/>
                    <a:pt x="238" y="59"/>
                    <a:pt x="238" y="59"/>
                  </a:cubicBezTo>
                  <a:cubicBezTo>
                    <a:pt x="238" y="59"/>
                    <a:pt x="202" y="3"/>
                    <a:pt x="95" y="21"/>
                  </a:cubicBezTo>
                  <a:cubicBezTo>
                    <a:pt x="95" y="21"/>
                    <a:pt x="94" y="21"/>
                    <a:pt x="93" y="21"/>
                  </a:cubicBezTo>
                  <a:cubicBezTo>
                    <a:pt x="83" y="0"/>
                    <a:pt x="83" y="0"/>
                    <a:pt x="83" y="0"/>
                  </a:cubicBezTo>
                  <a:cubicBezTo>
                    <a:pt x="52" y="4"/>
                    <a:pt x="52" y="4"/>
                    <a:pt x="52" y="4"/>
                  </a:cubicBezTo>
                  <a:cubicBezTo>
                    <a:pt x="65" y="29"/>
                    <a:pt x="65" y="29"/>
                    <a:pt x="65" y="29"/>
                  </a:cubicBezTo>
                  <a:cubicBezTo>
                    <a:pt x="0" y="56"/>
                    <a:pt x="29" y="119"/>
                    <a:pt x="29" y="119"/>
                  </a:cubicBezTo>
                  <a:cubicBezTo>
                    <a:pt x="128" y="91"/>
                    <a:pt x="128" y="91"/>
                    <a:pt x="128" y="91"/>
                  </a:cubicBezTo>
                  <a:lnTo>
                    <a:pt x="101" y="35"/>
                  </a:lnTo>
                  <a:close/>
                  <a:moveTo>
                    <a:pt x="56" y="86"/>
                  </a:moveTo>
                  <a:cubicBezTo>
                    <a:pt x="56" y="86"/>
                    <a:pt x="46" y="65"/>
                    <a:pt x="74" y="47"/>
                  </a:cubicBezTo>
                  <a:cubicBezTo>
                    <a:pt x="89" y="78"/>
                    <a:pt x="89" y="78"/>
                    <a:pt x="89" y="78"/>
                  </a:cubicBezTo>
                  <a:lnTo>
                    <a:pt x="56" y="86"/>
                  </a:lnTo>
                  <a:close/>
                </a:path>
              </a:pathLst>
            </a:custGeom>
            <a:solidFill>
              <a:srgbClr val="CCF2EA"/>
            </a:solid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grpSp>
          <p:nvGrpSpPr>
            <p:cNvPr id="33" name="Group 36">
              <a:extLst>
                <a:ext uri="{FF2B5EF4-FFF2-40B4-BE49-F238E27FC236}">
                  <a16:creationId xmlns:a16="http://schemas.microsoft.com/office/drawing/2014/main" id="{6891C1D2-4A47-401E-9A1B-73BC74476FA4}"/>
                </a:ext>
              </a:extLst>
            </p:cNvPr>
            <p:cNvGrpSpPr/>
            <p:nvPr/>
          </p:nvGrpSpPr>
          <p:grpSpPr>
            <a:xfrm>
              <a:off x="10049252" y="3710706"/>
              <a:ext cx="590498" cy="369823"/>
              <a:chOff x="3913188" y="3711575"/>
              <a:chExt cx="615950" cy="385763"/>
            </a:xfrm>
            <a:solidFill>
              <a:srgbClr val="CCF2EA"/>
            </a:solidFill>
          </p:grpSpPr>
          <p:sp>
            <p:nvSpPr>
              <p:cNvPr id="65" name="Freeform 33">
                <a:extLst>
                  <a:ext uri="{FF2B5EF4-FFF2-40B4-BE49-F238E27FC236}">
                    <a16:creationId xmlns:a16="http://schemas.microsoft.com/office/drawing/2014/main" id="{C34AAEA6-C3C6-4DBA-BDA0-1C8E6833AF23}"/>
                  </a:ext>
                </a:extLst>
              </p:cNvPr>
              <p:cNvSpPr>
                <a:spLocks noEditPoints="1"/>
              </p:cNvSpPr>
              <p:nvPr/>
            </p:nvSpPr>
            <p:spPr bwMode="auto">
              <a:xfrm>
                <a:off x="3913188" y="3711575"/>
                <a:ext cx="314325" cy="377825"/>
              </a:xfrm>
              <a:custGeom>
                <a:avLst/>
                <a:gdLst>
                  <a:gd name="T0" fmla="*/ 57 w 75"/>
                  <a:gd name="T1" fmla="*/ 41 h 90"/>
                  <a:gd name="T2" fmla="*/ 71 w 75"/>
                  <a:gd name="T3" fmla="*/ 24 h 90"/>
                  <a:gd name="T4" fmla="*/ 46 w 75"/>
                  <a:gd name="T5" fmla="*/ 0 h 90"/>
                  <a:gd name="T6" fmla="*/ 20 w 75"/>
                  <a:gd name="T7" fmla="*/ 0 h 90"/>
                  <a:gd name="T8" fmla="*/ 19 w 75"/>
                  <a:gd name="T9" fmla="*/ 0 h 90"/>
                  <a:gd name="T10" fmla="*/ 0 w 75"/>
                  <a:gd name="T11" fmla="*/ 0 h 90"/>
                  <a:gd name="T12" fmla="*/ 0 w 75"/>
                  <a:gd name="T13" fmla="*/ 89 h 90"/>
                  <a:gd name="T14" fmla="*/ 19 w 75"/>
                  <a:gd name="T15" fmla="*/ 89 h 90"/>
                  <a:gd name="T16" fmla="*/ 20 w 75"/>
                  <a:gd name="T17" fmla="*/ 89 h 90"/>
                  <a:gd name="T18" fmla="*/ 46 w 75"/>
                  <a:gd name="T19" fmla="*/ 89 h 90"/>
                  <a:gd name="T20" fmla="*/ 74 w 75"/>
                  <a:gd name="T21" fmla="*/ 63 h 90"/>
                  <a:gd name="T22" fmla="*/ 57 w 75"/>
                  <a:gd name="T23" fmla="*/ 41 h 90"/>
                  <a:gd name="T24" fmla="*/ 20 w 75"/>
                  <a:gd name="T25" fmla="*/ 16 h 90"/>
                  <a:gd name="T26" fmla="*/ 42 w 75"/>
                  <a:gd name="T27" fmla="*/ 16 h 90"/>
                  <a:gd name="T28" fmla="*/ 46 w 75"/>
                  <a:gd name="T29" fmla="*/ 16 h 90"/>
                  <a:gd name="T30" fmla="*/ 52 w 75"/>
                  <a:gd name="T31" fmla="*/ 25 h 90"/>
                  <a:gd name="T32" fmla="*/ 44 w 75"/>
                  <a:gd name="T33" fmla="*/ 36 h 90"/>
                  <a:gd name="T34" fmla="*/ 20 w 75"/>
                  <a:gd name="T35" fmla="*/ 36 h 90"/>
                  <a:gd name="T36" fmla="*/ 20 w 75"/>
                  <a:gd name="T37" fmla="*/ 16 h 90"/>
                  <a:gd name="T38" fmla="*/ 44 w 75"/>
                  <a:gd name="T39" fmla="*/ 73 h 90"/>
                  <a:gd name="T40" fmla="*/ 43 w 75"/>
                  <a:gd name="T41" fmla="*/ 73 h 90"/>
                  <a:gd name="T42" fmla="*/ 20 w 75"/>
                  <a:gd name="T43" fmla="*/ 73 h 90"/>
                  <a:gd name="T44" fmla="*/ 20 w 75"/>
                  <a:gd name="T45" fmla="*/ 49 h 90"/>
                  <a:gd name="T46" fmla="*/ 46 w 75"/>
                  <a:gd name="T47" fmla="*/ 49 h 90"/>
                  <a:gd name="T48" fmla="*/ 55 w 75"/>
                  <a:gd name="T49" fmla="*/ 62 h 90"/>
                  <a:gd name="T50" fmla="*/ 44 w 75"/>
                  <a:gd name="T51" fmla="*/ 73 h 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75" h="90">
                    <a:moveTo>
                      <a:pt x="57" y="41"/>
                    </a:moveTo>
                    <a:cubicBezTo>
                      <a:pt x="57" y="41"/>
                      <a:pt x="71" y="40"/>
                      <a:pt x="71" y="24"/>
                    </a:cubicBezTo>
                    <a:cubicBezTo>
                      <a:pt x="71" y="8"/>
                      <a:pt x="60" y="0"/>
                      <a:pt x="46" y="0"/>
                    </a:cubicBezTo>
                    <a:cubicBezTo>
                      <a:pt x="20" y="0"/>
                      <a:pt x="20" y="0"/>
                      <a:pt x="20" y="0"/>
                    </a:cubicBezTo>
                    <a:cubicBezTo>
                      <a:pt x="19" y="0"/>
                      <a:pt x="19" y="0"/>
                      <a:pt x="19" y="0"/>
                    </a:cubicBezTo>
                    <a:cubicBezTo>
                      <a:pt x="0" y="0"/>
                      <a:pt x="0" y="0"/>
                      <a:pt x="0" y="0"/>
                    </a:cubicBezTo>
                    <a:cubicBezTo>
                      <a:pt x="0" y="89"/>
                      <a:pt x="0" y="89"/>
                      <a:pt x="0" y="89"/>
                    </a:cubicBezTo>
                    <a:cubicBezTo>
                      <a:pt x="19" y="89"/>
                      <a:pt x="19" y="89"/>
                      <a:pt x="19" y="89"/>
                    </a:cubicBezTo>
                    <a:cubicBezTo>
                      <a:pt x="20" y="89"/>
                      <a:pt x="20" y="89"/>
                      <a:pt x="20" y="89"/>
                    </a:cubicBezTo>
                    <a:cubicBezTo>
                      <a:pt x="46" y="89"/>
                      <a:pt x="46" y="89"/>
                      <a:pt x="46" y="89"/>
                    </a:cubicBezTo>
                    <a:cubicBezTo>
                      <a:pt x="46" y="89"/>
                      <a:pt x="74" y="90"/>
                      <a:pt x="74" y="63"/>
                    </a:cubicBezTo>
                    <a:cubicBezTo>
                      <a:pt x="74" y="63"/>
                      <a:pt x="75" y="41"/>
                      <a:pt x="57" y="41"/>
                    </a:cubicBezTo>
                    <a:close/>
                    <a:moveTo>
                      <a:pt x="20" y="16"/>
                    </a:moveTo>
                    <a:cubicBezTo>
                      <a:pt x="42" y="16"/>
                      <a:pt x="42" y="16"/>
                      <a:pt x="42" y="16"/>
                    </a:cubicBezTo>
                    <a:cubicBezTo>
                      <a:pt x="46" y="16"/>
                      <a:pt x="46" y="16"/>
                      <a:pt x="46" y="16"/>
                    </a:cubicBezTo>
                    <a:cubicBezTo>
                      <a:pt x="46" y="16"/>
                      <a:pt x="52" y="16"/>
                      <a:pt x="52" y="25"/>
                    </a:cubicBezTo>
                    <a:cubicBezTo>
                      <a:pt x="52" y="34"/>
                      <a:pt x="48" y="36"/>
                      <a:pt x="44" y="36"/>
                    </a:cubicBezTo>
                    <a:cubicBezTo>
                      <a:pt x="20" y="36"/>
                      <a:pt x="20" y="36"/>
                      <a:pt x="20" y="36"/>
                    </a:cubicBezTo>
                    <a:lnTo>
                      <a:pt x="20" y="16"/>
                    </a:lnTo>
                    <a:close/>
                    <a:moveTo>
                      <a:pt x="44" y="73"/>
                    </a:moveTo>
                    <a:cubicBezTo>
                      <a:pt x="44" y="73"/>
                      <a:pt x="43" y="73"/>
                      <a:pt x="43" y="73"/>
                    </a:cubicBezTo>
                    <a:cubicBezTo>
                      <a:pt x="20" y="73"/>
                      <a:pt x="20" y="73"/>
                      <a:pt x="20" y="73"/>
                    </a:cubicBezTo>
                    <a:cubicBezTo>
                      <a:pt x="20" y="49"/>
                      <a:pt x="20" y="49"/>
                      <a:pt x="20" y="49"/>
                    </a:cubicBezTo>
                    <a:cubicBezTo>
                      <a:pt x="46" y="49"/>
                      <a:pt x="46" y="49"/>
                      <a:pt x="46" y="49"/>
                    </a:cubicBezTo>
                    <a:cubicBezTo>
                      <a:pt x="46" y="49"/>
                      <a:pt x="55" y="49"/>
                      <a:pt x="55" y="62"/>
                    </a:cubicBezTo>
                    <a:cubicBezTo>
                      <a:pt x="55" y="72"/>
                      <a:pt x="48" y="73"/>
                      <a:pt x="44" y="73"/>
                    </a:cubicBezTo>
                    <a:close/>
                  </a:path>
                </a:pathLst>
              </a:custGeom>
              <a:grp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sp>
            <p:nvSpPr>
              <p:cNvPr id="66" name="Freeform 34">
                <a:extLst>
                  <a:ext uri="{FF2B5EF4-FFF2-40B4-BE49-F238E27FC236}">
                    <a16:creationId xmlns:a16="http://schemas.microsoft.com/office/drawing/2014/main" id="{8CF946DA-56E0-40B6-B8A3-C3D53FBFFD9D}"/>
                  </a:ext>
                </a:extLst>
              </p:cNvPr>
              <p:cNvSpPr>
                <a:spLocks noEditPoints="1"/>
              </p:cNvSpPr>
              <p:nvPr/>
            </p:nvSpPr>
            <p:spPr bwMode="auto">
              <a:xfrm>
                <a:off x="4227513" y="3808413"/>
                <a:ext cx="301625" cy="288925"/>
              </a:xfrm>
              <a:custGeom>
                <a:avLst/>
                <a:gdLst>
                  <a:gd name="T0" fmla="*/ 36 w 72"/>
                  <a:gd name="T1" fmla="*/ 0 h 69"/>
                  <a:gd name="T2" fmla="*/ 2 w 72"/>
                  <a:gd name="T3" fmla="*/ 34 h 69"/>
                  <a:gd name="T4" fmla="*/ 36 w 72"/>
                  <a:gd name="T5" fmla="*/ 68 h 69"/>
                  <a:gd name="T6" fmla="*/ 66 w 72"/>
                  <a:gd name="T7" fmla="*/ 44 h 69"/>
                  <a:gd name="T8" fmla="*/ 51 w 72"/>
                  <a:gd name="T9" fmla="*/ 44 h 69"/>
                  <a:gd name="T10" fmla="*/ 37 w 72"/>
                  <a:gd name="T11" fmla="*/ 54 h 69"/>
                  <a:gd name="T12" fmla="*/ 21 w 72"/>
                  <a:gd name="T13" fmla="*/ 38 h 69"/>
                  <a:gd name="T14" fmla="*/ 67 w 72"/>
                  <a:gd name="T15" fmla="*/ 38 h 69"/>
                  <a:gd name="T16" fmla="*/ 36 w 72"/>
                  <a:gd name="T17" fmla="*/ 0 h 69"/>
                  <a:gd name="T18" fmla="*/ 21 w 72"/>
                  <a:gd name="T19" fmla="*/ 26 h 69"/>
                  <a:gd name="T20" fmla="*/ 37 w 72"/>
                  <a:gd name="T21" fmla="*/ 13 h 69"/>
                  <a:gd name="T22" fmla="*/ 50 w 72"/>
                  <a:gd name="T23" fmla="*/ 26 h 69"/>
                  <a:gd name="T24" fmla="*/ 21 w 72"/>
                  <a:gd name="T25" fmla="*/ 26 h 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72" h="69">
                    <a:moveTo>
                      <a:pt x="36" y="0"/>
                    </a:moveTo>
                    <a:cubicBezTo>
                      <a:pt x="2" y="0"/>
                      <a:pt x="2" y="34"/>
                      <a:pt x="2" y="34"/>
                    </a:cubicBezTo>
                    <a:cubicBezTo>
                      <a:pt x="2" y="34"/>
                      <a:pt x="0" y="68"/>
                      <a:pt x="36" y="68"/>
                    </a:cubicBezTo>
                    <a:cubicBezTo>
                      <a:pt x="36" y="68"/>
                      <a:pt x="66" y="69"/>
                      <a:pt x="66" y="44"/>
                    </a:cubicBezTo>
                    <a:cubicBezTo>
                      <a:pt x="51" y="44"/>
                      <a:pt x="51" y="44"/>
                      <a:pt x="51" y="44"/>
                    </a:cubicBezTo>
                    <a:cubicBezTo>
                      <a:pt x="51" y="44"/>
                      <a:pt x="51" y="54"/>
                      <a:pt x="37" y="54"/>
                    </a:cubicBezTo>
                    <a:cubicBezTo>
                      <a:pt x="37" y="54"/>
                      <a:pt x="21" y="55"/>
                      <a:pt x="21" y="38"/>
                    </a:cubicBezTo>
                    <a:cubicBezTo>
                      <a:pt x="67" y="38"/>
                      <a:pt x="67" y="38"/>
                      <a:pt x="67" y="38"/>
                    </a:cubicBezTo>
                    <a:cubicBezTo>
                      <a:pt x="67" y="38"/>
                      <a:pt x="72" y="0"/>
                      <a:pt x="36" y="0"/>
                    </a:cubicBezTo>
                    <a:close/>
                    <a:moveTo>
                      <a:pt x="21" y="26"/>
                    </a:moveTo>
                    <a:cubicBezTo>
                      <a:pt x="21" y="26"/>
                      <a:pt x="23" y="13"/>
                      <a:pt x="37" y="13"/>
                    </a:cubicBezTo>
                    <a:cubicBezTo>
                      <a:pt x="50" y="13"/>
                      <a:pt x="50" y="26"/>
                      <a:pt x="50" y="26"/>
                    </a:cubicBezTo>
                    <a:lnTo>
                      <a:pt x="21" y="26"/>
                    </a:lnTo>
                    <a:close/>
                  </a:path>
                </a:pathLst>
              </a:custGeom>
              <a:grp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sp>
            <p:nvSpPr>
              <p:cNvPr id="67" name="Rectangle 35">
                <a:extLst>
                  <a:ext uri="{FF2B5EF4-FFF2-40B4-BE49-F238E27FC236}">
                    <a16:creationId xmlns:a16="http://schemas.microsoft.com/office/drawing/2014/main" id="{33F0893A-652B-49D0-9895-26EA10112511}"/>
                  </a:ext>
                </a:extLst>
              </p:cNvPr>
              <p:cNvSpPr>
                <a:spLocks noChangeArrowheads="1"/>
              </p:cNvSpPr>
              <p:nvPr/>
            </p:nvSpPr>
            <p:spPr bwMode="auto">
              <a:xfrm>
                <a:off x="4298951" y="3736975"/>
                <a:ext cx="155575" cy="41275"/>
              </a:xfrm>
              <a:prstGeom prst="rect">
                <a:avLst/>
              </a:prstGeom>
              <a:grp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grpSp>
        <p:sp>
          <p:nvSpPr>
            <p:cNvPr id="34" name="Freeform 37">
              <a:extLst>
                <a:ext uri="{FF2B5EF4-FFF2-40B4-BE49-F238E27FC236}">
                  <a16:creationId xmlns:a16="http://schemas.microsoft.com/office/drawing/2014/main" id="{CC1B8413-89AE-485F-8A35-59581353C74A}"/>
                </a:ext>
              </a:extLst>
            </p:cNvPr>
            <p:cNvSpPr/>
            <p:nvPr/>
          </p:nvSpPr>
          <p:spPr bwMode="auto">
            <a:xfrm>
              <a:off x="9329393" y="2449050"/>
              <a:ext cx="837046" cy="806608"/>
            </a:xfrm>
            <a:custGeom>
              <a:avLst/>
              <a:gdLst>
                <a:gd name="T0" fmla="*/ 0 w 208"/>
                <a:gd name="T1" fmla="*/ 68 h 201"/>
                <a:gd name="T2" fmla="*/ 8 w 208"/>
                <a:gd name="T3" fmla="*/ 78 h 201"/>
                <a:gd name="T4" fmla="*/ 31 w 208"/>
                <a:gd name="T5" fmla="*/ 72 h 201"/>
                <a:gd name="T6" fmla="*/ 64 w 208"/>
                <a:gd name="T7" fmla="*/ 172 h 201"/>
                <a:gd name="T8" fmla="*/ 106 w 208"/>
                <a:gd name="T9" fmla="*/ 189 h 201"/>
                <a:gd name="T10" fmla="*/ 197 w 208"/>
                <a:gd name="T11" fmla="*/ 62 h 201"/>
                <a:gd name="T12" fmla="*/ 114 w 208"/>
                <a:gd name="T13" fmla="*/ 67 h 201"/>
                <a:gd name="T14" fmla="*/ 137 w 208"/>
                <a:gd name="T15" fmla="*/ 94 h 201"/>
                <a:gd name="T16" fmla="*/ 109 w 208"/>
                <a:gd name="T17" fmla="*/ 130 h 201"/>
                <a:gd name="T18" fmla="*/ 93 w 208"/>
                <a:gd name="T19" fmla="*/ 90 h 201"/>
                <a:gd name="T20" fmla="*/ 60 w 208"/>
                <a:gd name="T21" fmla="*/ 22 h 201"/>
                <a:gd name="T22" fmla="*/ 0 w 208"/>
                <a:gd name="T23" fmla="*/ 68 h 2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08" h="201">
                  <a:moveTo>
                    <a:pt x="0" y="68"/>
                  </a:moveTo>
                  <a:cubicBezTo>
                    <a:pt x="8" y="78"/>
                    <a:pt x="8" y="78"/>
                    <a:pt x="8" y="78"/>
                  </a:cubicBezTo>
                  <a:cubicBezTo>
                    <a:pt x="8" y="78"/>
                    <a:pt x="25" y="65"/>
                    <a:pt x="31" y="72"/>
                  </a:cubicBezTo>
                  <a:cubicBezTo>
                    <a:pt x="36" y="78"/>
                    <a:pt x="57" y="157"/>
                    <a:pt x="64" y="172"/>
                  </a:cubicBezTo>
                  <a:cubicBezTo>
                    <a:pt x="70" y="184"/>
                    <a:pt x="87" y="201"/>
                    <a:pt x="106" y="189"/>
                  </a:cubicBezTo>
                  <a:cubicBezTo>
                    <a:pt x="125" y="177"/>
                    <a:pt x="186" y="124"/>
                    <a:pt x="197" y="62"/>
                  </a:cubicBezTo>
                  <a:cubicBezTo>
                    <a:pt x="208" y="0"/>
                    <a:pt x="123" y="13"/>
                    <a:pt x="114" y="67"/>
                  </a:cubicBezTo>
                  <a:cubicBezTo>
                    <a:pt x="137" y="54"/>
                    <a:pt x="149" y="73"/>
                    <a:pt x="137" y="94"/>
                  </a:cubicBezTo>
                  <a:cubicBezTo>
                    <a:pt x="126" y="116"/>
                    <a:pt x="115" y="130"/>
                    <a:pt x="109" y="130"/>
                  </a:cubicBezTo>
                  <a:cubicBezTo>
                    <a:pt x="104" y="130"/>
                    <a:pt x="100" y="116"/>
                    <a:pt x="93" y="90"/>
                  </a:cubicBezTo>
                  <a:cubicBezTo>
                    <a:pt x="87" y="64"/>
                    <a:pt x="87" y="17"/>
                    <a:pt x="60" y="22"/>
                  </a:cubicBezTo>
                  <a:cubicBezTo>
                    <a:pt x="34" y="27"/>
                    <a:pt x="0" y="68"/>
                    <a:pt x="0" y="68"/>
                  </a:cubicBezTo>
                  <a:close/>
                </a:path>
              </a:pathLst>
            </a:custGeom>
            <a:solidFill>
              <a:srgbClr val="CCF2EA"/>
            </a:solid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grpSp>
          <p:nvGrpSpPr>
            <p:cNvPr id="35" name="Group 38">
              <a:extLst>
                <a:ext uri="{FF2B5EF4-FFF2-40B4-BE49-F238E27FC236}">
                  <a16:creationId xmlns:a16="http://schemas.microsoft.com/office/drawing/2014/main" id="{0607F86F-C5A9-4AA4-9091-E95E7F8E1F1C}"/>
                </a:ext>
              </a:extLst>
            </p:cNvPr>
            <p:cNvGrpSpPr/>
            <p:nvPr/>
          </p:nvGrpSpPr>
          <p:grpSpPr>
            <a:xfrm>
              <a:off x="7407230" y="1217830"/>
              <a:ext cx="905533" cy="905531"/>
              <a:chOff x="1157288" y="1111250"/>
              <a:chExt cx="944563" cy="944562"/>
            </a:xfrm>
            <a:solidFill>
              <a:srgbClr val="CCF2EA"/>
            </a:solidFill>
          </p:grpSpPr>
          <p:sp>
            <p:nvSpPr>
              <p:cNvPr id="60" name="Freeform 45">
                <a:extLst>
                  <a:ext uri="{FF2B5EF4-FFF2-40B4-BE49-F238E27FC236}">
                    <a16:creationId xmlns:a16="http://schemas.microsoft.com/office/drawing/2014/main" id="{6AD6E988-F9BD-434C-9EC0-95675AEFC660}"/>
                  </a:ext>
                </a:extLst>
              </p:cNvPr>
              <p:cNvSpPr/>
              <p:nvPr/>
            </p:nvSpPr>
            <p:spPr bwMode="auto">
              <a:xfrm>
                <a:off x="1463676" y="1111250"/>
                <a:ext cx="360363" cy="357187"/>
              </a:xfrm>
              <a:custGeom>
                <a:avLst/>
                <a:gdLst>
                  <a:gd name="T0" fmla="*/ 86 w 86"/>
                  <a:gd name="T1" fmla="*/ 10 h 85"/>
                  <a:gd name="T2" fmla="*/ 40 w 86"/>
                  <a:gd name="T3" fmla="*/ 0 h 85"/>
                  <a:gd name="T4" fmla="*/ 0 w 86"/>
                  <a:gd name="T5" fmla="*/ 8 h 85"/>
                  <a:gd name="T6" fmla="*/ 86 w 86"/>
                  <a:gd name="T7" fmla="*/ 85 h 85"/>
                  <a:gd name="T8" fmla="*/ 86 w 86"/>
                  <a:gd name="T9" fmla="*/ 10 h 85"/>
                </a:gdLst>
                <a:ahLst/>
                <a:cxnLst>
                  <a:cxn ang="0">
                    <a:pos x="T0" y="T1"/>
                  </a:cxn>
                  <a:cxn ang="0">
                    <a:pos x="T2" y="T3"/>
                  </a:cxn>
                  <a:cxn ang="0">
                    <a:pos x="T4" y="T5"/>
                  </a:cxn>
                  <a:cxn ang="0">
                    <a:pos x="T6" y="T7"/>
                  </a:cxn>
                  <a:cxn ang="0">
                    <a:pos x="T8" y="T9"/>
                  </a:cxn>
                </a:cxnLst>
                <a:rect l="0" t="0" r="r" b="b"/>
                <a:pathLst>
                  <a:path w="86" h="85">
                    <a:moveTo>
                      <a:pt x="86" y="10"/>
                    </a:moveTo>
                    <a:cubicBezTo>
                      <a:pt x="71" y="4"/>
                      <a:pt x="56" y="0"/>
                      <a:pt x="40" y="0"/>
                    </a:cubicBezTo>
                    <a:cubicBezTo>
                      <a:pt x="26" y="0"/>
                      <a:pt x="13" y="3"/>
                      <a:pt x="0" y="8"/>
                    </a:cubicBezTo>
                    <a:cubicBezTo>
                      <a:pt x="3" y="10"/>
                      <a:pt x="82" y="82"/>
                      <a:pt x="86" y="85"/>
                    </a:cubicBezTo>
                    <a:cubicBezTo>
                      <a:pt x="86" y="80"/>
                      <a:pt x="86" y="12"/>
                      <a:pt x="86" y="10"/>
                    </a:cubicBezTo>
                    <a:close/>
                  </a:path>
                </a:pathLst>
              </a:custGeom>
              <a:grp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sp>
            <p:nvSpPr>
              <p:cNvPr id="61" name="Freeform 46">
                <a:extLst>
                  <a:ext uri="{FF2B5EF4-FFF2-40B4-BE49-F238E27FC236}">
                    <a16:creationId xmlns:a16="http://schemas.microsoft.com/office/drawing/2014/main" id="{6142F817-728B-49EB-9C1D-028015E7D325}"/>
                  </a:ext>
                </a:extLst>
              </p:cNvPr>
              <p:cNvSpPr/>
              <p:nvPr/>
            </p:nvSpPr>
            <p:spPr bwMode="auto">
              <a:xfrm>
                <a:off x="1190626" y="1581150"/>
                <a:ext cx="196850" cy="406400"/>
              </a:xfrm>
              <a:custGeom>
                <a:avLst/>
                <a:gdLst>
                  <a:gd name="T0" fmla="*/ 47 w 47"/>
                  <a:gd name="T1" fmla="*/ 97 h 97"/>
                  <a:gd name="T2" fmla="*/ 47 w 47"/>
                  <a:gd name="T3" fmla="*/ 0 h 97"/>
                  <a:gd name="T4" fmla="*/ 0 w 47"/>
                  <a:gd name="T5" fmla="*/ 42 h 97"/>
                  <a:gd name="T6" fmla="*/ 47 w 47"/>
                  <a:gd name="T7" fmla="*/ 97 h 97"/>
                </a:gdLst>
                <a:ahLst/>
                <a:cxnLst>
                  <a:cxn ang="0">
                    <a:pos x="T0" y="T1"/>
                  </a:cxn>
                  <a:cxn ang="0">
                    <a:pos x="T2" y="T3"/>
                  </a:cxn>
                  <a:cxn ang="0">
                    <a:pos x="T4" y="T5"/>
                  </a:cxn>
                  <a:cxn ang="0">
                    <a:pos x="T6" y="T7"/>
                  </a:cxn>
                </a:cxnLst>
                <a:rect l="0" t="0" r="r" b="b"/>
                <a:pathLst>
                  <a:path w="47" h="97">
                    <a:moveTo>
                      <a:pt x="47" y="97"/>
                    </a:moveTo>
                    <a:cubicBezTo>
                      <a:pt x="47" y="92"/>
                      <a:pt x="47" y="5"/>
                      <a:pt x="47" y="0"/>
                    </a:cubicBezTo>
                    <a:cubicBezTo>
                      <a:pt x="43" y="3"/>
                      <a:pt x="2" y="41"/>
                      <a:pt x="0" y="42"/>
                    </a:cubicBezTo>
                    <a:cubicBezTo>
                      <a:pt x="9" y="65"/>
                      <a:pt x="26" y="84"/>
                      <a:pt x="47" y="97"/>
                    </a:cubicBezTo>
                    <a:close/>
                  </a:path>
                </a:pathLst>
              </a:custGeom>
              <a:grp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sp>
            <p:nvSpPr>
              <p:cNvPr id="62" name="Freeform 47">
                <a:extLst>
                  <a:ext uri="{FF2B5EF4-FFF2-40B4-BE49-F238E27FC236}">
                    <a16:creationId xmlns:a16="http://schemas.microsoft.com/office/drawing/2014/main" id="{EE5BE9A9-A0D1-4DCB-B7BC-A70E1D55E1DB}"/>
                  </a:ext>
                </a:extLst>
              </p:cNvPr>
              <p:cNvSpPr/>
              <p:nvPr/>
            </p:nvSpPr>
            <p:spPr bwMode="auto">
              <a:xfrm>
                <a:off x="1157288" y="1166813"/>
                <a:ext cx="436563" cy="539750"/>
              </a:xfrm>
              <a:custGeom>
                <a:avLst/>
                <a:gdLst>
                  <a:gd name="T0" fmla="*/ 0 w 104"/>
                  <a:gd name="T1" fmla="*/ 100 h 129"/>
                  <a:gd name="T2" fmla="*/ 4 w 104"/>
                  <a:gd name="T3" fmla="*/ 129 h 129"/>
                  <a:gd name="T4" fmla="*/ 104 w 104"/>
                  <a:gd name="T5" fmla="*/ 38 h 129"/>
                  <a:gd name="T6" fmla="*/ 61 w 104"/>
                  <a:gd name="T7" fmla="*/ 0 h 129"/>
                  <a:gd name="T8" fmla="*/ 0 w 104"/>
                  <a:gd name="T9" fmla="*/ 100 h 129"/>
                </a:gdLst>
                <a:ahLst/>
                <a:cxnLst>
                  <a:cxn ang="0">
                    <a:pos x="T0" y="T1"/>
                  </a:cxn>
                  <a:cxn ang="0">
                    <a:pos x="T2" y="T3"/>
                  </a:cxn>
                  <a:cxn ang="0">
                    <a:pos x="T4" y="T5"/>
                  </a:cxn>
                  <a:cxn ang="0">
                    <a:pos x="T6" y="T7"/>
                  </a:cxn>
                  <a:cxn ang="0">
                    <a:pos x="T8" y="T9"/>
                  </a:cxn>
                </a:cxnLst>
                <a:rect l="0" t="0" r="r" b="b"/>
                <a:pathLst>
                  <a:path w="104" h="129">
                    <a:moveTo>
                      <a:pt x="0" y="100"/>
                    </a:moveTo>
                    <a:cubicBezTo>
                      <a:pt x="0" y="109"/>
                      <a:pt x="2" y="119"/>
                      <a:pt x="4" y="129"/>
                    </a:cubicBezTo>
                    <a:cubicBezTo>
                      <a:pt x="7" y="126"/>
                      <a:pt x="102" y="40"/>
                      <a:pt x="104" y="38"/>
                    </a:cubicBezTo>
                    <a:cubicBezTo>
                      <a:pt x="102" y="37"/>
                      <a:pt x="63" y="1"/>
                      <a:pt x="61" y="0"/>
                    </a:cubicBezTo>
                    <a:cubicBezTo>
                      <a:pt x="24" y="19"/>
                      <a:pt x="0" y="57"/>
                      <a:pt x="0" y="100"/>
                    </a:cubicBezTo>
                    <a:close/>
                  </a:path>
                </a:pathLst>
              </a:custGeom>
              <a:grp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sp>
            <p:nvSpPr>
              <p:cNvPr id="63" name="Freeform 48">
                <a:extLst>
                  <a:ext uri="{FF2B5EF4-FFF2-40B4-BE49-F238E27FC236}">
                    <a16:creationId xmlns:a16="http://schemas.microsoft.com/office/drawing/2014/main" id="{108D7EA4-9F58-423F-9A9B-479C85D5A536}"/>
                  </a:ext>
                </a:extLst>
              </p:cNvPr>
              <p:cNvSpPr/>
              <p:nvPr/>
            </p:nvSpPr>
            <p:spPr bwMode="auto">
              <a:xfrm>
                <a:off x="1438276" y="1790700"/>
                <a:ext cx="615950" cy="265112"/>
              </a:xfrm>
              <a:custGeom>
                <a:avLst/>
                <a:gdLst>
                  <a:gd name="T0" fmla="*/ 0 w 147"/>
                  <a:gd name="T1" fmla="*/ 0 h 63"/>
                  <a:gd name="T2" fmla="*/ 0 w 147"/>
                  <a:gd name="T3" fmla="*/ 53 h 63"/>
                  <a:gd name="T4" fmla="*/ 35 w 147"/>
                  <a:gd name="T5" fmla="*/ 63 h 63"/>
                  <a:gd name="T6" fmla="*/ 56 w 147"/>
                  <a:gd name="T7" fmla="*/ 63 h 63"/>
                  <a:gd name="T8" fmla="*/ 147 w 147"/>
                  <a:gd name="T9" fmla="*/ 0 h 63"/>
                  <a:gd name="T10" fmla="*/ 0 w 147"/>
                  <a:gd name="T11" fmla="*/ 0 h 63"/>
                </a:gdLst>
                <a:ahLst/>
                <a:cxnLst>
                  <a:cxn ang="0">
                    <a:pos x="T0" y="T1"/>
                  </a:cxn>
                  <a:cxn ang="0">
                    <a:pos x="T2" y="T3"/>
                  </a:cxn>
                  <a:cxn ang="0">
                    <a:pos x="T4" y="T5"/>
                  </a:cxn>
                  <a:cxn ang="0">
                    <a:pos x="T6" y="T7"/>
                  </a:cxn>
                  <a:cxn ang="0">
                    <a:pos x="T8" y="T9"/>
                  </a:cxn>
                  <a:cxn ang="0">
                    <a:pos x="T10" y="T11"/>
                  </a:cxn>
                </a:cxnLst>
                <a:rect l="0" t="0" r="r" b="b"/>
                <a:pathLst>
                  <a:path w="147" h="63">
                    <a:moveTo>
                      <a:pt x="0" y="0"/>
                    </a:moveTo>
                    <a:cubicBezTo>
                      <a:pt x="0" y="2"/>
                      <a:pt x="0" y="52"/>
                      <a:pt x="0" y="53"/>
                    </a:cubicBezTo>
                    <a:cubicBezTo>
                      <a:pt x="11" y="58"/>
                      <a:pt x="23" y="62"/>
                      <a:pt x="35" y="63"/>
                    </a:cubicBezTo>
                    <a:cubicBezTo>
                      <a:pt x="56" y="63"/>
                      <a:pt x="56" y="63"/>
                      <a:pt x="56" y="63"/>
                    </a:cubicBezTo>
                    <a:cubicBezTo>
                      <a:pt x="95" y="59"/>
                      <a:pt x="129" y="35"/>
                      <a:pt x="147" y="0"/>
                    </a:cubicBezTo>
                    <a:cubicBezTo>
                      <a:pt x="143" y="0"/>
                      <a:pt x="2" y="0"/>
                      <a:pt x="0" y="0"/>
                    </a:cubicBezTo>
                    <a:close/>
                  </a:path>
                </a:pathLst>
              </a:custGeom>
              <a:grp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sp>
            <p:nvSpPr>
              <p:cNvPr id="64" name="Freeform 49">
                <a:extLst>
                  <a:ext uri="{FF2B5EF4-FFF2-40B4-BE49-F238E27FC236}">
                    <a16:creationId xmlns:a16="http://schemas.microsoft.com/office/drawing/2014/main" id="{60898959-AF77-4866-AB1E-9FC085267D77}"/>
                  </a:ext>
                </a:extLst>
              </p:cNvPr>
              <p:cNvSpPr/>
              <p:nvPr/>
            </p:nvSpPr>
            <p:spPr bwMode="auto">
              <a:xfrm>
                <a:off x="1874838" y="1182688"/>
                <a:ext cx="227013" cy="558800"/>
              </a:xfrm>
              <a:custGeom>
                <a:avLst/>
                <a:gdLst>
                  <a:gd name="T0" fmla="*/ 0 w 54"/>
                  <a:gd name="T1" fmla="*/ 0 h 133"/>
                  <a:gd name="T2" fmla="*/ 0 w 54"/>
                  <a:gd name="T3" fmla="*/ 133 h 133"/>
                  <a:gd name="T4" fmla="*/ 48 w 54"/>
                  <a:gd name="T5" fmla="*/ 133 h 133"/>
                  <a:gd name="T6" fmla="*/ 54 w 54"/>
                  <a:gd name="T7" fmla="*/ 96 h 133"/>
                  <a:gd name="T8" fmla="*/ 0 w 54"/>
                  <a:gd name="T9" fmla="*/ 0 h 133"/>
                </a:gdLst>
                <a:ahLst/>
                <a:cxnLst>
                  <a:cxn ang="0">
                    <a:pos x="T0" y="T1"/>
                  </a:cxn>
                  <a:cxn ang="0">
                    <a:pos x="T2" y="T3"/>
                  </a:cxn>
                  <a:cxn ang="0">
                    <a:pos x="T4" y="T5"/>
                  </a:cxn>
                  <a:cxn ang="0">
                    <a:pos x="T6" y="T7"/>
                  </a:cxn>
                  <a:cxn ang="0">
                    <a:pos x="T8" y="T9"/>
                  </a:cxn>
                </a:cxnLst>
                <a:rect l="0" t="0" r="r" b="b"/>
                <a:pathLst>
                  <a:path w="54" h="133">
                    <a:moveTo>
                      <a:pt x="0" y="0"/>
                    </a:moveTo>
                    <a:cubicBezTo>
                      <a:pt x="0" y="4"/>
                      <a:pt x="0" y="130"/>
                      <a:pt x="0" y="133"/>
                    </a:cubicBezTo>
                    <a:cubicBezTo>
                      <a:pt x="2" y="133"/>
                      <a:pt x="46" y="133"/>
                      <a:pt x="48" y="133"/>
                    </a:cubicBezTo>
                    <a:cubicBezTo>
                      <a:pt x="52" y="121"/>
                      <a:pt x="54" y="108"/>
                      <a:pt x="54" y="96"/>
                    </a:cubicBezTo>
                    <a:cubicBezTo>
                      <a:pt x="54" y="57"/>
                      <a:pt x="33" y="20"/>
                      <a:pt x="0" y="0"/>
                    </a:cubicBezTo>
                    <a:close/>
                  </a:path>
                </a:pathLst>
              </a:custGeom>
              <a:grp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grpSp>
        <p:sp>
          <p:nvSpPr>
            <p:cNvPr id="36" name="Freeform 5">
              <a:extLst>
                <a:ext uri="{FF2B5EF4-FFF2-40B4-BE49-F238E27FC236}">
                  <a16:creationId xmlns:a16="http://schemas.microsoft.com/office/drawing/2014/main" id="{794BF52D-85C2-444C-81FA-707133561AD7}"/>
                </a:ext>
              </a:extLst>
            </p:cNvPr>
            <p:cNvSpPr>
              <a:spLocks noEditPoints="1"/>
            </p:cNvSpPr>
            <p:nvPr/>
          </p:nvSpPr>
          <p:spPr bwMode="auto">
            <a:xfrm>
              <a:off x="10881732" y="2427743"/>
              <a:ext cx="703118" cy="700075"/>
            </a:xfrm>
            <a:custGeom>
              <a:avLst/>
              <a:gdLst>
                <a:gd name="T0" fmla="*/ 168 w 175"/>
                <a:gd name="T1" fmla="*/ 53 h 174"/>
                <a:gd name="T2" fmla="*/ 149 w 175"/>
                <a:gd name="T3" fmla="*/ 25 h 174"/>
                <a:gd name="T4" fmla="*/ 121 w 175"/>
                <a:gd name="T5" fmla="*/ 6 h 174"/>
                <a:gd name="T6" fmla="*/ 87 w 175"/>
                <a:gd name="T7" fmla="*/ 0 h 174"/>
                <a:gd name="T8" fmla="*/ 53 w 175"/>
                <a:gd name="T9" fmla="*/ 6 h 174"/>
                <a:gd name="T10" fmla="*/ 26 w 175"/>
                <a:gd name="T11" fmla="*/ 25 h 174"/>
                <a:gd name="T12" fmla="*/ 7 w 175"/>
                <a:gd name="T13" fmla="*/ 53 h 174"/>
                <a:gd name="T14" fmla="*/ 0 w 175"/>
                <a:gd name="T15" fmla="*/ 87 h 174"/>
                <a:gd name="T16" fmla="*/ 7 w 175"/>
                <a:gd name="T17" fmla="*/ 121 h 174"/>
                <a:gd name="T18" fmla="*/ 26 w 175"/>
                <a:gd name="T19" fmla="*/ 149 h 174"/>
                <a:gd name="T20" fmla="*/ 53 w 175"/>
                <a:gd name="T21" fmla="*/ 167 h 174"/>
                <a:gd name="T22" fmla="*/ 87 w 175"/>
                <a:gd name="T23" fmla="*/ 174 h 174"/>
                <a:gd name="T24" fmla="*/ 121 w 175"/>
                <a:gd name="T25" fmla="*/ 167 h 174"/>
                <a:gd name="T26" fmla="*/ 149 w 175"/>
                <a:gd name="T27" fmla="*/ 149 h 174"/>
                <a:gd name="T28" fmla="*/ 168 w 175"/>
                <a:gd name="T29" fmla="*/ 121 h 174"/>
                <a:gd name="T30" fmla="*/ 175 w 175"/>
                <a:gd name="T31" fmla="*/ 87 h 174"/>
                <a:gd name="T32" fmla="*/ 162 w 175"/>
                <a:gd name="T33" fmla="*/ 86 h 174"/>
                <a:gd name="T34" fmla="*/ 108 w 175"/>
                <a:gd name="T35" fmla="*/ 80 h 174"/>
                <a:gd name="T36" fmla="*/ 145 w 175"/>
                <a:gd name="T37" fmla="*/ 40 h 174"/>
                <a:gd name="T38" fmla="*/ 137 w 175"/>
                <a:gd name="T39" fmla="*/ 31 h 174"/>
                <a:gd name="T40" fmla="*/ 70 w 175"/>
                <a:gd name="T41" fmla="*/ 14 h 174"/>
                <a:gd name="T42" fmla="*/ 137 w 175"/>
                <a:gd name="T43" fmla="*/ 31 h 174"/>
                <a:gd name="T44" fmla="*/ 70 w 175"/>
                <a:gd name="T45" fmla="*/ 14 h 174"/>
                <a:gd name="T46" fmla="*/ 70 w 175"/>
                <a:gd name="T47" fmla="*/ 14 h 174"/>
                <a:gd name="T48" fmla="*/ 83 w 175"/>
                <a:gd name="T49" fmla="*/ 62 h 174"/>
                <a:gd name="T50" fmla="*/ 56 w 175"/>
                <a:gd name="T51" fmla="*/ 19 h 174"/>
                <a:gd name="T52" fmla="*/ 13 w 175"/>
                <a:gd name="T53" fmla="*/ 85 h 174"/>
                <a:gd name="T54" fmla="*/ 96 w 175"/>
                <a:gd name="T55" fmla="*/ 87 h 174"/>
                <a:gd name="T56" fmla="*/ 32 w 175"/>
                <a:gd name="T57" fmla="*/ 137 h 174"/>
                <a:gd name="T58" fmla="*/ 13 w 175"/>
                <a:gd name="T59" fmla="*/ 87 h 174"/>
                <a:gd name="T60" fmla="*/ 40 w 175"/>
                <a:gd name="T61" fmla="*/ 144 h 174"/>
                <a:gd name="T62" fmla="*/ 100 w 175"/>
                <a:gd name="T63" fmla="*/ 99 h 174"/>
                <a:gd name="T64" fmla="*/ 117 w 175"/>
                <a:gd name="T65" fmla="*/ 156 h 174"/>
                <a:gd name="T66" fmla="*/ 129 w 175"/>
                <a:gd name="T67" fmla="*/ 149 h 174"/>
                <a:gd name="T68" fmla="*/ 161 w 175"/>
                <a:gd name="T69" fmla="*/ 99 h 1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75" h="174">
                  <a:moveTo>
                    <a:pt x="173" y="69"/>
                  </a:moveTo>
                  <a:cubicBezTo>
                    <a:pt x="172" y="64"/>
                    <a:pt x="170" y="58"/>
                    <a:pt x="168" y="53"/>
                  </a:cubicBezTo>
                  <a:cubicBezTo>
                    <a:pt x="166" y="48"/>
                    <a:pt x="163" y="43"/>
                    <a:pt x="160" y="38"/>
                  </a:cubicBezTo>
                  <a:cubicBezTo>
                    <a:pt x="157" y="33"/>
                    <a:pt x="153" y="29"/>
                    <a:pt x="149" y="25"/>
                  </a:cubicBezTo>
                  <a:cubicBezTo>
                    <a:pt x="145" y="21"/>
                    <a:pt x="141" y="18"/>
                    <a:pt x="136" y="14"/>
                  </a:cubicBezTo>
                  <a:cubicBezTo>
                    <a:pt x="132" y="11"/>
                    <a:pt x="127" y="9"/>
                    <a:pt x="121" y="6"/>
                  </a:cubicBezTo>
                  <a:cubicBezTo>
                    <a:pt x="116" y="4"/>
                    <a:pt x="111" y="2"/>
                    <a:pt x="105" y="1"/>
                  </a:cubicBezTo>
                  <a:cubicBezTo>
                    <a:pt x="99" y="0"/>
                    <a:pt x="93" y="0"/>
                    <a:pt x="87" y="0"/>
                  </a:cubicBezTo>
                  <a:cubicBezTo>
                    <a:pt x="82" y="0"/>
                    <a:pt x="76" y="0"/>
                    <a:pt x="70" y="1"/>
                  </a:cubicBezTo>
                  <a:cubicBezTo>
                    <a:pt x="64" y="2"/>
                    <a:pt x="59" y="4"/>
                    <a:pt x="53" y="6"/>
                  </a:cubicBezTo>
                  <a:cubicBezTo>
                    <a:pt x="48" y="9"/>
                    <a:pt x="43" y="11"/>
                    <a:pt x="39" y="14"/>
                  </a:cubicBezTo>
                  <a:cubicBezTo>
                    <a:pt x="34" y="18"/>
                    <a:pt x="30" y="21"/>
                    <a:pt x="26" y="25"/>
                  </a:cubicBezTo>
                  <a:cubicBezTo>
                    <a:pt x="22" y="29"/>
                    <a:pt x="18" y="33"/>
                    <a:pt x="15" y="38"/>
                  </a:cubicBezTo>
                  <a:cubicBezTo>
                    <a:pt x="12" y="43"/>
                    <a:pt x="9" y="48"/>
                    <a:pt x="7" y="53"/>
                  </a:cubicBezTo>
                  <a:cubicBezTo>
                    <a:pt x="5" y="58"/>
                    <a:pt x="3" y="64"/>
                    <a:pt x="2" y="69"/>
                  </a:cubicBezTo>
                  <a:cubicBezTo>
                    <a:pt x="1" y="75"/>
                    <a:pt x="0" y="81"/>
                    <a:pt x="0" y="87"/>
                  </a:cubicBezTo>
                  <a:cubicBezTo>
                    <a:pt x="0" y="93"/>
                    <a:pt x="1" y="99"/>
                    <a:pt x="2" y="105"/>
                  </a:cubicBezTo>
                  <a:cubicBezTo>
                    <a:pt x="3" y="110"/>
                    <a:pt x="5" y="116"/>
                    <a:pt x="7" y="121"/>
                  </a:cubicBezTo>
                  <a:cubicBezTo>
                    <a:pt x="9" y="126"/>
                    <a:pt x="12" y="131"/>
                    <a:pt x="15" y="136"/>
                  </a:cubicBezTo>
                  <a:cubicBezTo>
                    <a:pt x="18" y="140"/>
                    <a:pt x="22" y="145"/>
                    <a:pt x="26" y="149"/>
                  </a:cubicBezTo>
                  <a:cubicBezTo>
                    <a:pt x="30" y="153"/>
                    <a:pt x="34" y="156"/>
                    <a:pt x="39" y="159"/>
                  </a:cubicBezTo>
                  <a:cubicBezTo>
                    <a:pt x="43" y="163"/>
                    <a:pt x="48" y="165"/>
                    <a:pt x="53" y="167"/>
                  </a:cubicBezTo>
                  <a:cubicBezTo>
                    <a:pt x="59" y="170"/>
                    <a:pt x="64" y="171"/>
                    <a:pt x="70" y="173"/>
                  </a:cubicBezTo>
                  <a:cubicBezTo>
                    <a:pt x="76" y="174"/>
                    <a:pt x="82" y="174"/>
                    <a:pt x="87" y="174"/>
                  </a:cubicBezTo>
                  <a:cubicBezTo>
                    <a:pt x="93" y="174"/>
                    <a:pt x="99" y="174"/>
                    <a:pt x="105" y="173"/>
                  </a:cubicBezTo>
                  <a:cubicBezTo>
                    <a:pt x="111" y="171"/>
                    <a:pt x="116" y="170"/>
                    <a:pt x="121" y="167"/>
                  </a:cubicBezTo>
                  <a:cubicBezTo>
                    <a:pt x="127" y="165"/>
                    <a:pt x="132" y="163"/>
                    <a:pt x="136" y="159"/>
                  </a:cubicBezTo>
                  <a:cubicBezTo>
                    <a:pt x="141" y="156"/>
                    <a:pt x="145" y="153"/>
                    <a:pt x="149" y="149"/>
                  </a:cubicBezTo>
                  <a:cubicBezTo>
                    <a:pt x="153" y="145"/>
                    <a:pt x="157" y="140"/>
                    <a:pt x="160" y="136"/>
                  </a:cubicBezTo>
                  <a:cubicBezTo>
                    <a:pt x="163" y="131"/>
                    <a:pt x="166" y="126"/>
                    <a:pt x="168" y="121"/>
                  </a:cubicBezTo>
                  <a:cubicBezTo>
                    <a:pt x="170" y="116"/>
                    <a:pt x="172" y="110"/>
                    <a:pt x="173" y="105"/>
                  </a:cubicBezTo>
                  <a:cubicBezTo>
                    <a:pt x="174" y="99"/>
                    <a:pt x="175" y="93"/>
                    <a:pt x="175" y="87"/>
                  </a:cubicBezTo>
                  <a:cubicBezTo>
                    <a:pt x="175" y="81"/>
                    <a:pt x="174" y="75"/>
                    <a:pt x="173" y="69"/>
                  </a:cubicBezTo>
                  <a:close/>
                  <a:moveTo>
                    <a:pt x="162" y="86"/>
                  </a:moveTo>
                  <a:cubicBezTo>
                    <a:pt x="161" y="86"/>
                    <a:pt x="136" y="81"/>
                    <a:pt x="110" y="84"/>
                  </a:cubicBezTo>
                  <a:cubicBezTo>
                    <a:pt x="110" y="82"/>
                    <a:pt x="109" y="81"/>
                    <a:pt x="108" y="80"/>
                  </a:cubicBezTo>
                  <a:cubicBezTo>
                    <a:pt x="107" y="76"/>
                    <a:pt x="105" y="73"/>
                    <a:pt x="104" y="69"/>
                  </a:cubicBezTo>
                  <a:cubicBezTo>
                    <a:pt x="133" y="57"/>
                    <a:pt x="145" y="40"/>
                    <a:pt x="145" y="40"/>
                  </a:cubicBezTo>
                  <a:cubicBezTo>
                    <a:pt x="156" y="52"/>
                    <a:pt x="162" y="68"/>
                    <a:pt x="162" y="86"/>
                  </a:cubicBezTo>
                  <a:close/>
                  <a:moveTo>
                    <a:pt x="137" y="31"/>
                  </a:moveTo>
                  <a:cubicBezTo>
                    <a:pt x="137" y="31"/>
                    <a:pt x="126" y="47"/>
                    <a:pt x="98" y="58"/>
                  </a:cubicBezTo>
                  <a:cubicBezTo>
                    <a:pt x="85" y="35"/>
                    <a:pt x="71" y="16"/>
                    <a:pt x="70" y="14"/>
                  </a:cubicBezTo>
                  <a:cubicBezTo>
                    <a:pt x="76" y="13"/>
                    <a:pt x="81" y="12"/>
                    <a:pt x="87" y="12"/>
                  </a:cubicBezTo>
                  <a:cubicBezTo>
                    <a:pt x="106" y="12"/>
                    <a:pt x="124" y="19"/>
                    <a:pt x="137" y="31"/>
                  </a:cubicBezTo>
                  <a:close/>
                  <a:moveTo>
                    <a:pt x="70" y="14"/>
                  </a:moveTo>
                  <a:cubicBezTo>
                    <a:pt x="70" y="14"/>
                    <a:pt x="70" y="14"/>
                    <a:pt x="70" y="14"/>
                  </a:cubicBezTo>
                  <a:cubicBezTo>
                    <a:pt x="70" y="14"/>
                    <a:pt x="69" y="15"/>
                    <a:pt x="69" y="15"/>
                  </a:cubicBezTo>
                  <a:cubicBezTo>
                    <a:pt x="69" y="15"/>
                    <a:pt x="70" y="15"/>
                    <a:pt x="70" y="14"/>
                  </a:cubicBezTo>
                  <a:close/>
                  <a:moveTo>
                    <a:pt x="56" y="19"/>
                  </a:moveTo>
                  <a:cubicBezTo>
                    <a:pt x="57" y="21"/>
                    <a:pt x="70" y="39"/>
                    <a:pt x="83" y="62"/>
                  </a:cubicBezTo>
                  <a:cubicBezTo>
                    <a:pt x="47" y="72"/>
                    <a:pt x="16" y="72"/>
                    <a:pt x="14" y="72"/>
                  </a:cubicBezTo>
                  <a:cubicBezTo>
                    <a:pt x="19" y="48"/>
                    <a:pt x="35" y="29"/>
                    <a:pt x="56" y="19"/>
                  </a:cubicBezTo>
                  <a:close/>
                  <a:moveTo>
                    <a:pt x="13" y="87"/>
                  </a:moveTo>
                  <a:cubicBezTo>
                    <a:pt x="13" y="86"/>
                    <a:pt x="13" y="85"/>
                    <a:pt x="13" y="85"/>
                  </a:cubicBezTo>
                  <a:cubicBezTo>
                    <a:pt x="14" y="85"/>
                    <a:pt x="51" y="85"/>
                    <a:pt x="90" y="74"/>
                  </a:cubicBezTo>
                  <a:cubicBezTo>
                    <a:pt x="92" y="78"/>
                    <a:pt x="94" y="82"/>
                    <a:pt x="96" y="87"/>
                  </a:cubicBezTo>
                  <a:cubicBezTo>
                    <a:pt x="95" y="87"/>
                    <a:pt x="94" y="87"/>
                    <a:pt x="93" y="88"/>
                  </a:cubicBezTo>
                  <a:cubicBezTo>
                    <a:pt x="52" y="101"/>
                    <a:pt x="32" y="137"/>
                    <a:pt x="32" y="137"/>
                  </a:cubicBezTo>
                  <a:cubicBezTo>
                    <a:pt x="32" y="137"/>
                    <a:pt x="32" y="137"/>
                    <a:pt x="32" y="137"/>
                  </a:cubicBezTo>
                  <a:cubicBezTo>
                    <a:pt x="20" y="124"/>
                    <a:pt x="13" y="106"/>
                    <a:pt x="13" y="87"/>
                  </a:cubicBezTo>
                  <a:close/>
                  <a:moveTo>
                    <a:pt x="87" y="162"/>
                  </a:moveTo>
                  <a:cubicBezTo>
                    <a:pt x="69" y="162"/>
                    <a:pt x="53" y="155"/>
                    <a:pt x="40" y="144"/>
                  </a:cubicBezTo>
                  <a:cubicBezTo>
                    <a:pt x="41" y="145"/>
                    <a:pt x="42" y="146"/>
                    <a:pt x="42" y="146"/>
                  </a:cubicBezTo>
                  <a:cubicBezTo>
                    <a:pt x="42" y="146"/>
                    <a:pt x="56" y="115"/>
                    <a:pt x="100" y="99"/>
                  </a:cubicBezTo>
                  <a:cubicBezTo>
                    <a:pt x="100" y="99"/>
                    <a:pt x="100" y="99"/>
                    <a:pt x="101" y="99"/>
                  </a:cubicBezTo>
                  <a:cubicBezTo>
                    <a:pt x="111" y="126"/>
                    <a:pt x="115" y="149"/>
                    <a:pt x="117" y="156"/>
                  </a:cubicBezTo>
                  <a:cubicBezTo>
                    <a:pt x="108" y="159"/>
                    <a:pt x="98" y="162"/>
                    <a:pt x="87" y="162"/>
                  </a:cubicBezTo>
                  <a:close/>
                  <a:moveTo>
                    <a:pt x="129" y="149"/>
                  </a:moveTo>
                  <a:cubicBezTo>
                    <a:pt x="128" y="144"/>
                    <a:pt x="124" y="122"/>
                    <a:pt x="115" y="96"/>
                  </a:cubicBezTo>
                  <a:cubicBezTo>
                    <a:pt x="139" y="92"/>
                    <a:pt x="160" y="98"/>
                    <a:pt x="161" y="99"/>
                  </a:cubicBezTo>
                  <a:cubicBezTo>
                    <a:pt x="158" y="120"/>
                    <a:pt x="146" y="138"/>
                    <a:pt x="129" y="149"/>
                  </a:cubicBezTo>
                  <a:close/>
                </a:path>
              </a:pathLst>
            </a:custGeom>
            <a:solidFill>
              <a:srgbClr val="CCF2EA"/>
            </a:solid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sp>
          <p:nvSpPr>
            <p:cNvPr id="37" name="Freeform 21">
              <a:extLst>
                <a:ext uri="{FF2B5EF4-FFF2-40B4-BE49-F238E27FC236}">
                  <a16:creationId xmlns:a16="http://schemas.microsoft.com/office/drawing/2014/main" id="{8556F5B8-715B-4EDD-82D5-6A353AE86D40}"/>
                </a:ext>
              </a:extLst>
            </p:cNvPr>
            <p:cNvSpPr/>
            <p:nvPr/>
          </p:nvSpPr>
          <p:spPr bwMode="auto">
            <a:xfrm>
              <a:off x="10708235" y="3228263"/>
              <a:ext cx="917708" cy="913141"/>
            </a:xfrm>
            <a:custGeom>
              <a:avLst/>
              <a:gdLst>
                <a:gd name="T0" fmla="*/ 114 w 228"/>
                <a:gd name="T1" fmla="*/ 0 h 227"/>
                <a:gd name="T2" fmla="*/ 0 w 228"/>
                <a:gd name="T3" fmla="*/ 114 h 227"/>
                <a:gd name="T4" fmla="*/ 68 w 228"/>
                <a:gd name="T5" fmla="*/ 218 h 227"/>
                <a:gd name="T6" fmla="*/ 70 w 228"/>
                <a:gd name="T7" fmla="*/ 192 h 227"/>
                <a:gd name="T8" fmla="*/ 85 w 228"/>
                <a:gd name="T9" fmla="*/ 130 h 227"/>
                <a:gd name="T10" fmla="*/ 81 w 228"/>
                <a:gd name="T11" fmla="*/ 112 h 227"/>
                <a:gd name="T12" fmla="*/ 103 w 228"/>
                <a:gd name="T13" fmla="*/ 82 h 227"/>
                <a:gd name="T14" fmla="*/ 119 w 228"/>
                <a:gd name="T15" fmla="*/ 99 h 227"/>
                <a:gd name="T16" fmla="*/ 109 w 228"/>
                <a:gd name="T17" fmla="*/ 140 h 227"/>
                <a:gd name="T18" fmla="*/ 127 w 228"/>
                <a:gd name="T19" fmla="*/ 162 h 227"/>
                <a:gd name="T20" fmla="*/ 163 w 228"/>
                <a:gd name="T21" fmla="*/ 101 h 227"/>
                <a:gd name="T22" fmla="*/ 115 w 228"/>
                <a:gd name="T23" fmla="*/ 57 h 227"/>
                <a:gd name="T24" fmla="*/ 59 w 228"/>
                <a:gd name="T25" fmla="*/ 112 h 227"/>
                <a:gd name="T26" fmla="*/ 67 w 228"/>
                <a:gd name="T27" fmla="*/ 134 h 227"/>
                <a:gd name="T28" fmla="*/ 68 w 228"/>
                <a:gd name="T29" fmla="*/ 141 h 227"/>
                <a:gd name="T30" fmla="*/ 66 w 228"/>
                <a:gd name="T31" fmla="*/ 150 h 227"/>
                <a:gd name="T32" fmla="*/ 60 w 228"/>
                <a:gd name="T33" fmla="*/ 153 h 227"/>
                <a:gd name="T34" fmla="*/ 37 w 228"/>
                <a:gd name="T35" fmla="*/ 109 h 227"/>
                <a:gd name="T36" fmla="*/ 118 w 228"/>
                <a:gd name="T37" fmla="*/ 38 h 227"/>
                <a:gd name="T38" fmla="*/ 191 w 228"/>
                <a:gd name="T39" fmla="*/ 103 h 227"/>
                <a:gd name="T40" fmla="*/ 129 w 228"/>
                <a:gd name="T41" fmla="*/ 181 h 227"/>
                <a:gd name="T42" fmla="*/ 101 w 228"/>
                <a:gd name="T43" fmla="*/ 167 h 227"/>
                <a:gd name="T44" fmla="*/ 93 w 228"/>
                <a:gd name="T45" fmla="*/ 198 h 227"/>
                <a:gd name="T46" fmla="*/ 82 w 228"/>
                <a:gd name="T47" fmla="*/ 223 h 227"/>
                <a:gd name="T48" fmla="*/ 114 w 228"/>
                <a:gd name="T49" fmla="*/ 227 h 227"/>
                <a:gd name="T50" fmla="*/ 228 w 228"/>
                <a:gd name="T51" fmla="*/ 114 h 227"/>
                <a:gd name="T52" fmla="*/ 114 w 228"/>
                <a:gd name="T53" fmla="*/ 0 h 2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228" h="227">
                  <a:moveTo>
                    <a:pt x="114" y="0"/>
                  </a:moveTo>
                  <a:cubicBezTo>
                    <a:pt x="51" y="0"/>
                    <a:pt x="0" y="51"/>
                    <a:pt x="0" y="114"/>
                  </a:cubicBezTo>
                  <a:cubicBezTo>
                    <a:pt x="0" y="160"/>
                    <a:pt x="28" y="200"/>
                    <a:pt x="68" y="218"/>
                  </a:cubicBezTo>
                  <a:cubicBezTo>
                    <a:pt x="68" y="210"/>
                    <a:pt x="68" y="200"/>
                    <a:pt x="70" y="192"/>
                  </a:cubicBezTo>
                  <a:cubicBezTo>
                    <a:pt x="73" y="183"/>
                    <a:pt x="85" y="130"/>
                    <a:pt x="85" y="130"/>
                  </a:cubicBezTo>
                  <a:cubicBezTo>
                    <a:pt x="85" y="130"/>
                    <a:pt x="81" y="122"/>
                    <a:pt x="81" y="112"/>
                  </a:cubicBezTo>
                  <a:cubicBezTo>
                    <a:pt x="81" y="95"/>
                    <a:pt x="91" y="82"/>
                    <a:pt x="103" y="82"/>
                  </a:cubicBezTo>
                  <a:cubicBezTo>
                    <a:pt x="114" y="82"/>
                    <a:pt x="119" y="90"/>
                    <a:pt x="119" y="99"/>
                  </a:cubicBezTo>
                  <a:cubicBezTo>
                    <a:pt x="119" y="110"/>
                    <a:pt x="112" y="125"/>
                    <a:pt x="109" y="140"/>
                  </a:cubicBezTo>
                  <a:cubicBezTo>
                    <a:pt x="106" y="152"/>
                    <a:pt x="115" y="162"/>
                    <a:pt x="127" y="162"/>
                  </a:cubicBezTo>
                  <a:cubicBezTo>
                    <a:pt x="148" y="162"/>
                    <a:pt x="163" y="134"/>
                    <a:pt x="163" y="101"/>
                  </a:cubicBezTo>
                  <a:cubicBezTo>
                    <a:pt x="163" y="76"/>
                    <a:pt x="146" y="57"/>
                    <a:pt x="115" y="57"/>
                  </a:cubicBezTo>
                  <a:cubicBezTo>
                    <a:pt x="81" y="57"/>
                    <a:pt x="59" y="83"/>
                    <a:pt x="59" y="112"/>
                  </a:cubicBezTo>
                  <a:cubicBezTo>
                    <a:pt x="59" y="122"/>
                    <a:pt x="62" y="129"/>
                    <a:pt x="67" y="134"/>
                  </a:cubicBezTo>
                  <a:cubicBezTo>
                    <a:pt x="69" y="137"/>
                    <a:pt x="69" y="138"/>
                    <a:pt x="68" y="141"/>
                  </a:cubicBezTo>
                  <a:cubicBezTo>
                    <a:pt x="68" y="143"/>
                    <a:pt x="67" y="148"/>
                    <a:pt x="66" y="150"/>
                  </a:cubicBezTo>
                  <a:cubicBezTo>
                    <a:pt x="65" y="153"/>
                    <a:pt x="63" y="154"/>
                    <a:pt x="60" y="153"/>
                  </a:cubicBezTo>
                  <a:cubicBezTo>
                    <a:pt x="44" y="146"/>
                    <a:pt x="37" y="129"/>
                    <a:pt x="37" y="109"/>
                  </a:cubicBezTo>
                  <a:cubicBezTo>
                    <a:pt x="37" y="77"/>
                    <a:pt x="64" y="38"/>
                    <a:pt x="118" y="38"/>
                  </a:cubicBezTo>
                  <a:cubicBezTo>
                    <a:pt x="162" y="38"/>
                    <a:pt x="191" y="70"/>
                    <a:pt x="191" y="103"/>
                  </a:cubicBezTo>
                  <a:cubicBezTo>
                    <a:pt x="191" y="148"/>
                    <a:pt x="166" y="181"/>
                    <a:pt x="129" y="181"/>
                  </a:cubicBezTo>
                  <a:cubicBezTo>
                    <a:pt x="117" y="181"/>
                    <a:pt x="105" y="175"/>
                    <a:pt x="101" y="167"/>
                  </a:cubicBezTo>
                  <a:cubicBezTo>
                    <a:pt x="101" y="167"/>
                    <a:pt x="95" y="193"/>
                    <a:pt x="93" y="198"/>
                  </a:cubicBezTo>
                  <a:cubicBezTo>
                    <a:pt x="91" y="207"/>
                    <a:pt x="86" y="216"/>
                    <a:pt x="82" y="223"/>
                  </a:cubicBezTo>
                  <a:cubicBezTo>
                    <a:pt x="92" y="226"/>
                    <a:pt x="103" y="227"/>
                    <a:pt x="114" y="227"/>
                  </a:cubicBezTo>
                  <a:cubicBezTo>
                    <a:pt x="177" y="227"/>
                    <a:pt x="228" y="176"/>
                    <a:pt x="228" y="114"/>
                  </a:cubicBezTo>
                  <a:cubicBezTo>
                    <a:pt x="228" y="51"/>
                    <a:pt x="177" y="0"/>
                    <a:pt x="114" y="0"/>
                  </a:cubicBezTo>
                  <a:close/>
                </a:path>
              </a:pathLst>
            </a:custGeom>
            <a:solidFill>
              <a:srgbClr val="CCF2EA"/>
            </a:solid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sp>
          <p:nvSpPr>
            <p:cNvPr id="38" name="Freeform 22">
              <a:extLst>
                <a:ext uri="{FF2B5EF4-FFF2-40B4-BE49-F238E27FC236}">
                  <a16:creationId xmlns:a16="http://schemas.microsoft.com/office/drawing/2014/main" id="{F5FB8B20-2575-4C9F-B3F4-F9CF0E15B9CC}"/>
                </a:ext>
              </a:extLst>
            </p:cNvPr>
            <p:cNvSpPr>
              <a:spLocks noEditPoints="1"/>
            </p:cNvSpPr>
            <p:nvPr/>
          </p:nvSpPr>
          <p:spPr bwMode="auto">
            <a:xfrm>
              <a:off x="8384291" y="1853986"/>
              <a:ext cx="820306" cy="818784"/>
            </a:xfrm>
            <a:custGeom>
              <a:avLst/>
              <a:gdLst>
                <a:gd name="T0" fmla="*/ 164 w 204"/>
                <a:gd name="T1" fmla="*/ 0 h 204"/>
                <a:gd name="T2" fmla="*/ 39 w 204"/>
                <a:gd name="T3" fmla="*/ 0 h 204"/>
                <a:gd name="T4" fmla="*/ 0 w 204"/>
                <a:gd name="T5" fmla="*/ 39 h 204"/>
                <a:gd name="T6" fmla="*/ 0 w 204"/>
                <a:gd name="T7" fmla="*/ 81 h 204"/>
                <a:gd name="T8" fmla="*/ 0 w 204"/>
                <a:gd name="T9" fmla="*/ 164 h 204"/>
                <a:gd name="T10" fmla="*/ 39 w 204"/>
                <a:gd name="T11" fmla="*/ 204 h 204"/>
                <a:gd name="T12" fmla="*/ 164 w 204"/>
                <a:gd name="T13" fmla="*/ 204 h 204"/>
                <a:gd name="T14" fmla="*/ 204 w 204"/>
                <a:gd name="T15" fmla="*/ 164 h 204"/>
                <a:gd name="T16" fmla="*/ 204 w 204"/>
                <a:gd name="T17" fmla="*/ 81 h 204"/>
                <a:gd name="T18" fmla="*/ 204 w 204"/>
                <a:gd name="T19" fmla="*/ 39 h 204"/>
                <a:gd name="T20" fmla="*/ 164 w 204"/>
                <a:gd name="T21" fmla="*/ 0 h 204"/>
                <a:gd name="T22" fmla="*/ 176 w 204"/>
                <a:gd name="T23" fmla="*/ 23 h 204"/>
                <a:gd name="T24" fmla="*/ 180 w 204"/>
                <a:gd name="T25" fmla="*/ 23 h 204"/>
                <a:gd name="T26" fmla="*/ 180 w 204"/>
                <a:gd name="T27" fmla="*/ 28 h 204"/>
                <a:gd name="T28" fmla="*/ 180 w 204"/>
                <a:gd name="T29" fmla="*/ 58 h 204"/>
                <a:gd name="T30" fmla="*/ 146 w 204"/>
                <a:gd name="T31" fmla="*/ 58 h 204"/>
                <a:gd name="T32" fmla="*/ 146 w 204"/>
                <a:gd name="T33" fmla="*/ 24 h 204"/>
                <a:gd name="T34" fmla="*/ 176 w 204"/>
                <a:gd name="T35" fmla="*/ 23 h 204"/>
                <a:gd name="T36" fmla="*/ 73 w 204"/>
                <a:gd name="T37" fmla="*/ 81 h 204"/>
                <a:gd name="T38" fmla="*/ 102 w 204"/>
                <a:gd name="T39" fmla="*/ 66 h 204"/>
                <a:gd name="T40" fmla="*/ 131 w 204"/>
                <a:gd name="T41" fmla="*/ 81 h 204"/>
                <a:gd name="T42" fmla="*/ 138 w 204"/>
                <a:gd name="T43" fmla="*/ 102 h 204"/>
                <a:gd name="T44" fmla="*/ 102 w 204"/>
                <a:gd name="T45" fmla="*/ 138 h 204"/>
                <a:gd name="T46" fmla="*/ 66 w 204"/>
                <a:gd name="T47" fmla="*/ 102 h 204"/>
                <a:gd name="T48" fmla="*/ 73 w 204"/>
                <a:gd name="T49" fmla="*/ 81 h 204"/>
                <a:gd name="T50" fmla="*/ 184 w 204"/>
                <a:gd name="T51" fmla="*/ 164 h 204"/>
                <a:gd name="T52" fmla="*/ 164 w 204"/>
                <a:gd name="T53" fmla="*/ 184 h 204"/>
                <a:gd name="T54" fmla="*/ 39 w 204"/>
                <a:gd name="T55" fmla="*/ 184 h 204"/>
                <a:gd name="T56" fmla="*/ 20 w 204"/>
                <a:gd name="T57" fmla="*/ 164 h 204"/>
                <a:gd name="T58" fmla="*/ 20 w 204"/>
                <a:gd name="T59" fmla="*/ 81 h 204"/>
                <a:gd name="T60" fmla="*/ 50 w 204"/>
                <a:gd name="T61" fmla="*/ 81 h 204"/>
                <a:gd name="T62" fmla="*/ 46 w 204"/>
                <a:gd name="T63" fmla="*/ 102 h 204"/>
                <a:gd name="T64" fmla="*/ 102 w 204"/>
                <a:gd name="T65" fmla="*/ 158 h 204"/>
                <a:gd name="T66" fmla="*/ 157 w 204"/>
                <a:gd name="T67" fmla="*/ 102 h 204"/>
                <a:gd name="T68" fmla="*/ 153 w 204"/>
                <a:gd name="T69" fmla="*/ 81 h 204"/>
                <a:gd name="T70" fmla="*/ 184 w 204"/>
                <a:gd name="T71" fmla="*/ 81 h 204"/>
                <a:gd name="T72" fmla="*/ 184 w 204"/>
                <a:gd name="T73" fmla="*/ 164 h 2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204" h="204">
                  <a:moveTo>
                    <a:pt x="164" y="0"/>
                  </a:moveTo>
                  <a:cubicBezTo>
                    <a:pt x="39" y="0"/>
                    <a:pt x="39" y="0"/>
                    <a:pt x="39" y="0"/>
                  </a:cubicBezTo>
                  <a:cubicBezTo>
                    <a:pt x="17" y="0"/>
                    <a:pt x="0" y="18"/>
                    <a:pt x="0" y="39"/>
                  </a:cubicBezTo>
                  <a:cubicBezTo>
                    <a:pt x="0" y="81"/>
                    <a:pt x="0" y="81"/>
                    <a:pt x="0" y="81"/>
                  </a:cubicBezTo>
                  <a:cubicBezTo>
                    <a:pt x="0" y="164"/>
                    <a:pt x="0" y="164"/>
                    <a:pt x="0" y="164"/>
                  </a:cubicBezTo>
                  <a:cubicBezTo>
                    <a:pt x="0" y="186"/>
                    <a:pt x="17" y="204"/>
                    <a:pt x="39" y="204"/>
                  </a:cubicBezTo>
                  <a:cubicBezTo>
                    <a:pt x="164" y="204"/>
                    <a:pt x="164" y="204"/>
                    <a:pt x="164" y="204"/>
                  </a:cubicBezTo>
                  <a:cubicBezTo>
                    <a:pt x="186" y="204"/>
                    <a:pt x="204" y="186"/>
                    <a:pt x="204" y="164"/>
                  </a:cubicBezTo>
                  <a:cubicBezTo>
                    <a:pt x="204" y="81"/>
                    <a:pt x="204" y="81"/>
                    <a:pt x="204" y="81"/>
                  </a:cubicBezTo>
                  <a:cubicBezTo>
                    <a:pt x="204" y="39"/>
                    <a:pt x="204" y="39"/>
                    <a:pt x="204" y="39"/>
                  </a:cubicBezTo>
                  <a:cubicBezTo>
                    <a:pt x="204" y="18"/>
                    <a:pt x="186" y="0"/>
                    <a:pt x="164" y="0"/>
                  </a:cubicBezTo>
                  <a:close/>
                  <a:moveTo>
                    <a:pt x="176" y="23"/>
                  </a:moveTo>
                  <a:cubicBezTo>
                    <a:pt x="180" y="23"/>
                    <a:pt x="180" y="23"/>
                    <a:pt x="180" y="23"/>
                  </a:cubicBezTo>
                  <a:cubicBezTo>
                    <a:pt x="180" y="28"/>
                    <a:pt x="180" y="28"/>
                    <a:pt x="180" y="28"/>
                  </a:cubicBezTo>
                  <a:cubicBezTo>
                    <a:pt x="180" y="58"/>
                    <a:pt x="180" y="58"/>
                    <a:pt x="180" y="58"/>
                  </a:cubicBezTo>
                  <a:cubicBezTo>
                    <a:pt x="146" y="58"/>
                    <a:pt x="146" y="58"/>
                    <a:pt x="146" y="58"/>
                  </a:cubicBezTo>
                  <a:cubicBezTo>
                    <a:pt x="146" y="24"/>
                    <a:pt x="146" y="24"/>
                    <a:pt x="146" y="24"/>
                  </a:cubicBezTo>
                  <a:lnTo>
                    <a:pt x="176" y="23"/>
                  </a:lnTo>
                  <a:close/>
                  <a:moveTo>
                    <a:pt x="73" y="81"/>
                  </a:moveTo>
                  <a:cubicBezTo>
                    <a:pt x="79" y="72"/>
                    <a:pt x="90" y="66"/>
                    <a:pt x="102" y="66"/>
                  </a:cubicBezTo>
                  <a:cubicBezTo>
                    <a:pt x="114" y="66"/>
                    <a:pt x="124" y="72"/>
                    <a:pt x="131" y="81"/>
                  </a:cubicBezTo>
                  <a:cubicBezTo>
                    <a:pt x="135" y="87"/>
                    <a:pt x="138" y="94"/>
                    <a:pt x="138" y="102"/>
                  </a:cubicBezTo>
                  <a:cubicBezTo>
                    <a:pt x="138" y="122"/>
                    <a:pt x="121" y="138"/>
                    <a:pt x="102" y="138"/>
                  </a:cubicBezTo>
                  <a:cubicBezTo>
                    <a:pt x="82" y="138"/>
                    <a:pt x="66" y="122"/>
                    <a:pt x="66" y="102"/>
                  </a:cubicBezTo>
                  <a:cubicBezTo>
                    <a:pt x="66" y="94"/>
                    <a:pt x="68" y="87"/>
                    <a:pt x="73" y="81"/>
                  </a:cubicBezTo>
                  <a:close/>
                  <a:moveTo>
                    <a:pt x="184" y="164"/>
                  </a:moveTo>
                  <a:cubicBezTo>
                    <a:pt x="184" y="175"/>
                    <a:pt x="175" y="184"/>
                    <a:pt x="164" y="184"/>
                  </a:cubicBezTo>
                  <a:cubicBezTo>
                    <a:pt x="39" y="184"/>
                    <a:pt x="39" y="184"/>
                    <a:pt x="39" y="184"/>
                  </a:cubicBezTo>
                  <a:cubicBezTo>
                    <a:pt x="28" y="184"/>
                    <a:pt x="20" y="175"/>
                    <a:pt x="20" y="164"/>
                  </a:cubicBezTo>
                  <a:cubicBezTo>
                    <a:pt x="20" y="81"/>
                    <a:pt x="20" y="81"/>
                    <a:pt x="20" y="81"/>
                  </a:cubicBezTo>
                  <a:cubicBezTo>
                    <a:pt x="50" y="81"/>
                    <a:pt x="50" y="81"/>
                    <a:pt x="50" y="81"/>
                  </a:cubicBezTo>
                  <a:cubicBezTo>
                    <a:pt x="47" y="87"/>
                    <a:pt x="46" y="95"/>
                    <a:pt x="46" y="102"/>
                  </a:cubicBezTo>
                  <a:cubicBezTo>
                    <a:pt x="46" y="133"/>
                    <a:pt x="71" y="158"/>
                    <a:pt x="102" y="158"/>
                  </a:cubicBezTo>
                  <a:cubicBezTo>
                    <a:pt x="132" y="158"/>
                    <a:pt x="157" y="133"/>
                    <a:pt x="157" y="102"/>
                  </a:cubicBezTo>
                  <a:cubicBezTo>
                    <a:pt x="157" y="95"/>
                    <a:pt x="156" y="87"/>
                    <a:pt x="153" y="81"/>
                  </a:cubicBezTo>
                  <a:cubicBezTo>
                    <a:pt x="184" y="81"/>
                    <a:pt x="184" y="81"/>
                    <a:pt x="184" y="81"/>
                  </a:cubicBezTo>
                  <a:lnTo>
                    <a:pt x="184" y="164"/>
                  </a:lnTo>
                  <a:close/>
                </a:path>
              </a:pathLst>
            </a:custGeom>
            <a:solidFill>
              <a:srgbClr val="CCF2EA"/>
            </a:solid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grpSp>
          <p:nvGrpSpPr>
            <p:cNvPr id="39" name="Group 22">
              <a:extLst>
                <a:ext uri="{FF2B5EF4-FFF2-40B4-BE49-F238E27FC236}">
                  <a16:creationId xmlns:a16="http://schemas.microsoft.com/office/drawing/2014/main" id="{6D27A676-6C02-459A-8982-03F41817CD1D}"/>
                </a:ext>
              </a:extLst>
            </p:cNvPr>
            <p:cNvGrpSpPr/>
            <p:nvPr/>
          </p:nvGrpSpPr>
          <p:grpSpPr>
            <a:xfrm>
              <a:off x="9498323" y="820615"/>
              <a:ext cx="739645" cy="687899"/>
              <a:chOff x="3338513" y="696913"/>
              <a:chExt cx="771525" cy="717550"/>
            </a:xfrm>
            <a:solidFill>
              <a:srgbClr val="CCF2EA"/>
            </a:solidFill>
          </p:grpSpPr>
          <p:sp>
            <p:nvSpPr>
              <p:cNvPr id="58" name="Freeform 23">
                <a:extLst>
                  <a:ext uri="{FF2B5EF4-FFF2-40B4-BE49-F238E27FC236}">
                    <a16:creationId xmlns:a16="http://schemas.microsoft.com/office/drawing/2014/main" id="{C2C4F411-FAE8-4036-AB91-311F3CC67183}"/>
                  </a:ext>
                </a:extLst>
              </p:cNvPr>
              <p:cNvSpPr/>
              <p:nvPr/>
            </p:nvSpPr>
            <p:spPr bwMode="auto">
              <a:xfrm>
                <a:off x="3586163" y="696913"/>
                <a:ext cx="523875" cy="717550"/>
              </a:xfrm>
              <a:custGeom>
                <a:avLst/>
                <a:gdLst>
                  <a:gd name="T0" fmla="*/ 115 w 125"/>
                  <a:gd name="T1" fmla="*/ 63 h 171"/>
                  <a:gd name="T2" fmla="*/ 69 w 125"/>
                  <a:gd name="T3" fmla="*/ 63 h 171"/>
                  <a:gd name="T4" fmla="*/ 85 w 125"/>
                  <a:gd name="T5" fmla="*/ 32 h 171"/>
                  <a:gd name="T6" fmla="*/ 74 w 125"/>
                  <a:gd name="T7" fmla="*/ 0 h 171"/>
                  <a:gd name="T8" fmla="*/ 61 w 125"/>
                  <a:gd name="T9" fmla="*/ 21 h 171"/>
                  <a:gd name="T10" fmla="*/ 37 w 125"/>
                  <a:gd name="T11" fmla="*/ 53 h 171"/>
                  <a:gd name="T12" fmla="*/ 0 w 125"/>
                  <a:gd name="T13" fmla="*/ 70 h 171"/>
                  <a:gd name="T14" fmla="*/ 0 w 125"/>
                  <a:gd name="T15" fmla="*/ 71 h 171"/>
                  <a:gd name="T16" fmla="*/ 0 w 125"/>
                  <a:gd name="T17" fmla="*/ 148 h 171"/>
                  <a:gd name="T18" fmla="*/ 26 w 125"/>
                  <a:gd name="T19" fmla="*/ 155 h 171"/>
                  <a:gd name="T20" fmla="*/ 76 w 125"/>
                  <a:gd name="T21" fmla="*/ 171 h 171"/>
                  <a:gd name="T22" fmla="*/ 91 w 125"/>
                  <a:gd name="T23" fmla="*/ 147 h 171"/>
                  <a:gd name="T24" fmla="*/ 103 w 125"/>
                  <a:gd name="T25" fmla="*/ 121 h 171"/>
                  <a:gd name="T26" fmla="*/ 107 w 125"/>
                  <a:gd name="T27" fmla="*/ 91 h 171"/>
                  <a:gd name="T28" fmla="*/ 115 w 125"/>
                  <a:gd name="T29" fmla="*/ 63 h 1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25" h="171">
                    <a:moveTo>
                      <a:pt x="115" y="63"/>
                    </a:moveTo>
                    <a:cubicBezTo>
                      <a:pt x="105" y="57"/>
                      <a:pt x="69" y="63"/>
                      <a:pt x="69" y="63"/>
                    </a:cubicBezTo>
                    <a:cubicBezTo>
                      <a:pt x="75" y="59"/>
                      <a:pt x="85" y="38"/>
                      <a:pt x="85" y="32"/>
                    </a:cubicBezTo>
                    <a:cubicBezTo>
                      <a:pt x="86" y="19"/>
                      <a:pt x="83" y="0"/>
                      <a:pt x="74" y="0"/>
                    </a:cubicBezTo>
                    <a:cubicBezTo>
                      <a:pt x="64" y="0"/>
                      <a:pt x="62" y="16"/>
                      <a:pt x="61" y="21"/>
                    </a:cubicBezTo>
                    <a:cubicBezTo>
                      <a:pt x="59" y="35"/>
                      <a:pt x="46" y="48"/>
                      <a:pt x="37" y="53"/>
                    </a:cubicBezTo>
                    <a:cubicBezTo>
                      <a:pt x="25" y="60"/>
                      <a:pt x="16" y="66"/>
                      <a:pt x="0" y="70"/>
                    </a:cubicBezTo>
                    <a:cubicBezTo>
                      <a:pt x="0" y="70"/>
                      <a:pt x="0" y="71"/>
                      <a:pt x="0" y="71"/>
                    </a:cubicBezTo>
                    <a:cubicBezTo>
                      <a:pt x="0" y="148"/>
                      <a:pt x="0" y="148"/>
                      <a:pt x="0" y="148"/>
                    </a:cubicBezTo>
                    <a:cubicBezTo>
                      <a:pt x="9" y="148"/>
                      <a:pt x="18" y="150"/>
                      <a:pt x="26" y="155"/>
                    </a:cubicBezTo>
                    <a:cubicBezTo>
                      <a:pt x="43" y="164"/>
                      <a:pt x="56" y="171"/>
                      <a:pt x="76" y="171"/>
                    </a:cubicBezTo>
                    <a:cubicBezTo>
                      <a:pt x="106" y="171"/>
                      <a:pt x="103" y="148"/>
                      <a:pt x="91" y="147"/>
                    </a:cubicBezTo>
                    <a:cubicBezTo>
                      <a:pt x="115" y="148"/>
                      <a:pt x="117" y="128"/>
                      <a:pt x="103" y="121"/>
                    </a:cubicBezTo>
                    <a:cubicBezTo>
                      <a:pt x="125" y="121"/>
                      <a:pt x="122" y="93"/>
                      <a:pt x="107" y="91"/>
                    </a:cubicBezTo>
                    <a:cubicBezTo>
                      <a:pt x="124" y="92"/>
                      <a:pt x="125" y="70"/>
                      <a:pt x="115" y="63"/>
                    </a:cubicBezTo>
                    <a:close/>
                  </a:path>
                </a:pathLst>
              </a:custGeom>
              <a:grp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sp>
            <p:nvSpPr>
              <p:cNvPr id="59" name="Rectangle 24">
                <a:extLst>
                  <a:ext uri="{FF2B5EF4-FFF2-40B4-BE49-F238E27FC236}">
                    <a16:creationId xmlns:a16="http://schemas.microsoft.com/office/drawing/2014/main" id="{015B839A-9EC4-4CFC-86D5-68247A9A77F1}"/>
                  </a:ext>
                </a:extLst>
              </p:cNvPr>
              <p:cNvSpPr>
                <a:spLocks noChangeArrowheads="1"/>
              </p:cNvSpPr>
              <p:nvPr/>
            </p:nvSpPr>
            <p:spPr bwMode="auto">
              <a:xfrm>
                <a:off x="3338513" y="960438"/>
                <a:ext cx="163513" cy="390525"/>
              </a:xfrm>
              <a:prstGeom prst="rect">
                <a:avLst/>
              </a:prstGeom>
              <a:grp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grpSp>
        <p:sp>
          <p:nvSpPr>
            <p:cNvPr id="40" name="Freeform 23">
              <a:extLst>
                <a:ext uri="{FF2B5EF4-FFF2-40B4-BE49-F238E27FC236}">
                  <a16:creationId xmlns:a16="http://schemas.microsoft.com/office/drawing/2014/main" id="{44C26353-4C6C-45FB-A65A-8647110616AE}"/>
                </a:ext>
              </a:extLst>
            </p:cNvPr>
            <p:cNvSpPr>
              <a:spLocks noEditPoints="1"/>
            </p:cNvSpPr>
            <p:nvPr/>
          </p:nvSpPr>
          <p:spPr bwMode="auto">
            <a:xfrm>
              <a:off x="8448210" y="4477744"/>
              <a:ext cx="334819" cy="289161"/>
            </a:xfrm>
            <a:custGeom>
              <a:avLst/>
              <a:gdLst>
                <a:gd name="T0" fmla="*/ 42 w 83"/>
                <a:gd name="T1" fmla="*/ 0 h 72"/>
                <a:gd name="T2" fmla="*/ 0 w 83"/>
                <a:gd name="T3" fmla="*/ 31 h 72"/>
                <a:gd name="T4" fmla="*/ 14 w 83"/>
                <a:gd name="T5" fmla="*/ 54 h 72"/>
                <a:gd name="T6" fmla="*/ 4 w 83"/>
                <a:gd name="T7" fmla="*/ 72 h 72"/>
                <a:gd name="T8" fmla="*/ 24 w 83"/>
                <a:gd name="T9" fmla="*/ 59 h 72"/>
                <a:gd name="T10" fmla="*/ 42 w 83"/>
                <a:gd name="T11" fmla="*/ 62 h 72"/>
                <a:gd name="T12" fmla="*/ 83 w 83"/>
                <a:gd name="T13" fmla="*/ 31 h 72"/>
                <a:gd name="T14" fmla="*/ 42 w 83"/>
                <a:gd name="T15" fmla="*/ 0 h 72"/>
                <a:gd name="T16" fmla="*/ 42 w 83"/>
                <a:gd name="T17" fmla="*/ 12 h 72"/>
                <a:gd name="T18" fmla="*/ 9 w 83"/>
                <a:gd name="T19" fmla="*/ 23 h 72"/>
                <a:gd name="T20" fmla="*/ 42 w 83"/>
                <a:gd name="T21" fmla="*/ 7 h 72"/>
                <a:gd name="T22" fmla="*/ 75 w 83"/>
                <a:gd name="T23" fmla="*/ 23 h 72"/>
                <a:gd name="T24" fmla="*/ 42 w 83"/>
                <a:gd name="T25" fmla="*/ 12 h 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83" h="72">
                  <a:moveTo>
                    <a:pt x="42" y="0"/>
                  </a:moveTo>
                  <a:cubicBezTo>
                    <a:pt x="19" y="0"/>
                    <a:pt x="0" y="14"/>
                    <a:pt x="0" y="31"/>
                  </a:cubicBezTo>
                  <a:cubicBezTo>
                    <a:pt x="0" y="40"/>
                    <a:pt x="6" y="48"/>
                    <a:pt x="14" y="54"/>
                  </a:cubicBezTo>
                  <a:cubicBezTo>
                    <a:pt x="4" y="72"/>
                    <a:pt x="4" y="72"/>
                    <a:pt x="4" y="72"/>
                  </a:cubicBezTo>
                  <a:cubicBezTo>
                    <a:pt x="24" y="59"/>
                    <a:pt x="24" y="59"/>
                    <a:pt x="24" y="59"/>
                  </a:cubicBezTo>
                  <a:cubicBezTo>
                    <a:pt x="29" y="61"/>
                    <a:pt x="35" y="62"/>
                    <a:pt x="42" y="62"/>
                  </a:cubicBezTo>
                  <a:cubicBezTo>
                    <a:pt x="64" y="62"/>
                    <a:pt x="83" y="48"/>
                    <a:pt x="83" y="31"/>
                  </a:cubicBezTo>
                  <a:cubicBezTo>
                    <a:pt x="83" y="14"/>
                    <a:pt x="64" y="0"/>
                    <a:pt x="42" y="0"/>
                  </a:cubicBezTo>
                  <a:close/>
                  <a:moveTo>
                    <a:pt x="42" y="12"/>
                  </a:moveTo>
                  <a:cubicBezTo>
                    <a:pt x="28" y="12"/>
                    <a:pt x="16" y="16"/>
                    <a:pt x="9" y="23"/>
                  </a:cubicBezTo>
                  <a:cubicBezTo>
                    <a:pt x="12" y="14"/>
                    <a:pt x="26" y="7"/>
                    <a:pt x="42" y="7"/>
                  </a:cubicBezTo>
                  <a:cubicBezTo>
                    <a:pt x="58" y="7"/>
                    <a:pt x="72" y="14"/>
                    <a:pt x="75" y="23"/>
                  </a:cubicBezTo>
                  <a:cubicBezTo>
                    <a:pt x="68" y="16"/>
                    <a:pt x="55" y="12"/>
                    <a:pt x="42" y="12"/>
                  </a:cubicBezTo>
                  <a:close/>
                </a:path>
              </a:pathLst>
            </a:custGeom>
            <a:solidFill>
              <a:srgbClr val="CCF2EA"/>
            </a:solid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grpSp>
          <p:nvGrpSpPr>
            <p:cNvPr id="41" name="Group 24">
              <a:extLst>
                <a:ext uri="{FF2B5EF4-FFF2-40B4-BE49-F238E27FC236}">
                  <a16:creationId xmlns:a16="http://schemas.microsoft.com/office/drawing/2014/main" id="{A9FA9342-F3BF-49F3-8FDE-D416342B6FF1}"/>
                </a:ext>
              </a:extLst>
            </p:cNvPr>
            <p:cNvGrpSpPr/>
            <p:nvPr/>
          </p:nvGrpSpPr>
          <p:grpSpPr>
            <a:xfrm>
              <a:off x="6819775" y="3311968"/>
              <a:ext cx="1270788" cy="1190127"/>
              <a:chOff x="544513" y="3295650"/>
              <a:chExt cx="1325563" cy="1241425"/>
            </a:xfrm>
            <a:solidFill>
              <a:srgbClr val="CCF2EA"/>
            </a:solidFill>
          </p:grpSpPr>
          <p:sp>
            <p:nvSpPr>
              <p:cNvPr id="55" name="Freeform 26">
                <a:extLst>
                  <a:ext uri="{FF2B5EF4-FFF2-40B4-BE49-F238E27FC236}">
                    <a16:creationId xmlns:a16="http://schemas.microsoft.com/office/drawing/2014/main" id="{45EDCA82-0653-47AF-B80F-DD9A40CC4631}"/>
                  </a:ext>
                </a:extLst>
              </p:cNvPr>
              <p:cNvSpPr/>
              <p:nvPr/>
            </p:nvSpPr>
            <p:spPr bwMode="auto">
              <a:xfrm>
                <a:off x="692151" y="3351213"/>
                <a:ext cx="1077913" cy="1185862"/>
              </a:xfrm>
              <a:custGeom>
                <a:avLst/>
                <a:gdLst>
                  <a:gd name="T0" fmla="*/ 55 w 257"/>
                  <a:gd name="T1" fmla="*/ 128 h 283"/>
                  <a:gd name="T2" fmla="*/ 49 w 257"/>
                  <a:gd name="T3" fmla="*/ 128 h 283"/>
                  <a:gd name="T4" fmla="*/ 43 w 257"/>
                  <a:gd name="T5" fmla="*/ 129 h 283"/>
                  <a:gd name="T6" fmla="*/ 36 w 257"/>
                  <a:gd name="T7" fmla="*/ 133 h 283"/>
                  <a:gd name="T8" fmla="*/ 9 w 257"/>
                  <a:gd name="T9" fmla="*/ 145 h 283"/>
                  <a:gd name="T10" fmla="*/ 4 w 257"/>
                  <a:gd name="T11" fmla="*/ 167 h 283"/>
                  <a:gd name="T12" fmla="*/ 26 w 257"/>
                  <a:gd name="T13" fmla="*/ 218 h 283"/>
                  <a:gd name="T14" fmla="*/ 46 w 257"/>
                  <a:gd name="T15" fmla="*/ 229 h 283"/>
                  <a:gd name="T16" fmla="*/ 61 w 257"/>
                  <a:gd name="T17" fmla="*/ 223 h 283"/>
                  <a:gd name="T18" fmla="*/ 73 w 257"/>
                  <a:gd name="T19" fmla="*/ 243 h 283"/>
                  <a:gd name="T20" fmla="*/ 77 w 257"/>
                  <a:gd name="T21" fmla="*/ 240 h 283"/>
                  <a:gd name="T22" fmla="*/ 106 w 257"/>
                  <a:gd name="T23" fmla="*/ 273 h 283"/>
                  <a:gd name="T24" fmla="*/ 139 w 257"/>
                  <a:gd name="T25" fmla="*/ 275 h 283"/>
                  <a:gd name="T26" fmla="*/ 141 w 257"/>
                  <a:gd name="T27" fmla="*/ 242 h 283"/>
                  <a:gd name="T28" fmla="*/ 138 w 257"/>
                  <a:gd name="T29" fmla="*/ 239 h 283"/>
                  <a:gd name="T30" fmla="*/ 138 w 257"/>
                  <a:gd name="T31" fmla="*/ 239 h 283"/>
                  <a:gd name="T32" fmla="*/ 112 w 257"/>
                  <a:gd name="T33" fmla="*/ 209 h 283"/>
                  <a:gd name="T34" fmla="*/ 128 w 257"/>
                  <a:gd name="T35" fmla="*/ 194 h 283"/>
                  <a:gd name="T36" fmla="*/ 131 w 257"/>
                  <a:gd name="T37" fmla="*/ 193 h 283"/>
                  <a:gd name="T38" fmla="*/ 257 w 257"/>
                  <a:gd name="T39" fmla="*/ 188 h 283"/>
                  <a:gd name="T40" fmla="*/ 174 w 257"/>
                  <a:gd name="T41" fmla="*/ 0 h 283"/>
                  <a:gd name="T42" fmla="*/ 55 w 257"/>
                  <a:gd name="T43" fmla="*/ 128 h 28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257" h="283">
                    <a:moveTo>
                      <a:pt x="55" y="128"/>
                    </a:moveTo>
                    <a:cubicBezTo>
                      <a:pt x="53" y="127"/>
                      <a:pt x="51" y="127"/>
                      <a:pt x="49" y="128"/>
                    </a:cubicBezTo>
                    <a:cubicBezTo>
                      <a:pt x="47" y="128"/>
                      <a:pt x="45" y="128"/>
                      <a:pt x="43" y="129"/>
                    </a:cubicBezTo>
                    <a:cubicBezTo>
                      <a:pt x="41" y="130"/>
                      <a:pt x="38" y="131"/>
                      <a:pt x="36" y="133"/>
                    </a:cubicBezTo>
                    <a:cubicBezTo>
                      <a:pt x="9" y="145"/>
                      <a:pt x="9" y="145"/>
                      <a:pt x="9" y="145"/>
                    </a:cubicBezTo>
                    <a:cubicBezTo>
                      <a:pt x="2" y="148"/>
                      <a:pt x="0" y="158"/>
                      <a:pt x="4" y="167"/>
                    </a:cubicBezTo>
                    <a:cubicBezTo>
                      <a:pt x="26" y="218"/>
                      <a:pt x="26" y="218"/>
                      <a:pt x="26" y="218"/>
                    </a:cubicBezTo>
                    <a:cubicBezTo>
                      <a:pt x="30" y="227"/>
                      <a:pt x="39" y="232"/>
                      <a:pt x="46" y="229"/>
                    </a:cubicBezTo>
                    <a:cubicBezTo>
                      <a:pt x="61" y="223"/>
                      <a:pt x="61" y="223"/>
                      <a:pt x="61" y="223"/>
                    </a:cubicBezTo>
                    <a:cubicBezTo>
                      <a:pt x="73" y="243"/>
                      <a:pt x="73" y="243"/>
                      <a:pt x="73" y="243"/>
                    </a:cubicBezTo>
                    <a:cubicBezTo>
                      <a:pt x="77" y="240"/>
                      <a:pt x="77" y="240"/>
                      <a:pt x="77" y="240"/>
                    </a:cubicBezTo>
                    <a:cubicBezTo>
                      <a:pt x="106" y="273"/>
                      <a:pt x="106" y="273"/>
                      <a:pt x="106" y="273"/>
                    </a:cubicBezTo>
                    <a:cubicBezTo>
                      <a:pt x="115" y="282"/>
                      <a:pt x="129" y="283"/>
                      <a:pt x="139" y="275"/>
                    </a:cubicBezTo>
                    <a:cubicBezTo>
                      <a:pt x="149" y="266"/>
                      <a:pt x="149" y="251"/>
                      <a:pt x="141" y="242"/>
                    </a:cubicBezTo>
                    <a:cubicBezTo>
                      <a:pt x="138" y="239"/>
                      <a:pt x="138" y="239"/>
                      <a:pt x="138" y="239"/>
                    </a:cubicBezTo>
                    <a:cubicBezTo>
                      <a:pt x="138" y="239"/>
                      <a:pt x="138" y="239"/>
                      <a:pt x="138" y="239"/>
                    </a:cubicBezTo>
                    <a:cubicBezTo>
                      <a:pt x="112" y="209"/>
                      <a:pt x="112" y="209"/>
                      <a:pt x="112" y="209"/>
                    </a:cubicBezTo>
                    <a:cubicBezTo>
                      <a:pt x="128" y="194"/>
                      <a:pt x="128" y="194"/>
                      <a:pt x="128" y="194"/>
                    </a:cubicBezTo>
                    <a:cubicBezTo>
                      <a:pt x="129" y="194"/>
                      <a:pt x="130" y="193"/>
                      <a:pt x="131" y="193"/>
                    </a:cubicBezTo>
                    <a:cubicBezTo>
                      <a:pt x="197" y="178"/>
                      <a:pt x="257" y="188"/>
                      <a:pt x="257" y="188"/>
                    </a:cubicBezTo>
                    <a:cubicBezTo>
                      <a:pt x="174" y="0"/>
                      <a:pt x="174" y="0"/>
                      <a:pt x="174" y="0"/>
                    </a:cubicBezTo>
                    <a:cubicBezTo>
                      <a:pt x="161" y="54"/>
                      <a:pt x="86" y="108"/>
                      <a:pt x="55" y="128"/>
                    </a:cubicBezTo>
                    <a:close/>
                  </a:path>
                </a:pathLst>
              </a:custGeom>
              <a:grp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sp>
            <p:nvSpPr>
              <p:cNvPr id="56" name="Freeform 27">
                <a:extLst>
                  <a:ext uri="{FF2B5EF4-FFF2-40B4-BE49-F238E27FC236}">
                    <a16:creationId xmlns:a16="http://schemas.microsoft.com/office/drawing/2014/main" id="{99729662-5EA0-4DFB-9A03-2ECB9375AFAF}"/>
                  </a:ext>
                </a:extLst>
              </p:cNvPr>
              <p:cNvSpPr/>
              <p:nvPr/>
            </p:nvSpPr>
            <p:spPr bwMode="auto">
              <a:xfrm>
                <a:off x="1446213" y="3295650"/>
                <a:ext cx="423863" cy="865187"/>
              </a:xfrm>
              <a:custGeom>
                <a:avLst/>
                <a:gdLst>
                  <a:gd name="T0" fmla="*/ 0 w 267"/>
                  <a:gd name="T1" fmla="*/ 16 h 545"/>
                  <a:gd name="T2" fmla="*/ 233 w 267"/>
                  <a:gd name="T3" fmla="*/ 545 h 545"/>
                  <a:gd name="T4" fmla="*/ 267 w 267"/>
                  <a:gd name="T5" fmla="*/ 531 h 545"/>
                  <a:gd name="T6" fmla="*/ 32 w 267"/>
                  <a:gd name="T7" fmla="*/ 0 h 545"/>
                  <a:gd name="T8" fmla="*/ 0 w 267"/>
                  <a:gd name="T9" fmla="*/ 16 h 545"/>
                </a:gdLst>
                <a:ahLst/>
                <a:cxnLst>
                  <a:cxn ang="0">
                    <a:pos x="T0" y="T1"/>
                  </a:cxn>
                  <a:cxn ang="0">
                    <a:pos x="T2" y="T3"/>
                  </a:cxn>
                  <a:cxn ang="0">
                    <a:pos x="T4" y="T5"/>
                  </a:cxn>
                  <a:cxn ang="0">
                    <a:pos x="T6" y="T7"/>
                  </a:cxn>
                  <a:cxn ang="0">
                    <a:pos x="T8" y="T9"/>
                  </a:cxn>
                </a:cxnLst>
                <a:rect l="0" t="0" r="r" b="b"/>
                <a:pathLst>
                  <a:path w="267" h="545">
                    <a:moveTo>
                      <a:pt x="0" y="16"/>
                    </a:moveTo>
                    <a:lnTo>
                      <a:pt x="233" y="545"/>
                    </a:lnTo>
                    <a:lnTo>
                      <a:pt x="267" y="531"/>
                    </a:lnTo>
                    <a:lnTo>
                      <a:pt x="32" y="0"/>
                    </a:lnTo>
                    <a:lnTo>
                      <a:pt x="0" y="16"/>
                    </a:lnTo>
                    <a:close/>
                  </a:path>
                </a:pathLst>
              </a:custGeom>
              <a:grp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sp>
            <p:nvSpPr>
              <p:cNvPr id="57" name="Freeform 28">
                <a:extLst>
                  <a:ext uri="{FF2B5EF4-FFF2-40B4-BE49-F238E27FC236}">
                    <a16:creationId xmlns:a16="http://schemas.microsoft.com/office/drawing/2014/main" id="{F46A4F32-3415-4B11-B515-7B1480AE0C18}"/>
                  </a:ext>
                </a:extLst>
              </p:cNvPr>
              <p:cNvSpPr/>
              <p:nvPr/>
            </p:nvSpPr>
            <p:spPr bwMode="auto">
              <a:xfrm>
                <a:off x="544513" y="4021138"/>
                <a:ext cx="257175" cy="339725"/>
              </a:xfrm>
              <a:custGeom>
                <a:avLst/>
                <a:gdLst>
                  <a:gd name="T0" fmla="*/ 30 w 61"/>
                  <a:gd name="T1" fmla="*/ 10 h 81"/>
                  <a:gd name="T2" fmla="*/ 28 w 61"/>
                  <a:gd name="T3" fmla="*/ 0 h 81"/>
                  <a:gd name="T4" fmla="*/ 17 w 61"/>
                  <a:gd name="T5" fmla="*/ 5 h 81"/>
                  <a:gd name="T6" fmla="*/ 1 w 61"/>
                  <a:gd name="T7" fmla="*/ 32 h 81"/>
                  <a:gd name="T8" fmla="*/ 15 w 61"/>
                  <a:gd name="T9" fmla="*/ 26 h 81"/>
                  <a:gd name="T10" fmla="*/ 21 w 61"/>
                  <a:gd name="T11" fmla="*/ 28 h 81"/>
                  <a:gd name="T12" fmla="*/ 21 w 61"/>
                  <a:gd name="T13" fmla="*/ 29 h 81"/>
                  <a:gd name="T14" fmla="*/ 22 w 61"/>
                  <a:gd name="T15" fmla="*/ 29 h 81"/>
                  <a:gd name="T16" fmla="*/ 19 w 61"/>
                  <a:gd name="T17" fmla="*/ 35 h 81"/>
                  <a:gd name="T18" fmla="*/ 4 w 61"/>
                  <a:gd name="T19" fmla="*/ 42 h 81"/>
                  <a:gd name="T20" fmla="*/ 6 w 61"/>
                  <a:gd name="T21" fmla="*/ 47 h 81"/>
                  <a:gd name="T22" fmla="*/ 21 w 61"/>
                  <a:gd name="T23" fmla="*/ 40 h 81"/>
                  <a:gd name="T24" fmla="*/ 27 w 61"/>
                  <a:gd name="T25" fmla="*/ 42 h 81"/>
                  <a:gd name="T26" fmla="*/ 28 w 61"/>
                  <a:gd name="T27" fmla="*/ 43 h 81"/>
                  <a:gd name="T28" fmla="*/ 28 w 61"/>
                  <a:gd name="T29" fmla="*/ 43 h 81"/>
                  <a:gd name="T30" fmla="*/ 25 w 61"/>
                  <a:gd name="T31" fmla="*/ 49 h 81"/>
                  <a:gd name="T32" fmla="*/ 10 w 61"/>
                  <a:gd name="T33" fmla="*/ 56 h 81"/>
                  <a:gd name="T34" fmla="*/ 12 w 61"/>
                  <a:gd name="T35" fmla="*/ 61 h 81"/>
                  <a:gd name="T36" fmla="*/ 28 w 61"/>
                  <a:gd name="T37" fmla="*/ 54 h 81"/>
                  <a:gd name="T38" fmla="*/ 34 w 61"/>
                  <a:gd name="T39" fmla="*/ 56 h 81"/>
                  <a:gd name="T40" fmla="*/ 34 w 61"/>
                  <a:gd name="T41" fmla="*/ 56 h 81"/>
                  <a:gd name="T42" fmla="*/ 34 w 61"/>
                  <a:gd name="T43" fmla="*/ 57 h 81"/>
                  <a:gd name="T44" fmla="*/ 31 w 61"/>
                  <a:gd name="T45" fmla="*/ 63 h 81"/>
                  <a:gd name="T46" fmla="*/ 17 w 61"/>
                  <a:gd name="T47" fmla="*/ 69 h 81"/>
                  <a:gd name="T48" fmla="*/ 48 w 61"/>
                  <a:gd name="T49" fmla="*/ 76 h 81"/>
                  <a:gd name="T50" fmla="*/ 61 w 61"/>
                  <a:gd name="T51" fmla="*/ 71 h 81"/>
                  <a:gd name="T52" fmla="*/ 53 w 61"/>
                  <a:gd name="T53" fmla="*/ 61 h 81"/>
                  <a:gd name="T54" fmla="*/ 30 w 61"/>
                  <a:gd name="T55" fmla="*/ 10 h 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61" h="81">
                    <a:moveTo>
                      <a:pt x="30" y="10"/>
                    </a:moveTo>
                    <a:cubicBezTo>
                      <a:pt x="29" y="6"/>
                      <a:pt x="28" y="3"/>
                      <a:pt x="28" y="0"/>
                    </a:cubicBezTo>
                    <a:cubicBezTo>
                      <a:pt x="17" y="5"/>
                      <a:pt x="17" y="5"/>
                      <a:pt x="17" y="5"/>
                    </a:cubicBezTo>
                    <a:cubicBezTo>
                      <a:pt x="6" y="10"/>
                      <a:pt x="0" y="21"/>
                      <a:pt x="1" y="32"/>
                    </a:cubicBezTo>
                    <a:cubicBezTo>
                      <a:pt x="15" y="26"/>
                      <a:pt x="15" y="26"/>
                      <a:pt x="15" y="26"/>
                    </a:cubicBezTo>
                    <a:cubicBezTo>
                      <a:pt x="18" y="25"/>
                      <a:pt x="20" y="26"/>
                      <a:pt x="21" y="28"/>
                    </a:cubicBezTo>
                    <a:cubicBezTo>
                      <a:pt x="21" y="29"/>
                      <a:pt x="21" y="29"/>
                      <a:pt x="21" y="29"/>
                    </a:cubicBezTo>
                    <a:cubicBezTo>
                      <a:pt x="21" y="29"/>
                      <a:pt x="22" y="29"/>
                      <a:pt x="22" y="29"/>
                    </a:cubicBezTo>
                    <a:cubicBezTo>
                      <a:pt x="23" y="31"/>
                      <a:pt x="22" y="34"/>
                      <a:pt x="19" y="35"/>
                    </a:cubicBezTo>
                    <a:cubicBezTo>
                      <a:pt x="4" y="42"/>
                      <a:pt x="4" y="42"/>
                      <a:pt x="4" y="42"/>
                    </a:cubicBezTo>
                    <a:cubicBezTo>
                      <a:pt x="6" y="47"/>
                      <a:pt x="6" y="47"/>
                      <a:pt x="6" y="47"/>
                    </a:cubicBezTo>
                    <a:cubicBezTo>
                      <a:pt x="21" y="40"/>
                      <a:pt x="21" y="40"/>
                      <a:pt x="21" y="40"/>
                    </a:cubicBezTo>
                    <a:cubicBezTo>
                      <a:pt x="24" y="39"/>
                      <a:pt x="26" y="40"/>
                      <a:pt x="27" y="42"/>
                    </a:cubicBezTo>
                    <a:cubicBezTo>
                      <a:pt x="27" y="42"/>
                      <a:pt x="27" y="43"/>
                      <a:pt x="28" y="43"/>
                    </a:cubicBezTo>
                    <a:cubicBezTo>
                      <a:pt x="28" y="43"/>
                      <a:pt x="28" y="43"/>
                      <a:pt x="28" y="43"/>
                    </a:cubicBezTo>
                    <a:cubicBezTo>
                      <a:pt x="29" y="45"/>
                      <a:pt x="28" y="48"/>
                      <a:pt x="25" y="49"/>
                    </a:cubicBezTo>
                    <a:cubicBezTo>
                      <a:pt x="10" y="56"/>
                      <a:pt x="10" y="56"/>
                      <a:pt x="10" y="56"/>
                    </a:cubicBezTo>
                    <a:cubicBezTo>
                      <a:pt x="12" y="61"/>
                      <a:pt x="12" y="61"/>
                      <a:pt x="12" y="61"/>
                    </a:cubicBezTo>
                    <a:cubicBezTo>
                      <a:pt x="28" y="54"/>
                      <a:pt x="28" y="54"/>
                      <a:pt x="28" y="54"/>
                    </a:cubicBezTo>
                    <a:cubicBezTo>
                      <a:pt x="30" y="53"/>
                      <a:pt x="33" y="54"/>
                      <a:pt x="34" y="56"/>
                    </a:cubicBezTo>
                    <a:cubicBezTo>
                      <a:pt x="34" y="56"/>
                      <a:pt x="34" y="56"/>
                      <a:pt x="34" y="56"/>
                    </a:cubicBezTo>
                    <a:cubicBezTo>
                      <a:pt x="34" y="57"/>
                      <a:pt x="34" y="57"/>
                      <a:pt x="34" y="57"/>
                    </a:cubicBezTo>
                    <a:cubicBezTo>
                      <a:pt x="35" y="59"/>
                      <a:pt x="34" y="62"/>
                      <a:pt x="31" y="63"/>
                    </a:cubicBezTo>
                    <a:cubicBezTo>
                      <a:pt x="17" y="69"/>
                      <a:pt x="17" y="69"/>
                      <a:pt x="17" y="69"/>
                    </a:cubicBezTo>
                    <a:cubicBezTo>
                      <a:pt x="24" y="78"/>
                      <a:pt x="37" y="81"/>
                      <a:pt x="48" y="76"/>
                    </a:cubicBezTo>
                    <a:cubicBezTo>
                      <a:pt x="61" y="71"/>
                      <a:pt x="61" y="71"/>
                      <a:pt x="61" y="71"/>
                    </a:cubicBezTo>
                    <a:cubicBezTo>
                      <a:pt x="58" y="68"/>
                      <a:pt x="55" y="65"/>
                      <a:pt x="53" y="61"/>
                    </a:cubicBezTo>
                    <a:lnTo>
                      <a:pt x="30" y="10"/>
                    </a:lnTo>
                    <a:close/>
                  </a:path>
                </a:pathLst>
              </a:custGeom>
              <a:grp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grpSp>
        <p:sp>
          <p:nvSpPr>
            <p:cNvPr id="42" name="Freeform 52">
              <a:extLst>
                <a:ext uri="{FF2B5EF4-FFF2-40B4-BE49-F238E27FC236}">
                  <a16:creationId xmlns:a16="http://schemas.microsoft.com/office/drawing/2014/main" id="{B1F7CFD2-F926-4EAC-A2D1-5C762911210C}"/>
                </a:ext>
              </a:extLst>
            </p:cNvPr>
            <p:cNvSpPr/>
            <p:nvPr/>
          </p:nvSpPr>
          <p:spPr bwMode="auto">
            <a:xfrm>
              <a:off x="6707155" y="1949866"/>
              <a:ext cx="587454" cy="707684"/>
            </a:xfrm>
            <a:custGeom>
              <a:avLst/>
              <a:gdLst>
                <a:gd name="T0" fmla="*/ 60 w 146"/>
                <a:gd name="T1" fmla="*/ 173 h 176"/>
                <a:gd name="T2" fmla="*/ 40 w 146"/>
                <a:gd name="T3" fmla="*/ 173 h 176"/>
                <a:gd name="T4" fmla="*/ 38 w 146"/>
                <a:gd name="T5" fmla="*/ 172 h 176"/>
                <a:gd name="T6" fmla="*/ 17 w 146"/>
                <a:gd name="T7" fmla="*/ 122 h 176"/>
                <a:gd name="T8" fmla="*/ 40 w 146"/>
                <a:gd name="T9" fmla="*/ 62 h 176"/>
                <a:gd name="T10" fmla="*/ 55 w 146"/>
                <a:gd name="T11" fmla="*/ 24 h 176"/>
                <a:gd name="T12" fmla="*/ 103 w 146"/>
                <a:gd name="T13" fmla="*/ 9 h 176"/>
                <a:gd name="T14" fmla="*/ 141 w 146"/>
                <a:gd name="T15" fmla="*/ 53 h 176"/>
                <a:gd name="T16" fmla="*/ 108 w 146"/>
                <a:gd name="T17" fmla="*/ 142 h 176"/>
                <a:gd name="T18" fmla="*/ 98 w 146"/>
                <a:gd name="T19" fmla="*/ 146 h 176"/>
                <a:gd name="T20" fmla="*/ 94 w 146"/>
                <a:gd name="T21" fmla="*/ 137 h 176"/>
                <a:gd name="T22" fmla="*/ 127 w 146"/>
                <a:gd name="T23" fmla="*/ 49 h 176"/>
                <a:gd name="T24" fmla="*/ 98 w 146"/>
                <a:gd name="T25" fmla="*/ 23 h 176"/>
                <a:gd name="T26" fmla="*/ 69 w 146"/>
                <a:gd name="T27" fmla="*/ 30 h 176"/>
                <a:gd name="T28" fmla="*/ 54 w 146"/>
                <a:gd name="T29" fmla="*/ 67 h 176"/>
                <a:gd name="T30" fmla="*/ 30 w 146"/>
                <a:gd name="T31" fmla="*/ 127 h 176"/>
                <a:gd name="T32" fmla="*/ 44 w 146"/>
                <a:gd name="T33" fmla="*/ 159 h 176"/>
                <a:gd name="T34" fmla="*/ 45 w 146"/>
                <a:gd name="T35" fmla="*/ 159 h 176"/>
                <a:gd name="T36" fmla="*/ 61 w 146"/>
                <a:gd name="T37" fmla="*/ 151 h 176"/>
                <a:gd name="T38" fmla="*/ 67 w 146"/>
                <a:gd name="T39" fmla="*/ 135 h 176"/>
                <a:gd name="T40" fmla="*/ 93 w 146"/>
                <a:gd name="T41" fmla="*/ 68 h 176"/>
                <a:gd name="T42" fmla="*/ 91 w 146"/>
                <a:gd name="T43" fmla="*/ 58 h 176"/>
                <a:gd name="T44" fmla="*/ 82 w 146"/>
                <a:gd name="T45" fmla="*/ 67 h 176"/>
                <a:gd name="T46" fmla="*/ 57 w 146"/>
                <a:gd name="T47" fmla="*/ 130 h 176"/>
                <a:gd name="T48" fmla="*/ 48 w 146"/>
                <a:gd name="T49" fmla="*/ 134 h 176"/>
                <a:gd name="T50" fmla="*/ 44 w 146"/>
                <a:gd name="T51" fmla="*/ 124 h 176"/>
                <a:gd name="T52" fmla="*/ 68 w 146"/>
                <a:gd name="T53" fmla="*/ 62 h 176"/>
                <a:gd name="T54" fmla="*/ 96 w 146"/>
                <a:gd name="T55" fmla="*/ 44 h 176"/>
                <a:gd name="T56" fmla="*/ 107 w 146"/>
                <a:gd name="T57" fmla="*/ 72 h 176"/>
                <a:gd name="T58" fmla="*/ 80 w 146"/>
                <a:gd name="T59" fmla="*/ 141 h 176"/>
                <a:gd name="T60" fmla="*/ 74 w 146"/>
                <a:gd name="T61" fmla="*/ 156 h 176"/>
                <a:gd name="T62" fmla="*/ 60 w 146"/>
                <a:gd name="T63" fmla="*/ 173 h 1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146" h="176">
                  <a:moveTo>
                    <a:pt x="60" y="173"/>
                  </a:moveTo>
                  <a:cubicBezTo>
                    <a:pt x="54" y="176"/>
                    <a:pt x="47" y="176"/>
                    <a:pt x="40" y="173"/>
                  </a:cubicBezTo>
                  <a:cubicBezTo>
                    <a:pt x="38" y="172"/>
                    <a:pt x="38" y="172"/>
                    <a:pt x="38" y="172"/>
                  </a:cubicBezTo>
                  <a:cubicBezTo>
                    <a:pt x="31" y="169"/>
                    <a:pt x="0" y="160"/>
                    <a:pt x="17" y="122"/>
                  </a:cubicBezTo>
                  <a:cubicBezTo>
                    <a:pt x="24" y="106"/>
                    <a:pt x="31" y="84"/>
                    <a:pt x="40" y="62"/>
                  </a:cubicBezTo>
                  <a:cubicBezTo>
                    <a:pt x="45" y="50"/>
                    <a:pt x="50" y="37"/>
                    <a:pt x="55" y="24"/>
                  </a:cubicBezTo>
                  <a:cubicBezTo>
                    <a:pt x="64" y="1"/>
                    <a:pt x="78" y="0"/>
                    <a:pt x="103" y="9"/>
                  </a:cubicBezTo>
                  <a:cubicBezTo>
                    <a:pt x="133" y="20"/>
                    <a:pt x="146" y="39"/>
                    <a:pt x="141" y="53"/>
                  </a:cubicBezTo>
                  <a:cubicBezTo>
                    <a:pt x="135" y="73"/>
                    <a:pt x="109" y="139"/>
                    <a:pt x="108" y="142"/>
                  </a:cubicBezTo>
                  <a:cubicBezTo>
                    <a:pt x="106" y="146"/>
                    <a:pt x="102" y="148"/>
                    <a:pt x="98" y="146"/>
                  </a:cubicBezTo>
                  <a:cubicBezTo>
                    <a:pt x="95" y="145"/>
                    <a:pt x="93" y="141"/>
                    <a:pt x="94" y="137"/>
                  </a:cubicBezTo>
                  <a:cubicBezTo>
                    <a:pt x="94" y="136"/>
                    <a:pt x="121" y="68"/>
                    <a:pt x="127" y="49"/>
                  </a:cubicBezTo>
                  <a:cubicBezTo>
                    <a:pt x="129" y="45"/>
                    <a:pt x="124" y="32"/>
                    <a:pt x="98" y="23"/>
                  </a:cubicBezTo>
                  <a:cubicBezTo>
                    <a:pt x="83" y="17"/>
                    <a:pt x="76" y="10"/>
                    <a:pt x="69" y="30"/>
                  </a:cubicBezTo>
                  <a:cubicBezTo>
                    <a:pt x="64" y="42"/>
                    <a:pt x="59" y="55"/>
                    <a:pt x="54" y="67"/>
                  </a:cubicBezTo>
                  <a:cubicBezTo>
                    <a:pt x="45" y="90"/>
                    <a:pt x="37" y="111"/>
                    <a:pt x="30" y="127"/>
                  </a:cubicBezTo>
                  <a:cubicBezTo>
                    <a:pt x="20" y="152"/>
                    <a:pt x="36" y="155"/>
                    <a:pt x="44" y="159"/>
                  </a:cubicBezTo>
                  <a:cubicBezTo>
                    <a:pt x="45" y="159"/>
                    <a:pt x="45" y="159"/>
                    <a:pt x="45" y="159"/>
                  </a:cubicBezTo>
                  <a:cubicBezTo>
                    <a:pt x="52" y="162"/>
                    <a:pt x="56" y="161"/>
                    <a:pt x="61" y="151"/>
                  </a:cubicBezTo>
                  <a:cubicBezTo>
                    <a:pt x="62" y="148"/>
                    <a:pt x="64" y="142"/>
                    <a:pt x="67" y="135"/>
                  </a:cubicBezTo>
                  <a:cubicBezTo>
                    <a:pt x="75" y="115"/>
                    <a:pt x="91" y="77"/>
                    <a:pt x="93" y="68"/>
                  </a:cubicBezTo>
                  <a:cubicBezTo>
                    <a:pt x="94" y="65"/>
                    <a:pt x="94" y="59"/>
                    <a:pt x="91" y="58"/>
                  </a:cubicBezTo>
                  <a:cubicBezTo>
                    <a:pt x="87" y="56"/>
                    <a:pt x="83" y="65"/>
                    <a:pt x="82" y="67"/>
                  </a:cubicBezTo>
                  <a:cubicBezTo>
                    <a:pt x="72" y="95"/>
                    <a:pt x="58" y="130"/>
                    <a:pt x="57" y="130"/>
                  </a:cubicBezTo>
                  <a:cubicBezTo>
                    <a:pt x="56" y="134"/>
                    <a:pt x="52" y="135"/>
                    <a:pt x="48" y="134"/>
                  </a:cubicBezTo>
                  <a:cubicBezTo>
                    <a:pt x="44" y="132"/>
                    <a:pt x="42" y="128"/>
                    <a:pt x="44" y="124"/>
                  </a:cubicBezTo>
                  <a:cubicBezTo>
                    <a:pt x="44" y="124"/>
                    <a:pt x="58" y="90"/>
                    <a:pt x="68" y="62"/>
                  </a:cubicBezTo>
                  <a:cubicBezTo>
                    <a:pt x="75" y="45"/>
                    <a:pt x="87" y="41"/>
                    <a:pt x="96" y="44"/>
                  </a:cubicBezTo>
                  <a:cubicBezTo>
                    <a:pt x="106" y="47"/>
                    <a:pt x="110" y="62"/>
                    <a:pt x="107" y="72"/>
                  </a:cubicBezTo>
                  <a:cubicBezTo>
                    <a:pt x="105" y="81"/>
                    <a:pt x="93" y="111"/>
                    <a:pt x="80" y="141"/>
                  </a:cubicBezTo>
                  <a:cubicBezTo>
                    <a:pt x="78" y="148"/>
                    <a:pt x="75" y="154"/>
                    <a:pt x="74" y="156"/>
                  </a:cubicBezTo>
                  <a:cubicBezTo>
                    <a:pt x="71" y="165"/>
                    <a:pt x="66" y="171"/>
                    <a:pt x="60" y="173"/>
                  </a:cubicBezTo>
                  <a:close/>
                </a:path>
              </a:pathLst>
            </a:custGeom>
            <a:solidFill>
              <a:srgbClr val="CCF2EA"/>
            </a:solid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sp>
          <p:nvSpPr>
            <p:cNvPr id="43" name="Freeform 52">
              <a:extLst>
                <a:ext uri="{FF2B5EF4-FFF2-40B4-BE49-F238E27FC236}">
                  <a16:creationId xmlns:a16="http://schemas.microsoft.com/office/drawing/2014/main" id="{EE0690D3-E478-4C32-A051-D3F5ABA97512}"/>
                </a:ext>
              </a:extLst>
            </p:cNvPr>
            <p:cNvSpPr/>
            <p:nvPr/>
          </p:nvSpPr>
          <p:spPr bwMode="auto">
            <a:xfrm>
              <a:off x="10195390" y="1259683"/>
              <a:ext cx="587454" cy="707684"/>
            </a:xfrm>
            <a:custGeom>
              <a:avLst/>
              <a:gdLst>
                <a:gd name="T0" fmla="*/ 60 w 146"/>
                <a:gd name="T1" fmla="*/ 173 h 176"/>
                <a:gd name="T2" fmla="*/ 40 w 146"/>
                <a:gd name="T3" fmla="*/ 173 h 176"/>
                <a:gd name="T4" fmla="*/ 38 w 146"/>
                <a:gd name="T5" fmla="*/ 172 h 176"/>
                <a:gd name="T6" fmla="*/ 17 w 146"/>
                <a:gd name="T7" fmla="*/ 122 h 176"/>
                <a:gd name="T8" fmla="*/ 40 w 146"/>
                <a:gd name="T9" fmla="*/ 62 h 176"/>
                <a:gd name="T10" fmla="*/ 55 w 146"/>
                <a:gd name="T11" fmla="*/ 24 h 176"/>
                <a:gd name="T12" fmla="*/ 103 w 146"/>
                <a:gd name="T13" fmla="*/ 9 h 176"/>
                <a:gd name="T14" fmla="*/ 141 w 146"/>
                <a:gd name="T15" fmla="*/ 53 h 176"/>
                <a:gd name="T16" fmla="*/ 108 w 146"/>
                <a:gd name="T17" fmla="*/ 142 h 176"/>
                <a:gd name="T18" fmla="*/ 98 w 146"/>
                <a:gd name="T19" fmla="*/ 146 h 176"/>
                <a:gd name="T20" fmla="*/ 94 w 146"/>
                <a:gd name="T21" fmla="*/ 137 h 176"/>
                <a:gd name="T22" fmla="*/ 127 w 146"/>
                <a:gd name="T23" fmla="*/ 49 h 176"/>
                <a:gd name="T24" fmla="*/ 98 w 146"/>
                <a:gd name="T25" fmla="*/ 23 h 176"/>
                <a:gd name="T26" fmla="*/ 69 w 146"/>
                <a:gd name="T27" fmla="*/ 30 h 176"/>
                <a:gd name="T28" fmla="*/ 54 w 146"/>
                <a:gd name="T29" fmla="*/ 67 h 176"/>
                <a:gd name="T30" fmla="*/ 30 w 146"/>
                <a:gd name="T31" fmla="*/ 127 h 176"/>
                <a:gd name="T32" fmla="*/ 44 w 146"/>
                <a:gd name="T33" fmla="*/ 159 h 176"/>
                <a:gd name="T34" fmla="*/ 45 w 146"/>
                <a:gd name="T35" fmla="*/ 159 h 176"/>
                <a:gd name="T36" fmla="*/ 61 w 146"/>
                <a:gd name="T37" fmla="*/ 151 h 176"/>
                <a:gd name="T38" fmla="*/ 67 w 146"/>
                <a:gd name="T39" fmla="*/ 135 h 176"/>
                <a:gd name="T40" fmla="*/ 93 w 146"/>
                <a:gd name="T41" fmla="*/ 68 h 176"/>
                <a:gd name="T42" fmla="*/ 91 w 146"/>
                <a:gd name="T43" fmla="*/ 58 h 176"/>
                <a:gd name="T44" fmla="*/ 82 w 146"/>
                <a:gd name="T45" fmla="*/ 67 h 176"/>
                <a:gd name="T46" fmla="*/ 57 w 146"/>
                <a:gd name="T47" fmla="*/ 130 h 176"/>
                <a:gd name="T48" fmla="*/ 48 w 146"/>
                <a:gd name="T49" fmla="*/ 134 h 176"/>
                <a:gd name="T50" fmla="*/ 44 w 146"/>
                <a:gd name="T51" fmla="*/ 124 h 176"/>
                <a:gd name="T52" fmla="*/ 68 w 146"/>
                <a:gd name="T53" fmla="*/ 62 h 176"/>
                <a:gd name="T54" fmla="*/ 96 w 146"/>
                <a:gd name="T55" fmla="*/ 44 h 176"/>
                <a:gd name="T56" fmla="*/ 107 w 146"/>
                <a:gd name="T57" fmla="*/ 72 h 176"/>
                <a:gd name="T58" fmla="*/ 80 w 146"/>
                <a:gd name="T59" fmla="*/ 141 h 176"/>
                <a:gd name="T60" fmla="*/ 74 w 146"/>
                <a:gd name="T61" fmla="*/ 156 h 176"/>
                <a:gd name="T62" fmla="*/ 60 w 146"/>
                <a:gd name="T63" fmla="*/ 173 h 1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146" h="176">
                  <a:moveTo>
                    <a:pt x="60" y="173"/>
                  </a:moveTo>
                  <a:cubicBezTo>
                    <a:pt x="54" y="176"/>
                    <a:pt x="47" y="176"/>
                    <a:pt x="40" y="173"/>
                  </a:cubicBezTo>
                  <a:cubicBezTo>
                    <a:pt x="38" y="172"/>
                    <a:pt x="38" y="172"/>
                    <a:pt x="38" y="172"/>
                  </a:cubicBezTo>
                  <a:cubicBezTo>
                    <a:pt x="31" y="169"/>
                    <a:pt x="0" y="160"/>
                    <a:pt x="17" y="122"/>
                  </a:cubicBezTo>
                  <a:cubicBezTo>
                    <a:pt x="24" y="106"/>
                    <a:pt x="31" y="84"/>
                    <a:pt x="40" y="62"/>
                  </a:cubicBezTo>
                  <a:cubicBezTo>
                    <a:pt x="45" y="50"/>
                    <a:pt x="50" y="37"/>
                    <a:pt x="55" y="24"/>
                  </a:cubicBezTo>
                  <a:cubicBezTo>
                    <a:pt x="64" y="1"/>
                    <a:pt x="78" y="0"/>
                    <a:pt x="103" y="9"/>
                  </a:cubicBezTo>
                  <a:cubicBezTo>
                    <a:pt x="133" y="20"/>
                    <a:pt x="146" y="39"/>
                    <a:pt x="141" y="53"/>
                  </a:cubicBezTo>
                  <a:cubicBezTo>
                    <a:pt x="135" y="73"/>
                    <a:pt x="109" y="139"/>
                    <a:pt x="108" y="142"/>
                  </a:cubicBezTo>
                  <a:cubicBezTo>
                    <a:pt x="106" y="146"/>
                    <a:pt x="102" y="148"/>
                    <a:pt x="98" y="146"/>
                  </a:cubicBezTo>
                  <a:cubicBezTo>
                    <a:pt x="95" y="145"/>
                    <a:pt x="93" y="141"/>
                    <a:pt x="94" y="137"/>
                  </a:cubicBezTo>
                  <a:cubicBezTo>
                    <a:pt x="94" y="136"/>
                    <a:pt x="121" y="68"/>
                    <a:pt x="127" y="49"/>
                  </a:cubicBezTo>
                  <a:cubicBezTo>
                    <a:pt x="129" y="45"/>
                    <a:pt x="124" y="32"/>
                    <a:pt x="98" y="23"/>
                  </a:cubicBezTo>
                  <a:cubicBezTo>
                    <a:pt x="83" y="17"/>
                    <a:pt x="76" y="10"/>
                    <a:pt x="69" y="30"/>
                  </a:cubicBezTo>
                  <a:cubicBezTo>
                    <a:pt x="64" y="42"/>
                    <a:pt x="59" y="55"/>
                    <a:pt x="54" y="67"/>
                  </a:cubicBezTo>
                  <a:cubicBezTo>
                    <a:pt x="45" y="90"/>
                    <a:pt x="37" y="111"/>
                    <a:pt x="30" y="127"/>
                  </a:cubicBezTo>
                  <a:cubicBezTo>
                    <a:pt x="20" y="152"/>
                    <a:pt x="36" y="155"/>
                    <a:pt x="44" y="159"/>
                  </a:cubicBezTo>
                  <a:cubicBezTo>
                    <a:pt x="45" y="159"/>
                    <a:pt x="45" y="159"/>
                    <a:pt x="45" y="159"/>
                  </a:cubicBezTo>
                  <a:cubicBezTo>
                    <a:pt x="52" y="162"/>
                    <a:pt x="56" y="161"/>
                    <a:pt x="61" y="151"/>
                  </a:cubicBezTo>
                  <a:cubicBezTo>
                    <a:pt x="62" y="148"/>
                    <a:pt x="64" y="142"/>
                    <a:pt x="67" y="135"/>
                  </a:cubicBezTo>
                  <a:cubicBezTo>
                    <a:pt x="75" y="115"/>
                    <a:pt x="91" y="77"/>
                    <a:pt x="93" y="68"/>
                  </a:cubicBezTo>
                  <a:cubicBezTo>
                    <a:pt x="94" y="65"/>
                    <a:pt x="94" y="59"/>
                    <a:pt x="91" y="58"/>
                  </a:cubicBezTo>
                  <a:cubicBezTo>
                    <a:pt x="87" y="56"/>
                    <a:pt x="83" y="65"/>
                    <a:pt x="82" y="67"/>
                  </a:cubicBezTo>
                  <a:cubicBezTo>
                    <a:pt x="72" y="95"/>
                    <a:pt x="58" y="130"/>
                    <a:pt x="57" y="130"/>
                  </a:cubicBezTo>
                  <a:cubicBezTo>
                    <a:pt x="56" y="134"/>
                    <a:pt x="52" y="135"/>
                    <a:pt x="48" y="134"/>
                  </a:cubicBezTo>
                  <a:cubicBezTo>
                    <a:pt x="44" y="132"/>
                    <a:pt x="42" y="128"/>
                    <a:pt x="44" y="124"/>
                  </a:cubicBezTo>
                  <a:cubicBezTo>
                    <a:pt x="44" y="124"/>
                    <a:pt x="58" y="90"/>
                    <a:pt x="68" y="62"/>
                  </a:cubicBezTo>
                  <a:cubicBezTo>
                    <a:pt x="75" y="45"/>
                    <a:pt x="87" y="41"/>
                    <a:pt x="96" y="44"/>
                  </a:cubicBezTo>
                  <a:cubicBezTo>
                    <a:pt x="106" y="47"/>
                    <a:pt x="110" y="62"/>
                    <a:pt x="107" y="72"/>
                  </a:cubicBezTo>
                  <a:cubicBezTo>
                    <a:pt x="105" y="81"/>
                    <a:pt x="93" y="111"/>
                    <a:pt x="80" y="141"/>
                  </a:cubicBezTo>
                  <a:cubicBezTo>
                    <a:pt x="78" y="148"/>
                    <a:pt x="75" y="154"/>
                    <a:pt x="74" y="156"/>
                  </a:cubicBezTo>
                  <a:cubicBezTo>
                    <a:pt x="71" y="165"/>
                    <a:pt x="66" y="171"/>
                    <a:pt x="60" y="173"/>
                  </a:cubicBezTo>
                  <a:close/>
                </a:path>
              </a:pathLst>
            </a:custGeom>
            <a:solidFill>
              <a:srgbClr val="CCF2EA"/>
            </a:solid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sp>
          <p:nvSpPr>
            <p:cNvPr id="44" name="Freeform 9">
              <a:extLst>
                <a:ext uri="{FF2B5EF4-FFF2-40B4-BE49-F238E27FC236}">
                  <a16:creationId xmlns:a16="http://schemas.microsoft.com/office/drawing/2014/main" id="{BACF423C-CB6C-4CE0-8D54-09568A4DFC8C}"/>
                </a:ext>
              </a:extLst>
            </p:cNvPr>
            <p:cNvSpPr>
              <a:spLocks noEditPoints="1"/>
            </p:cNvSpPr>
            <p:nvPr/>
          </p:nvSpPr>
          <p:spPr bwMode="auto">
            <a:xfrm>
              <a:off x="8445167" y="4763862"/>
              <a:ext cx="977061" cy="977061"/>
            </a:xfrm>
            <a:custGeom>
              <a:avLst/>
              <a:gdLst>
                <a:gd name="T0" fmla="*/ 122 w 243"/>
                <a:gd name="T1" fmla="*/ 0 h 243"/>
                <a:gd name="T2" fmla="*/ 0 w 243"/>
                <a:gd name="T3" fmla="*/ 121 h 243"/>
                <a:gd name="T4" fmla="*/ 122 w 243"/>
                <a:gd name="T5" fmla="*/ 243 h 243"/>
                <a:gd name="T6" fmla="*/ 243 w 243"/>
                <a:gd name="T7" fmla="*/ 121 h 243"/>
                <a:gd name="T8" fmla="*/ 122 w 243"/>
                <a:gd name="T9" fmla="*/ 0 h 243"/>
                <a:gd name="T10" fmla="*/ 154 w 243"/>
                <a:gd name="T11" fmla="*/ 121 h 243"/>
                <a:gd name="T12" fmla="*/ 133 w 243"/>
                <a:gd name="T13" fmla="*/ 121 h 243"/>
                <a:gd name="T14" fmla="*/ 133 w 243"/>
                <a:gd name="T15" fmla="*/ 196 h 243"/>
                <a:gd name="T16" fmla="*/ 102 w 243"/>
                <a:gd name="T17" fmla="*/ 196 h 243"/>
                <a:gd name="T18" fmla="*/ 102 w 243"/>
                <a:gd name="T19" fmla="*/ 121 h 243"/>
                <a:gd name="T20" fmla="*/ 87 w 243"/>
                <a:gd name="T21" fmla="*/ 121 h 243"/>
                <a:gd name="T22" fmla="*/ 87 w 243"/>
                <a:gd name="T23" fmla="*/ 94 h 243"/>
                <a:gd name="T24" fmla="*/ 102 w 243"/>
                <a:gd name="T25" fmla="*/ 94 h 243"/>
                <a:gd name="T26" fmla="*/ 102 w 243"/>
                <a:gd name="T27" fmla="*/ 77 h 243"/>
                <a:gd name="T28" fmla="*/ 133 w 243"/>
                <a:gd name="T29" fmla="*/ 46 h 243"/>
                <a:gd name="T30" fmla="*/ 156 w 243"/>
                <a:gd name="T31" fmla="*/ 46 h 243"/>
                <a:gd name="T32" fmla="*/ 156 w 243"/>
                <a:gd name="T33" fmla="*/ 72 h 243"/>
                <a:gd name="T34" fmla="*/ 140 w 243"/>
                <a:gd name="T35" fmla="*/ 72 h 243"/>
                <a:gd name="T36" fmla="*/ 133 w 243"/>
                <a:gd name="T37" fmla="*/ 79 h 243"/>
                <a:gd name="T38" fmla="*/ 133 w 243"/>
                <a:gd name="T39" fmla="*/ 94 h 243"/>
                <a:gd name="T40" fmla="*/ 157 w 243"/>
                <a:gd name="T41" fmla="*/ 94 h 243"/>
                <a:gd name="T42" fmla="*/ 154 w 243"/>
                <a:gd name="T43" fmla="*/ 121 h 2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243" h="243">
                  <a:moveTo>
                    <a:pt x="122" y="0"/>
                  </a:moveTo>
                  <a:cubicBezTo>
                    <a:pt x="55" y="0"/>
                    <a:pt x="0" y="54"/>
                    <a:pt x="0" y="121"/>
                  </a:cubicBezTo>
                  <a:cubicBezTo>
                    <a:pt x="0" y="188"/>
                    <a:pt x="55" y="243"/>
                    <a:pt x="122" y="243"/>
                  </a:cubicBezTo>
                  <a:cubicBezTo>
                    <a:pt x="189" y="243"/>
                    <a:pt x="243" y="188"/>
                    <a:pt x="243" y="121"/>
                  </a:cubicBezTo>
                  <a:cubicBezTo>
                    <a:pt x="243" y="54"/>
                    <a:pt x="189" y="0"/>
                    <a:pt x="122" y="0"/>
                  </a:cubicBezTo>
                  <a:close/>
                  <a:moveTo>
                    <a:pt x="154" y="121"/>
                  </a:moveTo>
                  <a:cubicBezTo>
                    <a:pt x="133" y="121"/>
                    <a:pt x="133" y="121"/>
                    <a:pt x="133" y="121"/>
                  </a:cubicBezTo>
                  <a:cubicBezTo>
                    <a:pt x="133" y="154"/>
                    <a:pt x="133" y="196"/>
                    <a:pt x="133" y="196"/>
                  </a:cubicBezTo>
                  <a:cubicBezTo>
                    <a:pt x="102" y="196"/>
                    <a:pt x="102" y="196"/>
                    <a:pt x="102" y="196"/>
                  </a:cubicBezTo>
                  <a:cubicBezTo>
                    <a:pt x="102" y="196"/>
                    <a:pt x="102" y="155"/>
                    <a:pt x="102" y="121"/>
                  </a:cubicBezTo>
                  <a:cubicBezTo>
                    <a:pt x="87" y="121"/>
                    <a:pt x="87" y="121"/>
                    <a:pt x="87" y="121"/>
                  </a:cubicBezTo>
                  <a:cubicBezTo>
                    <a:pt x="87" y="94"/>
                    <a:pt x="87" y="94"/>
                    <a:pt x="87" y="94"/>
                  </a:cubicBezTo>
                  <a:cubicBezTo>
                    <a:pt x="102" y="94"/>
                    <a:pt x="102" y="94"/>
                    <a:pt x="102" y="94"/>
                  </a:cubicBezTo>
                  <a:cubicBezTo>
                    <a:pt x="102" y="77"/>
                    <a:pt x="102" y="77"/>
                    <a:pt x="102" y="77"/>
                  </a:cubicBezTo>
                  <a:cubicBezTo>
                    <a:pt x="102" y="65"/>
                    <a:pt x="108" y="46"/>
                    <a:pt x="133" y="46"/>
                  </a:cubicBezTo>
                  <a:cubicBezTo>
                    <a:pt x="156" y="46"/>
                    <a:pt x="156" y="46"/>
                    <a:pt x="156" y="46"/>
                  </a:cubicBezTo>
                  <a:cubicBezTo>
                    <a:pt x="156" y="72"/>
                    <a:pt x="156" y="72"/>
                    <a:pt x="156" y="72"/>
                  </a:cubicBezTo>
                  <a:cubicBezTo>
                    <a:pt x="156" y="72"/>
                    <a:pt x="142" y="72"/>
                    <a:pt x="140" y="72"/>
                  </a:cubicBezTo>
                  <a:cubicBezTo>
                    <a:pt x="137" y="72"/>
                    <a:pt x="133" y="73"/>
                    <a:pt x="133" y="79"/>
                  </a:cubicBezTo>
                  <a:cubicBezTo>
                    <a:pt x="133" y="94"/>
                    <a:pt x="133" y="94"/>
                    <a:pt x="133" y="94"/>
                  </a:cubicBezTo>
                  <a:cubicBezTo>
                    <a:pt x="157" y="94"/>
                    <a:pt x="157" y="94"/>
                    <a:pt x="157" y="94"/>
                  </a:cubicBezTo>
                  <a:lnTo>
                    <a:pt x="154" y="121"/>
                  </a:lnTo>
                  <a:close/>
                </a:path>
              </a:pathLst>
            </a:custGeom>
            <a:solidFill>
              <a:srgbClr val="CCF2EA"/>
            </a:solid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sp>
          <p:nvSpPr>
            <p:cNvPr id="45" name="Freeform 36">
              <a:extLst>
                <a:ext uri="{FF2B5EF4-FFF2-40B4-BE49-F238E27FC236}">
                  <a16:creationId xmlns:a16="http://schemas.microsoft.com/office/drawing/2014/main" id="{2CE87CDD-CDBC-4439-9186-8468D02F4798}"/>
                </a:ext>
              </a:extLst>
            </p:cNvPr>
            <p:cNvSpPr/>
            <p:nvPr/>
          </p:nvSpPr>
          <p:spPr bwMode="auto">
            <a:xfrm>
              <a:off x="10218184" y="2794520"/>
              <a:ext cx="566148" cy="751820"/>
            </a:xfrm>
            <a:custGeom>
              <a:avLst/>
              <a:gdLst>
                <a:gd name="T0" fmla="*/ 3 w 141"/>
                <a:gd name="T1" fmla="*/ 157 h 187"/>
                <a:gd name="T2" fmla="*/ 3 w 141"/>
                <a:gd name="T3" fmla="*/ 155 h 187"/>
                <a:gd name="T4" fmla="*/ 36 w 141"/>
                <a:gd name="T5" fmla="*/ 131 h 187"/>
                <a:gd name="T6" fmla="*/ 38 w 141"/>
                <a:gd name="T7" fmla="*/ 130 h 187"/>
                <a:gd name="T8" fmla="*/ 60 w 141"/>
                <a:gd name="T9" fmla="*/ 139 h 187"/>
                <a:gd name="T10" fmla="*/ 87 w 141"/>
                <a:gd name="T11" fmla="*/ 105 h 187"/>
                <a:gd name="T12" fmla="*/ 99 w 141"/>
                <a:gd name="T13" fmla="*/ 65 h 187"/>
                <a:gd name="T14" fmla="*/ 79 w 141"/>
                <a:gd name="T15" fmla="*/ 50 h 187"/>
                <a:gd name="T16" fmla="*/ 80 w 141"/>
                <a:gd name="T17" fmla="*/ 10 h 187"/>
                <a:gd name="T18" fmla="*/ 82 w 141"/>
                <a:gd name="T19" fmla="*/ 8 h 187"/>
                <a:gd name="T20" fmla="*/ 96 w 141"/>
                <a:gd name="T21" fmla="*/ 0 h 187"/>
                <a:gd name="T22" fmla="*/ 100 w 141"/>
                <a:gd name="T23" fmla="*/ 1 h 187"/>
                <a:gd name="T24" fmla="*/ 123 w 141"/>
                <a:gd name="T25" fmla="*/ 15 h 187"/>
                <a:gd name="T26" fmla="*/ 113 w 141"/>
                <a:gd name="T27" fmla="*/ 123 h 187"/>
                <a:gd name="T28" fmla="*/ 32 w 141"/>
                <a:gd name="T29" fmla="*/ 187 h 187"/>
                <a:gd name="T30" fmla="*/ 32 w 141"/>
                <a:gd name="T31" fmla="*/ 187 h 187"/>
                <a:gd name="T32" fmla="*/ 31 w 141"/>
                <a:gd name="T33" fmla="*/ 187 h 187"/>
                <a:gd name="T34" fmla="*/ 7 w 141"/>
                <a:gd name="T35" fmla="*/ 176 h 187"/>
                <a:gd name="T36" fmla="*/ 3 w 141"/>
                <a:gd name="T37" fmla="*/ 157 h 1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41" h="187">
                  <a:moveTo>
                    <a:pt x="3" y="157"/>
                  </a:moveTo>
                  <a:cubicBezTo>
                    <a:pt x="3" y="155"/>
                    <a:pt x="3" y="155"/>
                    <a:pt x="3" y="155"/>
                  </a:cubicBezTo>
                  <a:cubicBezTo>
                    <a:pt x="4" y="148"/>
                    <a:pt x="33" y="131"/>
                    <a:pt x="36" y="131"/>
                  </a:cubicBezTo>
                  <a:cubicBezTo>
                    <a:pt x="38" y="130"/>
                    <a:pt x="38" y="130"/>
                    <a:pt x="38" y="130"/>
                  </a:cubicBezTo>
                  <a:cubicBezTo>
                    <a:pt x="42" y="130"/>
                    <a:pt x="48" y="133"/>
                    <a:pt x="60" y="139"/>
                  </a:cubicBezTo>
                  <a:cubicBezTo>
                    <a:pt x="70" y="132"/>
                    <a:pt x="82" y="114"/>
                    <a:pt x="87" y="105"/>
                  </a:cubicBezTo>
                  <a:cubicBezTo>
                    <a:pt x="92" y="94"/>
                    <a:pt x="99" y="77"/>
                    <a:pt x="99" y="65"/>
                  </a:cubicBezTo>
                  <a:cubicBezTo>
                    <a:pt x="86" y="58"/>
                    <a:pt x="80" y="55"/>
                    <a:pt x="79" y="50"/>
                  </a:cubicBezTo>
                  <a:cubicBezTo>
                    <a:pt x="78" y="48"/>
                    <a:pt x="76" y="14"/>
                    <a:pt x="80" y="10"/>
                  </a:cubicBezTo>
                  <a:cubicBezTo>
                    <a:pt x="82" y="8"/>
                    <a:pt x="82" y="8"/>
                    <a:pt x="82" y="8"/>
                  </a:cubicBezTo>
                  <a:cubicBezTo>
                    <a:pt x="85" y="5"/>
                    <a:pt x="89" y="0"/>
                    <a:pt x="96" y="0"/>
                  </a:cubicBezTo>
                  <a:cubicBezTo>
                    <a:pt x="97" y="0"/>
                    <a:pt x="99" y="0"/>
                    <a:pt x="100" y="1"/>
                  </a:cubicBezTo>
                  <a:cubicBezTo>
                    <a:pt x="105" y="2"/>
                    <a:pt x="117" y="7"/>
                    <a:pt x="123" y="15"/>
                  </a:cubicBezTo>
                  <a:cubicBezTo>
                    <a:pt x="127" y="20"/>
                    <a:pt x="141" y="70"/>
                    <a:pt x="113" y="123"/>
                  </a:cubicBezTo>
                  <a:cubicBezTo>
                    <a:pt x="85" y="174"/>
                    <a:pt x="39" y="187"/>
                    <a:pt x="32" y="187"/>
                  </a:cubicBezTo>
                  <a:cubicBezTo>
                    <a:pt x="32" y="187"/>
                    <a:pt x="32" y="187"/>
                    <a:pt x="32" y="187"/>
                  </a:cubicBezTo>
                  <a:cubicBezTo>
                    <a:pt x="31" y="187"/>
                    <a:pt x="31" y="187"/>
                    <a:pt x="31" y="187"/>
                  </a:cubicBezTo>
                  <a:cubicBezTo>
                    <a:pt x="21" y="186"/>
                    <a:pt x="11" y="179"/>
                    <a:pt x="7" y="176"/>
                  </a:cubicBezTo>
                  <a:cubicBezTo>
                    <a:pt x="0" y="171"/>
                    <a:pt x="2" y="162"/>
                    <a:pt x="3" y="157"/>
                  </a:cubicBezTo>
                  <a:close/>
                </a:path>
              </a:pathLst>
            </a:custGeom>
            <a:solidFill>
              <a:srgbClr val="CCF2EA"/>
            </a:solid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sp>
          <p:nvSpPr>
            <p:cNvPr id="46" name="Freeform 38">
              <a:extLst>
                <a:ext uri="{FF2B5EF4-FFF2-40B4-BE49-F238E27FC236}">
                  <a16:creationId xmlns:a16="http://schemas.microsoft.com/office/drawing/2014/main" id="{03B14790-C556-457A-87F3-6606F56CB66C}"/>
                </a:ext>
              </a:extLst>
            </p:cNvPr>
            <p:cNvSpPr>
              <a:spLocks noEditPoints="1"/>
            </p:cNvSpPr>
            <p:nvPr/>
          </p:nvSpPr>
          <p:spPr bwMode="auto">
            <a:xfrm>
              <a:off x="8477128" y="3316534"/>
              <a:ext cx="783780" cy="795954"/>
            </a:xfrm>
            <a:custGeom>
              <a:avLst/>
              <a:gdLst>
                <a:gd name="T0" fmla="*/ 190 w 195"/>
                <a:gd name="T1" fmla="*/ 120 h 198"/>
                <a:gd name="T2" fmla="*/ 192 w 195"/>
                <a:gd name="T3" fmla="*/ 100 h 198"/>
                <a:gd name="T4" fmla="*/ 99 w 195"/>
                <a:gd name="T5" fmla="*/ 7 h 198"/>
                <a:gd name="T6" fmla="*/ 83 w 195"/>
                <a:gd name="T7" fmla="*/ 8 h 198"/>
                <a:gd name="T8" fmla="*/ 54 w 195"/>
                <a:gd name="T9" fmla="*/ 0 h 198"/>
                <a:gd name="T10" fmla="*/ 0 w 195"/>
                <a:gd name="T11" fmla="*/ 54 h 198"/>
                <a:gd name="T12" fmla="*/ 7 w 195"/>
                <a:gd name="T13" fmla="*/ 81 h 198"/>
                <a:gd name="T14" fmla="*/ 5 w 195"/>
                <a:gd name="T15" fmla="*/ 100 h 198"/>
                <a:gd name="T16" fmla="*/ 99 w 195"/>
                <a:gd name="T17" fmla="*/ 193 h 198"/>
                <a:gd name="T18" fmla="*/ 116 w 195"/>
                <a:gd name="T19" fmla="*/ 192 h 198"/>
                <a:gd name="T20" fmla="*/ 141 w 195"/>
                <a:gd name="T21" fmla="*/ 198 h 198"/>
                <a:gd name="T22" fmla="*/ 195 w 195"/>
                <a:gd name="T23" fmla="*/ 144 h 198"/>
                <a:gd name="T24" fmla="*/ 190 w 195"/>
                <a:gd name="T25" fmla="*/ 120 h 198"/>
                <a:gd name="T26" fmla="*/ 146 w 195"/>
                <a:gd name="T27" fmla="*/ 145 h 198"/>
                <a:gd name="T28" fmla="*/ 127 w 195"/>
                <a:gd name="T29" fmla="*/ 159 h 198"/>
                <a:gd name="T30" fmla="*/ 98 w 195"/>
                <a:gd name="T31" fmla="*/ 164 h 198"/>
                <a:gd name="T32" fmla="*/ 65 w 195"/>
                <a:gd name="T33" fmla="*/ 157 h 198"/>
                <a:gd name="T34" fmla="*/ 49 w 195"/>
                <a:gd name="T35" fmla="*/ 144 h 198"/>
                <a:gd name="T36" fmla="*/ 44 w 195"/>
                <a:gd name="T37" fmla="*/ 127 h 198"/>
                <a:gd name="T38" fmla="*/ 47 w 195"/>
                <a:gd name="T39" fmla="*/ 118 h 198"/>
                <a:gd name="T40" fmla="*/ 57 w 195"/>
                <a:gd name="T41" fmla="*/ 114 h 198"/>
                <a:gd name="T42" fmla="*/ 65 w 195"/>
                <a:gd name="T43" fmla="*/ 117 h 198"/>
                <a:gd name="T44" fmla="*/ 71 w 195"/>
                <a:gd name="T45" fmla="*/ 125 h 198"/>
                <a:gd name="T46" fmla="*/ 76 w 195"/>
                <a:gd name="T47" fmla="*/ 135 h 198"/>
                <a:gd name="T48" fmla="*/ 84 w 195"/>
                <a:gd name="T49" fmla="*/ 141 h 198"/>
                <a:gd name="T50" fmla="*/ 98 w 195"/>
                <a:gd name="T51" fmla="*/ 143 h 198"/>
                <a:gd name="T52" fmla="*/ 116 w 195"/>
                <a:gd name="T53" fmla="*/ 138 h 198"/>
                <a:gd name="T54" fmla="*/ 123 w 195"/>
                <a:gd name="T55" fmla="*/ 127 h 198"/>
                <a:gd name="T56" fmla="*/ 120 w 195"/>
                <a:gd name="T57" fmla="*/ 118 h 198"/>
                <a:gd name="T58" fmla="*/ 110 w 195"/>
                <a:gd name="T59" fmla="*/ 112 h 198"/>
                <a:gd name="T60" fmla="*/ 93 w 195"/>
                <a:gd name="T61" fmla="*/ 108 h 198"/>
                <a:gd name="T62" fmla="*/ 68 w 195"/>
                <a:gd name="T63" fmla="*/ 101 h 198"/>
                <a:gd name="T64" fmla="*/ 52 w 195"/>
                <a:gd name="T65" fmla="*/ 89 h 198"/>
                <a:gd name="T66" fmla="*/ 46 w 195"/>
                <a:gd name="T67" fmla="*/ 70 h 198"/>
                <a:gd name="T68" fmla="*/ 52 w 195"/>
                <a:gd name="T69" fmla="*/ 51 h 198"/>
                <a:gd name="T70" fmla="*/ 71 w 195"/>
                <a:gd name="T71" fmla="*/ 39 h 198"/>
                <a:gd name="T72" fmla="*/ 98 w 195"/>
                <a:gd name="T73" fmla="*/ 35 h 198"/>
                <a:gd name="T74" fmla="*/ 120 w 195"/>
                <a:gd name="T75" fmla="*/ 37 h 198"/>
                <a:gd name="T76" fmla="*/ 135 w 195"/>
                <a:gd name="T77" fmla="*/ 45 h 198"/>
                <a:gd name="T78" fmla="*/ 144 w 195"/>
                <a:gd name="T79" fmla="*/ 55 h 198"/>
                <a:gd name="T80" fmla="*/ 147 w 195"/>
                <a:gd name="T81" fmla="*/ 66 h 198"/>
                <a:gd name="T82" fmla="*/ 143 w 195"/>
                <a:gd name="T83" fmla="*/ 75 h 198"/>
                <a:gd name="T84" fmla="*/ 134 w 195"/>
                <a:gd name="T85" fmla="*/ 79 h 198"/>
                <a:gd name="T86" fmla="*/ 126 w 195"/>
                <a:gd name="T87" fmla="*/ 76 h 198"/>
                <a:gd name="T88" fmla="*/ 120 w 195"/>
                <a:gd name="T89" fmla="*/ 69 h 198"/>
                <a:gd name="T90" fmla="*/ 112 w 195"/>
                <a:gd name="T91" fmla="*/ 59 h 198"/>
                <a:gd name="T92" fmla="*/ 96 w 195"/>
                <a:gd name="T93" fmla="*/ 55 h 198"/>
                <a:gd name="T94" fmla="*/ 80 w 195"/>
                <a:gd name="T95" fmla="*/ 59 h 198"/>
                <a:gd name="T96" fmla="*/ 74 w 195"/>
                <a:gd name="T97" fmla="*/ 68 h 198"/>
                <a:gd name="T98" fmla="*/ 76 w 195"/>
                <a:gd name="T99" fmla="*/ 73 h 198"/>
                <a:gd name="T100" fmla="*/ 82 w 195"/>
                <a:gd name="T101" fmla="*/ 78 h 198"/>
                <a:gd name="T102" fmla="*/ 89 w 195"/>
                <a:gd name="T103" fmla="*/ 81 h 198"/>
                <a:gd name="T104" fmla="*/ 102 w 195"/>
                <a:gd name="T105" fmla="*/ 84 h 198"/>
                <a:gd name="T106" fmla="*/ 123 w 195"/>
                <a:gd name="T107" fmla="*/ 89 h 198"/>
                <a:gd name="T108" fmla="*/ 139 w 195"/>
                <a:gd name="T109" fmla="*/ 96 h 198"/>
                <a:gd name="T110" fmla="*/ 149 w 195"/>
                <a:gd name="T111" fmla="*/ 108 h 198"/>
                <a:gd name="T112" fmla="*/ 153 w 195"/>
                <a:gd name="T113" fmla="*/ 124 h 198"/>
                <a:gd name="T114" fmla="*/ 146 w 195"/>
                <a:gd name="T115" fmla="*/ 145 h 1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195" h="198">
                  <a:moveTo>
                    <a:pt x="190" y="120"/>
                  </a:moveTo>
                  <a:cubicBezTo>
                    <a:pt x="191" y="114"/>
                    <a:pt x="192" y="107"/>
                    <a:pt x="192" y="100"/>
                  </a:cubicBezTo>
                  <a:cubicBezTo>
                    <a:pt x="192" y="49"/>
                    <a:pt x="150" y="7"/>
                    <a:pt x="99" y="7"/>
                  </a:cubicBezTo>
                  <a:cubicBezTo>
                    <a:pt x="93" y="7"/>
                    <a:pt x="88" y="7"/>
                    <a:pt x="83" y="8"/>
                  </a:cubicBezTo>
                  <a:cubicBezTo>
                    <a:pt x="74" y="3"/>
                    <a:pt x="64" y="0"/>
                    <a:pt x="54" y="0"/>
                  </a:cubicBezTo>
                  <a:cubicBezTo>
                    <a:pt x="24" y="0"/>
                    <a:pt x="0" y="24"/>
                    <a:pt x="0" y="54"/>
                  </a:cubicBezTo>
                  <a:cubicBezTo>
                    <a:pt x="0" y="64"/>
                    <a:pt x="2" y="73"/>
                    <a:pt x="7" y="81"/>
                  </a:cubicBezTo>
                  <a:cubicBezTo>
                    <a:pt x="6" y="87"/>
                    <a:pt x="5" y="94"/>
                    <a:pt x="5" y="100"/>
                  </a:cubicBezTo>
                  <a:cubicBezTo>
                    <a:pt x="5" y="152"/>
                    <a:pt x="47" y="193"/>
                    <a:pt x="99" y="193"/>
                  </a:cubicBezTo>
                  <a:cubicBezTo>
                    <a:pt x="104" y="193"/>
                    <a:pt x="110" y="193"/>
                    <a:pt x="116" y="192"/>
                  </a:cubicBezTo>
                  <a:cubicBezTo>
                    <a:pt x="123" y="196"/>
                    <a:pt x="132" y="198"/>
                    <a:pt x="141" y="198"/>
                  </a:cubicBezTo>
                  <a:cubicBezTo>
                    <a:pt x="171" y="198"/>
                    <a:pt x="195" y="174"/>
                    <a:pt x="195" y="144"/>
                  </a:cubicBezTo>
                  <a:cubicBezTo>
                    <a:pt x="195" y="136"/>
                    <a:pt x="193" y="127"/>
                    <a:pt x="190" y="120"/>
                  </a:cubicBezTo>
                  <a:close/>
                  <a:moveTo>
                    <a:pt x="146" y="145"/>
                  </a:moveTo>
                  <a:cubicBezTo>
                    <a:pt x="142" y="151"/>
                    <a:pt x="136" y="156"/>
                    <a:pt x="127" y="159"/>
                  </a:cubicBezTo>
                  <a:cubicBezTo>
                    <a:pt x="119" y="163"/>
                    <a:pt x="109" y="164"/>
                    <a:pt x="98" y="164"/>
                  </a:cubicBezTo>
                  <a:cubicBezTo>
                    <a:pt x="85" y="164"/>
                    <a:pt x="74" y="162"/>
                    <a:pt x="65" y="157"/>
                  </a:cubicBezTo>
                  <a:cubicBezTo>
                    <a:pt x="59" y="154"/>
                    <a:pt x="53" y="149"/>
                    <a:pt x="49" y="144"/>
                  </a:cubicBezTo>
                  <a:cubicBezTo>
                    <a:pt x="46" y="138"/>
                    <a:pt x="44" y="132"/>
                    <a:pt x="44" y="127"/>
                  </a:cubicBezTo>
                  <a:cubicBezTo>
                    <a:pt x="44" y="123"/>
                    <a:pt x="45" y="120"/>
                    <a:pt x="47" y="118"/>
                  </a:cubicBezTo>
                  <a:cubicBezTo>
                    <a:pt x="50" y="116"/>
                    <a:pt x="53" y="114"/>
                    <a:pt x="57" y="114"/>
                  </a:cubicBezTo>
                  <a:cubicBezTo>
                    <a:pt x="60" y="114"/>
                    <a:pt x="63" y="115"/>
                    <a:pt x="65" y="117"/>
                  </a:cubicBezTo>
                  <a:cubicBezTo>
                    <a:pt x="68" y="119"/>
                    <a:pt x="69" y="122"/>
                    <a:pt x="71" y="125"/>
                  </a:cubicBezTo>
                  <a:cubicBezTo>
                    <a:pt x="72" y="129"/>
                    <a:pt x="74" y="132"/>
                    <a:pt x="76" y="135"/>
                  </a:cubicBezTo>
                  <a:cubicBezTo>
                    <a:pt x="78" y="137"/>
                    <a:pt x="81" y="139"/>
                    <a:pt x="84" y="141"/>
                  </a:cubicBezTo>
                  <a:cubicBezTo>
                    <a:pt x="87" y="142"/>
                    <a:pt x="92" y="143"/>
                    <a:pt x="98" y="143"/>
                  </a:cubicBezTo>
                  <a:cubicBezTo>
                    <a:pt x="105" y="143"/>
                    <a:pt x="112" y="142"/>
                    <a:pt x="116" y="138"/>
                  </a:cubicBezTo>
                  <a:cubicBezTo>
                    <a:pt x="121" y="135"/>
                    <a:pt x="123" y="131"/>
                    <a:pt x="123" y="127"/>
                  </a:cubicBezTo>
                  <a:cubicBezTo>
                    <a:pt x="123" y="123"/>
                    <a:pt x="122" y="120"/>
                    <a:pt x="120" y="118"/>
                  </a:cubicBezTo>
                  <a:cubicBezTo>
                    <a:pt x="117" y="115"/>
                    <a:pt x="114" y="114"/>
                    <a:pt x="110" y="112"/>
                  </a:cubicBezTo>
                  <a:cubicBezTo>
                    <a:pt x="105" y="111"/>
                    <a:pt x="100" y="110"/>
                    <a:pt x="93" y="108"/>
                  </a:cubicBezTo>
                  <a:cubicBezTo>
                    <a:pt x="83" y="106"/>
                    <a:pt x="75" y="104"/>
                    <a:pt x="68" y="101"/>
                  </a:cubicBezTo>
                  <a:cubicBezTo>
                    <a:pt x="61" y="98"/>
                    <a:pt x="56" y="94"/>
                    <a:pt x="52" y="89"/>
                  </a:cubicBezTo>
                  <a:cubicBezTo>
                    <a:pt x="48" y="84"/>
                    <a:pt x="46" y="78"/>
                    <a:pt x="46" y="70"/>
                  </a:cubicBezTo>
                  <a:cubicBezTo>
                    <a:pt x="46" y="63"/>
                    <a:pt x="48" y="57"/>
                    <a:pt x="52" y="51"/>
                  </a:cubicBezTo>
                  <a:cubicBezTo>
                    <a:pt x="57" y="46"/>
                    <a:pt x="63" y="42"/>
                    <a:pt x="71" y="39"/>
                  </a:cubicBezTo>
                  <a:cubicBezTo>
                    <a:pt x="78" y="36"/>
                    <a:pt x="87" y="35"/>
                    <a:pt x="98" y="35"/>
                  </a:cubicBezTo>
                  <a:cubicBezTo>
                    <a:pt x="106" y="35"/>
                    <a:pt x="114" y="35"/>
                    <a:pt x="120" y="37"/>
                  </a:cubicBezTo>
                  <a:cubicBezTo>
                    <a:pt x="126" y="39"/>
                    <a:pt x="131" y="42"/>
                    <a:pt x="135" y="45"/>
                  </a:cubicBezTo>
                  <a:cubicBezTo>
                    <a:pt x="139" y="48"/>
                    <a:pt x="142" y="52"/>
                    <a:pt x="144" y="55"/>
                  </a:cubicBezTo>
                  <a:cubicBezTo>
                    <a:pt x="146" y="59"/>
                    <a:pt x="147" y="62"/>
                    <a:pt x="147" y="66"/>
                  </a:cubicBezTo>
                  <a:cubicBezTo>
                    <a:pt x="147" y="69"/>
                    <a:pt x="146" y="72"/>
                    <a:pt x="143" y="75"/>
                  </a:cubicBezTo>
                  <a:cubicBezTo>
                    <a:pt x="141" y="78"/>
                    <a:pt x="137" y="79"/>
                    <a:pt x="134" y="79"/>
                  </a:cubicBezTo>
                  <a:cubicBezTo>
                    <a:pt x="130" y="79"/>
                    <a:pt x="128" y="78"/>
                    <a:pt x="126" y="76"/>
                  </a:cubicBezTo>
                  <a:cubicBezTo>
                    <a:pt x="124" y="75"/>
                    <a:pt x="122" y="72"/>
                    <a:pt x="120" y="69"/>
                  </a:cubicBezTo>
                  <a:cubicBezTo>
                    <a:pt x="118" y="65"/>
                    <a:pt x="115" y="61"/>
                    <a:pt x="112" y="59"/>
                  </a:cubicBezTo>
                  <a:cubicBezTo>
                    <a:pt x="109" y="56"/>
                    <a:pt x="103" y="55"/>
                    <a:pt x="96" y="55"/>
                  </a:cubicBezTo>
                  <a:cubicBezTo>
                    <a:pt x="89" y="55"/>
                    <a:pt x="84" y="56"/>
                    <a:pt x="80" y="59"/>
                  </a:cubicBezTo>
                  <a:cubicBezTo>
                    <a:pt x="76" y="62"/>
                    <a:pt x="74" y="65"/>
                    <a:pt x="74" y="68"/>
                  </a:cubicBezTo>
                  <a:cubicBezTo>
                    <a:pt x="74" y="70"/>
                    <a:pt x="75" y="72"/>
                    <a:pt x="76" y="73"/>
                  </a:cubicBezTo>
                  <a:cubicBezTo>
                    <a:pt x="77" y="75"/>
                    <a:pt x="79" y="76"/>
                    <a:pt x="82" y="78"/>
                  </a:cubicBezTo>
                  <a:cubicBezTo>
                    <a:pt x="84" y="79"/>
                    <a:pt x="87" y="80"/>
                    <a:pt x="89" y="81"/>
                  </a:cubicBezTo>
                  <a:cubicBezTo>
                    <a:pt x="92" y="81"/>
                    <a:pt x="96" y="82"/>
                    <a:pt x="102" y="84"/>
                  </a:cubicBezTo>
                  <a:cubicBezTo>
                    <a:pt x="110" y="85"/>
                    <a:pt x="117" y="87"/>
                    <a:pt x="123" y="89"/>
                  </a:cubicBezTo>
                  <a:cubicBezTo>
                    <a:pt x="129" y="91"/>
                    <a:pt x="134" y="94"/>
                    <a:pt x="139" y="96"/>
                  </a:cubicBezTo>
                  <a:cubicBezTo>
                    <a:pt x="143" y="99"/>
                    <a:pt x="147" y="103"/>
                    <a:pt x="149" y="108"/>
                  </a:cubicBezTo>
                  <a:cubicBezTo>
                    <a:pt x="152" y="112"/>
                    <a:pt x="153" y="118"/>
                    <a:pt x="153" y="124"/>
                  </a:cubicBezTo>
                  <a:cubicBezTo>
                    <a:pt x="153" y="132"/>
                    <a:pt x="151" y="139"/>
                    <a:pt x="146" y="145"/>
                  </a:cubicBezTo>
                  <a:close/>
                </a:path>
              </a:pathLst>
            </a:custGeom>
            <a:solidFill>
              <a:srgbClr val="CCF2EA"/>
            </a:solid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sp>
          <p:nvSpPr>
            <p:cNvPr id="47" name="Freeform 44">
              <a:extLst>
                <a:ext uri="{FF2B5EF4-FFF2-40B4-BE49-F238E27FC236}">
                  <a16:creationId xmlns:a16="http://schemas.microsoft.com/office/drawing/2014/main" id="{C9530613-A238-49BE-8045-60855B979589}"/>
                </a:ext>
              </a:extLst>
            </p:cNvPr>
            <p:cNvSpPr>
              <a:spLocks noEditPoints="1"/>
            </p:cNvSpPr>
            <p:nvPr/>
          </p:nvSpPr>
          <p:spPr bwMode="auto">
            <a:xfrm>
              <a:off x="7294610" y="2211632"/>
              <a:ext cx="776170" cy="779214"/>
            </a:xfrm>
            <a:custGeom>
              <a:avLst/>
              <a:gdLst>
                <a:gd name="T0" fmla="*/ 192 w 193"/>
                <a:gd name="T1" fmla="*/ 81 h 194"/>
                <a:gd name="T2" fmla="*/ 191 w 193"/>
                <a:gd name="T3" fmla="*/ 77 h 194"/>
                <a:gd name="T4" fmla="*/ 188 w 193"/>
                <a:gd name="T5" fmla="*/ 75 h 194"/>
                <a:gd name="T6" fmla="*/ 162 w 193"/>
                <a:gd name="T7" fmla="*/ 71 h 194"/>
                <a:gd name="T8" fmla="*/ 157 w 193"/>
                <a:gd name="T9" fmla="*/ 54 h 194"/>
                <a:gd name="T10" fmla="*/ 151 w 193"/>
                <a:gd name="T11" fmla="*/ 34 h 194"/>
                <a:gd name="T12" fmla="*/ 104 w 193"/>
                <a:gd name="T13" fmla="*/ 0 h 194"/>
                <a:gd name="T14" fmla="*/ 61 w 193"/>
                <a:gd name="T15" fmla="*/ 0 h 194"/>
                <a:gd name="T16" fmla="*/ 0 w 193"/>
                <a:gd name="T17" fmla="*/ 61 h 194"/>
                <a:gd name="T18" fmla="*/ 0 w 193"/>
                <a:gd name="T19" fmla="*/ 133 h 194"/>
                <a:gd name="T20" fmla="*/ 61 w 193"/>
                <a:gd name="T21" fmla="*/ 194 h 194"/>
                <a:gd name="T22" fmla="*/ 131 w 193"/>
                <a:gd name="T23" fmla="*/ 194 h 194"/>
                <a:gd name="T24" fmla="*/ 192 w 193"/>
                <a:gd name="T25" fmla="*/ 133 h 194"/>
                <a:gd name="T26" fmla="*/ 193 w 193"/>
                <a:gd name="T27" fmla="*/ 83 h 194"/>
                <a:gd name="T28" fmla="*/ 192 w 193"/>
                <a:gd name="T29" fmla="*/ 81 h 194"/>
                <a:gd name="T30" fmla="*/ 62 w 193"/>
                <a:gd name="T31" fmla="*/ 50 h 194"/>
                <a:gd name="T32" fmla="*/ 96 w 193"/>
                <a:gd name="T33" fmla="*/ 50 h 194"/>
                <a:gd name="T34" fmla="*/ 108 w 193"/>
                <a:gd name="T35" fmla="*/ 62 h 194"/>
                <a:gd name="T36" fmla="*/ 96 w 193"/>
                <a:gd name="T37" fmla="*/ 73 h 194"/>
                <a:gd name="T38" fmla="*/ 62 w 193"/>
                <a:gd name="T39" fmla="*/ 73 h 194"/>
                <a:gd name="T40" fmla="*/ 50 w 193"/>
                <a:gd name="T41" fmla="*/ 62 h 194"/>
                <a:gd name="T42" fmla="*/ 62 w 193"/>
                <a:gd name="T43" fmla="*/ 50 h 194"/>
                <a:gd name="T44" fmla="*/ 131 w 193"/>
                <a:gd name="T45" fmla="*/ 143 h 194"/>
                <a:gd name="T46" fmla="*/ 62 w 193"/>
                <a:gd name="T47" fmla="*/ 143 h 194"/>
                <a:gd name="T48" fmla="*/ 50 w 193"/>
                <a:gd name="T49" fmla="*/ 132 h 194"/>
                <a:gd name="T50" fmla="*/ 62 w 193"/>
                <a:gd name="T51" fmla="*/ 120 h 194"/>
                <a:gd name="T52" fmla="*/ 131 w 193"/>
                <a:gd name="T53" fmla="*/ 120 h 194"/>
                <a:gd name="T54" fmla="*/ 142 w 193"/>
                <a:gd name="T55" fmla="*/ 132 h 194"/>
                <a:gd name="T56" fmla="*/ 131 w 193"/>
                <a:gd name="T57" fmla="*/ 143 h 1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193" h="194">
                  <a:moveTo>
                    <a:pt x="192" y="81"/>
                  </a:moveTo>
                  <a:cubicBezTo>
                    <a:pt x="191" y="77"/>
                    <a:pt x="191" y="77"/>
                    <a:pt x="191" y="77"/>
                  </a:cubicBezTo>
                  <a:cubicBezTo>
                    <a:pt x="188" y="75"/>
                    <a:pt x="188" y="75"/>
                    <a:pt x="188" y="75"/>
                  </a:cubicBezTo>
                  <a:cubicBezTo>
                    <a:pt x="184" y="72"/>
                    <a:pt x="166" y="75"/>
                    <a:pt x="162" y="71"/>
                  </a:cubicBezTo>
                  <a:cubicBezTo>
                    <a:pt x="158" y="68"/>
                    <a:pt x="158" y="62"/>
                    <a:pt x="157" y="54"/>
                  </a:cubicBezTo>
                  <a:cubicBezTo>
                    <a:pt x="155" y="39"/>
                    <a:pt x="153" y="39"/>
                    <a:pt x="151" y="34"/>
                  </a:cubicBezTo>
                  <a:cubicBezTo>
                    <a:pt x="143" y="16"/>
                    <a:pt x="120" y="2"/>
                    <a:pt x="104" y="0"/>
                  </a:cubicBezTo>
                  <a:cubicBezTo>
                    <a:pt x="61" y="0"/>
                    <a:pt x="61" y="0"/>
                    <a:pt x="61" y="0"/>
                  </a:cubicBezTo>
                  <a:cubicBezTo>
                    <a:pt x="28" y="0"/>
                    <a:pt x="0" y="28"/>
                    <a:pt x="0" y="61"/>
                  </a:cubicBezTo>
                  <a:cubicBezTo>
                    <a:pt x="0" y="133"/>
                    <a:pt x="0" y="133"/>
                    <a:pt x="0" y="133"/>
                  </a:cubicBezTo>
                  <a:cubicBezTo>
                    <a:pt x="0" y="166"/>
                    <a:pt x="28" y="194"/>
                    <a:pt x="61" y="194"/>
                  </a:cubicBezTo>
                  <a:cubicBezTo>
                    <a:pt x="131" y="194"/>
                    <a:pt x="131" y="194"/>
                    <a:pt x="131" y="194"/>
                  </a:cubicBezTo>
                  <a:cubicBezTo>
                    <a:pt x="165" y="194"/>
                    <a:pt x="192" y="166"/>
                    <a:pt x="192" y="133"/>
                  </a:cubicBezTo>
                  <a:cubicBezTo>
                    <a:pt x="193" y="83"/>
                    <a:pt x="193" y="83"/>
                    <a:pt x="193" y="83"/>
                  </a:cubicBezTo>
                  <a:lnTo>
                    <a:pt x="192" y="81"/>
                  </a:lnTo>
                  <a:close/>
                  <a:moveTo>
                    <a:pt x="62" y="50"/>
                  </a:moveTo>
                  <a:cubicBezTo>
                    <a:pt x="96" y="50"/>
                    <a:pt x="96" y="50"/>
                    <a:pt x="96" y="50"/>
                  </a:cubicBezTo>
                  <a:cubicBezTo>
                    <a:pt x="102" y="50"/>
                    <a:pt x="108" y="55"/>
                    <a:pt x="108" y="62"/>
                  </a:cubicBezTo>
                  <a:cubicBezTo>
                    <a:pt x="108" y="68"/>
                    <a:pt x="102" y="73"/>
                    <a:pt x="96" y="73"/>
                  </a:cubicBezTo>
                  <a:cubicBezTo>
                    <a:pt x="62" y="73"/>
                    <a:pt x="62" y="73"/>
                    <a:pt x="62" y="73"/>
                  </a:cubicBezTo>
                  <a:cubicBezTo>
                    <a:pt x="56" y="73"/>
                    <a:pt x="50" y="68"/>
                    <a:pt x="50" y="62"/>
                  </a:cubicBezTo>
                  <a:cubicBezTo>
                    <a:pt x="50" y="55"/>
                    <a:pt x="56" y="50"/>
                    <a:pt x="62" y="50"/>
                  </a:cubicBezTo>
                  <a:close/>
                  <a:moveTo>
                    <a:pt x="131" y="143"/>
                  </a:moveTo>
                  <a:cubicBezTo>
                    <a:pt x="62" y="143"/>
                    <a:pt x="62" y="143"/>
                    <a:pt x="62" y="143"/>
                  </a:cubicBezTo>
                  <a:cubicBezTo>
                    <a:pt x="56" y="143"/>
                    <a:pt x="50" y="138"/>
                    <a:pt x="50" y="132"/>
                  </a:cubicBezTo>
                  <a:cubicBezTo>
                    <a:pt x="50" y="125"/>
                    <a:pt x="56" y="120"/>
                    <a:pt x="62" y="120"/>
                  </a:cubicBezTo>
                  <a:cubicBezTo>
                    <a:pt x="131" y="120"/>
                    <a:pt x="131" y="120"/>
                    <a:pt x="131" y="120"/>
                  </a:cubicBezTo>
                  <a:cubicBezTo>
                    <a:pt x="137" y="120"/>
                    <a:pt x="142" y="125"/>
                    <a:pt x="142" y="132"/>
                  </a:cubicBezTo>
                  <a:cubicBezTo>
                    <a:pt x="142" y="138"/>
                    <a:pt x="137" y="143"/>
                    <a:pt x="131" y="143"/>
                  </a:cubicBezTo>
                  <a:close/>
                </a:path>
              </a:pathLst>
            </a:custGeom>
            <a:solidFill>
              <a:srgbClr val="CCF2EA"/>
            </a:solid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grpSp>
          <p:nvGrpSpPr>
            <p:cNvPr id="48" name="Group 12">
              <a:extLst>
                <a:ext uri="{FF2B5EF4-FFF2-40B4-BE49-F238E27FC236}">
                  <a16:creationId xmlns:a16="http://schemas.microsoft.com/office/drawing/2014/main" id="{A635AA7B-EF1E-4F73-B09B-12A6380D4BB5}"/>
                </a:ext>
              </a:extLst>
            </p:cNvPr>
            <p:cNvGrpSpPr/>
            <p:nvPr/>
          </p:nvGrpSpPr>
          <p:grpSpPr>
            <a:xfrm>
              <a:off x="8396467" y="668424"/>
              <a:ext cx="937492" cy="931403"/>
              <a:chOff x="2189163" y="538163"/>
              <a:chExt cx="977900" cy="971549"/>
            </a:xfrm>
            <a:solidFill>
              <a:srgbClr val="CCF2EA"/>
            </a:solidFill>
          </p:grpSpPr>
          <p:sp>
            <p:nvSpPr>
              <p:cNvPr id="53" name="Freeform 50">
                <a:extLst>
                  <a:ext uri="{FF2B5EF4-FFF2-40B4-BE49-F238E27FC236}">
                    <a16:creationId xmlns:a16="http://schemas.microsoft.com/office/drawing/2014/main" id="{1478BB96-F024-4CA4-BD1A-FBF6B86F7D3C}"/>
                  </a:ext>
                </a:extLst>
              </p:cNvPr>
              <p:cNvSpPr/>
              <p:nvPr/>
            </p:nvSpPr>
            <p:spPr bwMode="auto">
              <a:xfrm>
                <a:off x="2189163" y="538163"/>
                <a:ext cx="733425" cy="677862"/>
              </a:xfrm>
              <a:custGeom>
                <a:avLst/>
                <a:gdLst>
                  <a:gd name="T0" fmla="*/ 75 w 175"/>
                  <a:gd name="T1" fmla="*/ 162 h 162"/>
                  <a:gd name="T2" fmla="*/ 87 w 175"/>
                  <a:gd name="T3" fmla="*/ 152 h 162"/>
                  <a:gd name="T4" fmla="*/ 76 w 175"/>
                  <a:gd name="T5" fmla="*/ 142 h 162"/>
                  <a:gd name="T6" fmla="*/ 69 w 175"/>
                  <a:gd name="T7" fmla="*/ 142 h 162"/>
                  <a:gd name="T8" fmla="*/ 37 w 175"/>
                  <a:gd name="T9" fmla="*/ 109 h 162"/>
                  <a:gd name="T10" fmla="*/ 70 w 175"/>
                  <a:gd name="T11" fmla="*/ 78 h 162"/>
                  <a:gd name="T12" fmla="*/ 114 w 175"/>
                  <a:gd name="T13" fmla="*/ 78 h 162"/>
                  <a:gd name="T14" fmla="*/ 146 w 175"/>
                  <a:gd name="T15" fmla="*/ 110 h 162"/>
                  <a:gd name="T16" fmla="*/ 146 w 175"/>
                  <a:gd name="T17" fmla="*/ 151 h 162"/>
                  <a:gd name="T18" fmla="*/ 158 w 175"/>
                  <a:gd name="T19" fmla="*/ 162 h 162"/>
                  <a:gd name="T20" fmla="*/ 163 w 175"/>
                  <a:gd name="T21" fmla="*/ 162 h 162"/>
                  <a:gd name="T22" fmla="*/ 175 w 175"/>
                  <a:gd name="T23" fmla="*/ 151 h 162"/>
                  <a:gd name="T24" fmla="*/ 175 w 175"/>
                  <a:gd name="T25" fmla="*/ 15 h 162"/>
                  <a:gd name="T26" fmla="*/ 117 w 175"/>
                  <a:gd name="T27" fmla="*/ 0 h 162"/>
                  <a:gd name="T28" fmla="*/ 0 w 175"/>
                  <a:gd name="T29" fmla="*/ 116 h 162"/>
                  <a:gd name="T30" fmla="*/ 10 w 175"/>
                  <a:gd name="T31" fmla="*/ 162 h 162"/>
                  <a:gd name="T32" fmla="*/ 75 w 175"/>
                  <a:gd name="T33" fmla="*/ 162 h 1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75" h="162">
                    <a:moveTo>
                      <a:pt x="75" y="162"/>
                    </a:moveTo>
                    <a:cubicBezTo>
                      <a:pt x="82" y="162"/>
                      <a:pt x="87" y="158"/>
                      <a:pt x="87" y="152"/>
                    </a:cubicBezTo>
                    <a:cubicBezTo>
                      <a:pt x="87" y="147"/>
                      <a:pt x="82" y="143"/>
                      <a:pt x="76" y="142"/>
                    </a:cubicBezTo>
                    <a:cubicBezTo>
                      <a:pt x="69" y="142"/>
                      <a:pt x="69" y="142"/>
                      <a:pt x="69" y="142"/>
                    </a:cubicBezTo>
                    <a:cubicBezTo>
                      <a:pt x="52" y="141"/>
                      <a:pt x="37" y="126"/>
                      <a:pt x="37" y="109"/>
                    </a:cubicBezTo>
                    <a:cubicBezTo>
                      <a:pt x="37" y="92"/>
                      <a:pt x="52" y="78"/>
                      <a:pt x="70" y="78"/>
                    </a:cubicBezTo>
                    <a:cubicBezTo>
                      <a:pt x="114" y="78"/>
                      <a:pt x="114" y="78"/>
                      <a:pt x="114" y="78"/>
                    </a:cubicBezTo>
                    <a:cubicBezTo>
                      <a:pt x="132" y="78"/>
                      <a:pt x="146" y="92"/>
                      <a:pt x="146" y="110"/>
                    </a:cubicBezTo>
                    <a:cubicBezTo>
                      <a:pt x="146" y="151"/>
                      <a:pt x="146" y="151"/>
                      <a:pt x="146" y="151"/>
                    </a:cubicBezTo>
                    <a:cubicBezTo>
                      <a:pt x="146" y="157"/>
                      <a:pt x="152" y="162"/>
                      <a:pt x="158" y="162"/>
                    </a:cubicBezTo>
                    <a:cubicBezTo>
                      <a:pt x="163" y="162"/>
                      <a:pt x="163" y="162"/>
                      <a:pt x="163" y="162"/>
                    </a:cubicBezTo>
                    <a:cubicBezTo>
                      <a:pt x="169" y="162"/>
                      <a:pt x="175" y="157"/>
                      <a:pt x="175" y="151"/>
                    </a:cubicBezTo>
                    <a:cubicBezTo>
                      <a:pt x="175" y="15"/>
                      <a:pt x="175" y="15"/>
                      <a:pt x="175" y="15"/>
                    </a:cubicBezTo>
                    <a:cubicBezTo>
                      <a:pt x="158" y="5"/>
                      <a:pt x="138" y="0"/>
                      <a:pt x="117" y="0"/>
                    </a:cubicBezTo>
                    <a:cubicBezTo>
                      <a:pt x="52" y="0"/>
                      <a:pt x="0" y="52"/>
                      <a:pt x="0" y="116"/>
                    </a:cubicBezTo>
                    <a:cubicBezTo>
                      <a:pt x="0" y="132"/>
                      <a:pt x="4" y="148"/>
                      <a:pt x="10" y="162"/>
                    </a:cubicBezTo>
                    <a:lnTo>
                      <a:pt x="75" y="162"/>
                    </a:lnTo>
                    <a:close/>
                  </a:path>
                </a:pathLst>
              </a:custGeom>
              <a:grp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sp>
            <p:nvSpPr>
              <p:cNvPr id="54" name="Freeform 51">
                <a:extLst>
                  <a:ext uri="{FF2B5EF4-FFF2-40B4-BE49-F238E27FC236}">
                    <a16:creationId xmlns:a16="http://schemas.microsoft.com/office/drawing/2014/main" id="{F10DFFFA-CB9D-4DD3-9B25-C9BB99C4CB2E}"/>
                  </a:ext>
                </a:extLst>
              </p:cNvPr>
              <p:cNvSpPr/>
              <p:nvPr/>
            </p:nvSpPr>
            <p:spPr bwMode="auto">
              <a:xfrm>
                <a:off x="2281238" y="666750"/>
                <a:ext cx="885825" cy="842962"/>
              </a:xfrm>
              <a:custGeom>
                <a:avLst/>
                <a:gdLst>
                  <a:gd name="T0" fmla="*/ 174 w 211"/>
                  <a:gd name="T1" fmla="*/ 0 h 201"/>
                  <a:gd name="T2" fmla="*/ 174 w 211"/>
                  <a:gd name="T3" fmla="*/ 120 h 201"/>
                  <a:gd name="T4" fmla="*/ 141 w 211"/>
                  <a:gd name="T5" fmla="*/ 152 h 201"/>
                  <a:gd name="T6" fmla="*/ 136 w 211"/>
                  <a:gd name="T7" fmla="*/ 152 h 201"/>
                  <a:gd name="T8" fmla="*/ 103 w 211"/>
                  <a:gd name="T9" fmla="*/ 120 h 201"/>
                  <a:gd name="T10" fmla="*/ 103 w 211"/>
                  <a:gd name="T11" fmla="*/ 79 h 201"/>
                  <a:gd name="T12" fmla="*/ 92 w 211"/>
                  <a:gd name="T13" fmla="*/ 67 h 201"/>
                  <a:gd name="T14" fmla="*/ 48 w 211"/>
                  <a:gd name="T15" fmla="*/ 67 h 201"/>
                  <a:gd name="T16" fmla="*/ 36 w 211"/>
                  <a:gd name="T17" fmla="*/ 78 h 201"/>
                  <a:gd name="T18" fmla="*/ 48 w 211"/>
                  <a:gd name="T19" fmla="*/ 90 h 201"/>
                  <a:gd name="T20" fmla="*/ 55 w 211"/>
                  <a:gd name="T21" fmla="*/ 90 h 201"/>
                  <a:gd name="T22" fmla="*/ 86 w 211"/>
                  <a:gd name="T23" fmla="*/ 122 h 201"/>
                  <a:gd name="T24" fmla="*/ 53 w 211"/>
                  <a:gd name="T25" fmla="*/ 152 h 201"/>
                  <a:gd name="T26" fmla="*/ 0 w 211"/>
                  <a:gd name="T27" fmla="*/ 152 h 201"/>
                  <a:gd name="T28" fmla="*/ 95 w 211"/>
                  <a:gd name="T29" fmla="*/ 201 h 201"/>
                  <a:gd name="T30" fmla="*/ 211 w 211"/>
                  <a:gd name="T31" fmla="*/ 85 h 201"/>
                  <a:gd name="T32" fmla="*/ 174 w 211"/>
                  <a:gd name="T33" fmla="*/ 0 h 2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211" h="201">
                    <a:moveTo>
                      <a:pt x="174" y="0"/>
                    </a:moveTo>
                    <a:cubicBezTo>
                      <a:pt x="174" y="120"/>
                      <a:pt x="174" y="120"/>
                      <a:pt x="174" y="120"/>
                    </a:cubicBezTo>
                    <a:cubicBezTo>
                      <a:pt x="174" y="138"/>
                      <a:pt x="159" y="152"/>
                      <a:pt x="141" y="152"/>
                    </a:cubicBezTo>
                    <a:cubicBezTo>
                      <a:pt x="136" y="152"/>
                      <a:pt x="136" y="152"/>
                      <a:pt x="136" y="152"/>
                    </a:cubicBezTo>
                    <a:cubicBezTo>
                      <a:pt x="118" y="152"/>
                      <a:pt x="103" y="138"/>
                      <a:pt x="103" y="120"/>
                    </a:cubicBezTo>
                    <a:cubicBezTo>
                      <a:pt x="103" y="79"/>
                      <a:pt x="103" y="79"/>
                      <a:pt x="103" y="79"/>
                    </a:cubicBezTo>
                    <a:cubicBezTo>
                      <a:pt x="103" y="73"/>
                      <a:pt x="98" y="67"/>
                      <a:pt x="92" y="67"/>
                    </a:cubicBezTo>
                    <a:cubicBezTo>
                      <a:pt x="48" y="67"/>
                      <a:pt x="48" y="67"/>
                      <a:pt x="48" y="67"/>
                    </a:cubicBezTo>
                    <a:cubicBezTo>
                      <a:pt x="42" y="67"/>
                      <a:pt x="36" y="72"/>
                      <a:pt x="36" y="78"/>
                    </a:cubicBezTo>
                    <a:cubicBezTo>
                      <a:pt x="36" y="84"/>
                      <a:pt x="42" y="90"/>
                      <a:pt x="48" y="90"/>
                    </a:cubicBezTo>
                    <a:cubicBezTo>
                      <a:pt x="55" y="90"/>
                      <a:pt x="55" y="90"/>
                      <a:pt x="55" y="90"/>
                    </a:cubicBezTo>
                    <a:cubicBezTo>
                      <a:pt x="73" y="91"/>
                      <a:pt x="87" y="106"/>
                      <a:pt x="86" y="122"/>
                    </a:cubicBezTo>
                    <a:cubicBezTo>
                      <a:pt x="86" y="139"/>
                      <a:pt x="71" y="152"/>
                      <a:pt x="53" y="152"/>
                    </a:cubicBezTo>
                    <a:cubicBezTo>
                      <a:pt x="0" y="152"/>
                      <a:pt x="0" y="152"/>
                      <a:pt x="0" y="152"/>
                    </a:cubicBezTo>
                    <a:cubicBezTo>
                      <a:pt x="21" y="182"/>
                      <a:pt x="55" y="201"/>
                      <a:pt x="95" y="201"/>
                    </a:cubicBezTo>
                    <a:cubicBezTo>
                      <a:pt x="159" y="201"/>
                      <a:pt x="211" y="149"/>
                      <a:pt x="211" y="85"/>
                    </a:cubicBezTo>
                    <a:cubicBezTo>
                      <a:pt x="211" y="51"/>
                      <a:pt x="197" y="21"/>
                      <a:pt x="174" y="0"/>
                    </a:cubicBezTo>
                    <a:close/>
                  </a:path>
                </a:pathLst>
              </a:custGeom>
              <a:grp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grpSp>
        <p:grpSp>
          <p:nvGrpSpPr>
            <p:cNvPr id="49" name="Group 13">
              <a:extLst>
                <a:ext uri="{FF2B5EF4-FFF2-40B4-BE49-F238E27FC236}">
                  <a16:creationId xmlns:a16="http://schemas.microsoft.com/office/drawing/2014/main" id="{EF2DF6CA-1CB8-48D5-8B23-8BC92C6E3C72}"/>
                </a:ext>
              </a:extLst>
            </p:cNvPr>
            <p:cNvGrpSpPr/>
            <p:nvPr/>
          </p:nvGrpSpPr>
          <p:grpSpPr>
            <a:xfrm>
              <a:off x="7684216" y="4511744"/>
              <a:ext cx="600555" cy="562067"/>
              <a:chOff x="7904163" y="-96838"/>
              <a:chExt cx="1436687" cy="1344613"/>
            </a:xfrm>
            <a:solidFill>
              <a:srgbClr val="CCF2EA"/>
            </a:solidFill>
          </p:grpSpPr>
          <p:sp>
            <p:nvSpPr>
              <p:cNvPr id="51" name="Freeform 31">
                <a:extLst>
                  <a:ext uri="{FF2B5EF4-FFF2-40B4-BE49-F238E27FC236}">
                    <a16:creationId xmlns:a16="http://schemas.microsoft.com/office/drawing/2014/main" id="{FEA3FB80-0A29-497A-84BF-6614A21DE03D}"/>
                  </a:ext>
                </a:extLst>
              </p:cNvPr>
              <p:cNvSpPr/>
              <p:nvPr/>
            </p:nvSpPr>
            <p:spPr bwMode="auto">
              <a:xfrm>
                <a:off x="8097838" y="1054100"/>
                <a:ext cx="1050925" cy="193675"/>
              </a:xfrm>
              <a:custGeom>
                <a:avLst/>
                <a:gdLst>
                  <a:gd name="T0" fmla="*/ 273 w 278"/>
                  <a:gd name="T1" fmla="*/ 0 h 51"/>
                  <a:gd name="T2" fmla="*/ 5 w 278"/>
                  <a:gd name="T3" fmla="*/ 0 h 51"/>
                  <a:gd name="T4" fmla="*/ 0 w 278"/>
                  <a:gd name="T5" fmla="*/ 5 h 51"/>
                  <a:gd name="T6" fmla="*/ 0 w 278"/>
                  <a:gd name="T7" fmla="*/ 46 h 51"/>
                  <a:gd name="T8" fmla="*/ 5 w 278"/>
                  <a:gd name="T9" fmla="*/ 51 h 51"/>
                  <a:gd name="T10" fmla="*/ 273 w 278"/>
                  <a:gd name="T11" fmla="*/ 51 h 51"/>
                  <a:gd name="T12" fmla="*/ 278 w 278"/>
                  <a:gd name="T13" fmla="*/ 46 h 51"/>
                  <a:gd name="T14" fmla="*/ 278 w 278"/>
                  <a:gd name="T15" fmla="*/ 5 h 51"/>
                  <a:gd name="T16" fmla="*/ 273 w 278"/>
                  <a:gd name="T17" fmla="*/ 0 h 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78" h="51">
                    <a:moveTo>
                      <a:pt x="273" y="0"/>
                    </a:moveTo>
                    <a:cubicBezTo>
                      <a:pt x="5" y="0"/>
                      <a:pt x="5" y="0"/>
                      <a:pt x="5" y="0"/>
                    </a:cubicBezTo>
                    <a:cubicBezTo>
                      <a:pt x="2" y="0"/>
                      <a:pt x="0" y="2"/>
                      <a:pt x="0" y="5"/>
                    </a:cubicBezTo>
                    <a:cubicBezTo>
                      <a:pt x="0" y="46"/>
                      <a:pt x="0" y="46"/>
                      <a:pt x="0" y="46"/>
                    </a:cubicBezTo>
                    <a:cubicBezTo>
                      <a:pt x="0" y="48"/>
                      <a:pt x="2" y="51"/>
                      <a:pt x="5" y="51"/>
                    </a:cubicBezTo>
                    <a:cubicBezTo>
                      <a:pt x="273" y="51"/>
                      <a:pt x="273" y="51"/>
                      <a:pt x="273" y="51"/>
                    </a:cubicBezTo>
                    <a:cubicBezTo>
                      <a:pt x="276" y="51"/>
                      <a:pt x="278" y="48"/>
                      <a:pt x="278" y="46"/>
                    </a:cubicBezTo>
                    <a:cubicBezTo>
                      <a:pt x="278" y="5"/>
                      <a:pt x="278" y="5"/>
                      <a:pt x="278" y="5"/>
                    </a:cubicBezTo>
                    <a:cubicBezTo>
                      <a:pt x="278" y="2"/>
                      <a:pt x="276" y="0"/>
                      <a:pt x="273" y="0"/>
                    </a:cubicBezTo>
                    <a:close/>
                  </a:path>
                </a:pathLst>
              </a:custGeom>
              <a:grp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sp>
            <p:nvSpPr>
              <p:cNvPr id="52" name="Freeform 32">
                <a:extLst>
                  <a:ext uri="{FF2B5EF4-FFF2-40B4-BE49-F238E27FC236}">
                    <a16:creationId xmlns:a16="http://schemas.microsoft.com/office/drawing/2014/main" id="{E29F2A9C-39FE-409C-A180-23CCADEC46AE}"/>
                  </a:ext>
                </a:extLst>
              </p:cNvPr>
              <p:cNvSpPr/>
              <p:nvPr/>
            </p:nvSpPr>
            <p:spPr bwMode="auto">
              <a:xfrm>
                <a:off x="7904163" y="-96838"/>
                <a:ext cx="1436687" cy="1055688"/>
              </a:xfrm>
              <a:custGeom>
                <a:avLst/>
                <a:gdLst>
                  <a:gd name="T0" fmla="*/ 380 w 380"/>
                  <a:gd name="T1" fmla="*/ 38 h 279"/>
                  <a:gd name="T2" fmla="*/ 342 w 380"/>
                  <a:gd name="T3" fmla="*/ 0 h 279"/>
                  <a:gd name="T4" fmla="*/ 304 w 380"/>
                  <a:gd name="T5" fmla="*/ 38 h 279"/>
                  <a:gd name="T6" fmla="*/ 320 w 380"/>
                  <a:gd name="T7" fmla="*/ 69 h 279"/>
                  <a:gd name="T8" fmla="*/ 253 w 380"/>
                  <a:gd name="T9" fmla="*/ 203 h 279"/>
                  <a:gd name="T10" fmla="*/ 209 w 380"/>
                  <a:gd name="T11" fmla="*/ 71 h 279"/>
                  <a:gd name="T12" fmla="*/ 228 w 380"/>
                  <a:gd name="T13" fmla="*/ 38 h 279"/>
                  <a:gd name="T14" fmla="*/ 190 w 380"/>
                  <a:gd name="T15" fmla="*/ 0 h 279"/>
                  <a:gd name="T16" fmla="*/ 152 w 380"/>
                  <a:gd name="T17" fmla="*/ 38 h 279"/>
                  <a:gd name="T18" fmla="*/ 171 w 380"/>
                  <a:gd name="T19" fmla="*/ 71 h 279"/>
                  <a:gd name="T20" fmla="*/ 127 w 380"/>
                  <a:gd name="T21" fmla="*/ 203 h 279"/>
                  <a:gd name="T22" fmla="*/ 60 w 380"/>
                  <a:gd name="T23" fmla="*/ 69 h 279"/>
                  <a:gd name="T24" fmla="*/ 76 w 380"/>
                  <a:gd name="T25" fmla="*/ 38 h 279"/>
                  <a:gd name="T26" fmla="*/ 38 w 380"/>
                  <a:gd name="T27" fmla="*/ 0 h 279"/>
                  <a:gd name="T28" fmla="*/ 0 w 380"/>
                  <a:gd name="T29" fmla="*/ 38 h 279"/>
                  <a:gd name="T30" fmla="*/ 28 w 380"/>
                  <a:gd name="T31" fmla="*/ 74 h 279"/>
                  <a:gd name="T32" fmla="*/ 51 w 380"/>
                  <a:gd name="T33" fmla="*/ 279 h 279"/>
                  <a:gd name="T34" fmla="*/ 329 w 380"/>
                  <a:gd name="T35" fmla="*/ 279 h 279"/>
                  <a:gd name="T36" fmla="*/ 352 w 380"/>
                  <a:gd name="T37" fmla="*/ 74 h 279"/>
                  <a:gd name="T38" fmla="*/ 380 w 380"/>
                  <a:gd name="T39" fmla="*/ 38 h 2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380" h="279">
                    <a:moveTo>
                      <a:pt x="380" y="38"/>
                    </a:moveTo>
                    <a:cubicBezTo>
                      <a:pt x="380" y="17"/>
                      <a:pt x="363" y="0"/>
                      <a:pt x="342" y="0"/>
                    </a:cubicBezTo>
                    <a:cubicBezTo>
                      <a:pt x="321" y="0"/>
                      <a:pt x="304" y="17"/>
                      <a:pt x="304" y="38"/>
                    </a:cubicBezTo>
                    <a:cubicBezTo>
                      <a:pt x="304" y="51"/>
                      <a:pt x="310" y="62"/>
                      <a:pt x="320" y="69"/>
                    </a:cubicBezTo>
                    <a:cubicBezTo>
                      <a:pt x="253" y="203"/>
                      <a:pt x="253" y="203"/>
                      <a:pt x="253" y="203"/>
                    </a:cubicBezTo>
                    <a:cubicBezTo>
                      <a:pt x="209" y="71"/>
                      <a:pt x="209" y="71"/>
                      <a:pt x="209" y="71"/>
                    </a:cubicBezTo>
                    <a:cubicBezTo>
                      <a:pt x="220" y="64"/>
                      <a:pt x="228" y="52"/>
                      <a:pt x="228" y="38"/>
                    </a:cubicBezTo>
                    <a:cubicBezTo>
                      <a:pt x="228" y="17"/>
                      <a:pt x="211" y="0"/>
                      <a:pt x="190" y="0"/>
                    </a:cubicBezTo>
                    <a:cubicBezTo>
                      <a:pt x="169" y="0"/>
                      <a:pt x="152" y="17"/>
                      <a:pt x="152" y="38"/>
                    </a:cubicBezTo>
                    <a:cubicBezTo>
                      <a:pt x="152" y="52"/>
                      <a:pt x="160" y="64"/>
                      <a:pt x="171" y="71"/>
                    </a:cubicBezTo>
                    <a:cubicBezTo>
                      <a:pt x="127" y="203"/>
                      <a:pt x="127" y="203"/>
                      <a:pt x="127" y="203"/>
                    </a:cubicBezTo>
                    <a:cubicBezTo>
                      <a:pt x="60" y="69"/>
                      <a:pt x="60" y="69"/>
                      <a:pt x="60" y="69"/>
                    </a:cubicBezTo>
                    <a:cubicBezTo>
                      <a:pt x="70" y="62"/>
                      <a:pt x="76" y="51"/>
                      <a:pt x="76" y="38"/>
                    </a:cubicBezTo>
                    <a:cubicBezTo>
                      <a:pt x="76" y="17"/>
                      <a:pt x="59" y="0"/>
                      <a:pt x="38" y="0"/>
                    </a:cubicBezTo>
                    <a:cubicBezTo>
                      <a:pt x="17" y="0"/>
                      <a:pt x="0" y="17"/>
                      <a:pt x="0" y="38"/>
                    </a:cubicBezTo>
                    <a:cubicBezTo>
                      <a:pt x="0" y="55"/>
                      <a:pt x="12" y="70"/>
                      <a:pt x="28" y="74"/>
                    </a:cubicBezTo>
                    <a:cubicBezTo>
                      <a:pt x="51" y="279"/>
                      <a:pt x="51" y="279"/>
                      <a:pt x="51" y="279"/>
                    </a:cubicBezTo>
                    <a:cubicBezTo>
                      <a:pt x="329" y="279"/>
                      <a:pt x="329" y="279"/>
                      <a:pt x="329" y="279"/>
                    </a:cubicBezTo>
                    <a:cubicBezTo>
                      <a:pt x="352" y="74"/>
                      <a:pt x="352" y="74"/>
                      <a:pt x="352" y="74"/>
                    </a:cubicBezTo>
                    <a:cubicBezTo>
                      <a:pt x="368" y="70"/>
                      <a:pt x="380" y="55"/>
                      <a:pt x="380" y="38"/>
                    </a:cubicBezTo>
                    <a:close/>
                  </a:path>
                </a:pathLst>
              </a:custGeom>
              <a:grp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grpSp>
        <p:sp>
          <p:nvSpPr>
            <p:cNvPr id="50" name="Freeform 36">
              <a:extLst>
                <a:ext uri="{FF2B5EF4-FFF2-40B4-BE49-F238E27FC236}">
                  <a16:creationId xmlns:a16="http://schemas.microsoft.com/office/drawing/2014/main" id="{0EB5F998-26F9-4CAF-B730-28DE4464FF4C}"/>
                </a:ext>
              </a:extLst>
            </p:cNvPr>
            <p:cNvSpPr/>
            <p:nvPr/>
          </p:nvSpPr>
          <p:spPr bwMode="auto">
            <a:xfrm>
              <a:off x="9389896" y="1811869"/>
              <a:ext cx="737351" cy="672183"/>
            </a:xfrm>
            <a:custGeom>
              <a:avLst/>
              <a:gdLst>
                <a:gd name="T0" fmla="*/ 189 w 255"/>
                <a:gd name="T1" fmla="*/ 10 h 233"/>
                <a:gd name="T2" fmla="*/ 104 w 255"/>
                <a:gd name="T3" fmla="*/ 16 h 233"/>
                <a:gd name="T4" fmla="*/ 18 w 255"/>
                <a:gd name="T5" fmla="*/ 30 h 233"/>
                <a:gd name="T6" fmla="*/ 6 w 255"/>
                <a:gd name="T7" fmla="*/ 30 h 233"/>
                <a:gd name="T8" fmla="*/ 3 w 255"/>
                <a:gd name="T9" fmla="*/ 46 h 233"/>
                <a:gd name="T10" fmla="*/ 115 w 255"/>
                <a:gd name="T11" fmla="*/ 228 h 233"/>
                <a:gd name="T12" fmla="*/ 124 w 255"/>
                <a:gd name="T13" fmla="*/ 233 h 233"/>
                <a:gd name="T14" fmla="*/ 130 w 255"/>
                <a:gd name="T15" fmla="*/ 231 h 233"/>
                <a:gd name="T16" fmla="*/ 134 w 255"/>
                <a:gd name="T17" fmla="*/ 216 h 233"/>
                <a:gd name="T18" fmla="*/ 84 w 255"/>
                <a:gd name="T19" fmla="*/ 135 h 233"/>
                <a:gd name="T20" fmla="*/ 170 w 255"/>
                <a:gd name="T21" fmla="*/ 121 h 233"/>
                <a:gd name="T22" fmla="*/ 255 w 255"/>
                <a:gd name="T23" fmla="*/ 115 h 233"/>
                <a:gd name="T24" fmla="*/ 189 w 255"/>
                <a:gd name="T25" fmla="*/ 10 h 2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55" h="233">
                  <a:moveTo>
                    <a:pt x="189" y="10"/>
                  </a:moveTo>
                  <a:cubicBezTo>
                    <a:pt x="189" y="10"/>
                    <a:pt x="146" y="31"/>
                    <a:pt x="104" y="16"/>
                  </a:cubicBezTo>
                  <a:cubicBezTo>
                    <a:pt x="58" y="0"/>
                    <a:pt x="37" y="6"/>
                    <a:pt x="18" y="30"/>
                  </a:cubicBezTo>
                  <a:cubicBezTo>
                    <a:pt x="14" y="28"/>
                    <a:pt x="10" y="28"/>
                    <a:pt x="6" y="30"/>
                  </a:cubicBezTo>
                  <a:cubicBezTo>
                    <a:pt x="1" y="33"/>
                    <a:pt x="0" y="40"/>
                    <a:pt x="3" y="46"/>
                  </a:cubicBezTo>
                  <a:cubicBezTo>
                    <a:pt x="115" y="228"/>
                    <a:pt x="115" y="228"/>
                    <a:pt x="115" y="228"/>
                  </a:cubicBezTo>
                  <a:cubicBezTo>
                    <a:pt x="117" y="231"/>
                    <a:pt x="121" y="233"/>
                    <a:pt x="124" y="233"/>
                  </a:cubicBezTo>
                  <a:cubicBezTo>
                    <a:pt x="126" y="233"/>
                    <a:pt x="128" y="232"/>
                    <a:pt x="130" y="231"/>
                  </a:cubicBezTo>
                  <a:cubicBezTo>
                    <a:pt x="135" y="228"/>
                    <a:pt x="137" y="221"/>
                    <a:pt x="134" y="216"/>
                  </a:cubicBezTo>
                  <a:cubicBezTo>
                    <a:pt x="84" y="135"/>
                    <a:pt x="84" y="135"/>
                    <a:pt x="84" y="135"/>
                  </a:cubicBezTo>
                  <a:cubicBezTo>
                    <a:pt x="104" y="111"/>
                    <a:pt x="124" y="105"/>
                    <a:pt x="170" y="121"/>
                  </a:cubicBezTo>
                  <a:cubicBezTo>
                    <a:pt x="213" y="135"/>
                    <a:pt x="255" y="115"/>
                    <a:pt x="255" y="115"/>
                  </a:cubicBezTo>
                  <a:lnTo>
                    <a:pt x="189" y="10"/>
                  </a:lnTo>
                  <a:close/>
                </a:path>
              </a:pathLst>
            </a:custGeom>
            <a:solidFill>
              <a:srgbClr val="CCF2EA"/>
            </a:solid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grpSp>
      <p:pic>
        <p:nvPicPr>
          <p:cNvPr id="78" name="图片 77">
            <a:extLst>
              <a:ext uri="{FF2B5EF4-FFF2-40B4-BE49-F238E27FC236}">
                <a16:creationId xmlns:a16="http://schemas.microsoft.com/office/drawing/2014/main" id="{99E6BEEB-5282-4812-8F9C-F3CD2095F300}"/>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flipV="1">
            <a:off x="-95250" y="9525"/>
            <a:ext cx="2166551" cy="1175480"/>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1500" advTm="2000">
        <p:random/>
      </p:transition>
    </mc:Choice>
    <mc:Fallback xmlns="">
      <p:transition spd="slow" advTm="2000">
        <p:random/>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内容占位符 2">
            <a:extLst>
              <a:ext uri="{FF2B5EF4-FFF2-40B4-BE49-F238E27FC236}">
                <a16:creationId xmlns:a16="http://schemas.microsoft.com/office/drawing/2014/main" id="{704BEFE5-D1A1-42BF-AEFE-48B51695CFFD}"/>
              </a:ext>
            </a:extLst>
          </p:cNvPr>
          <p:cNvSpPr txBox="1">
            <a:spLocks/>
          </p:cNvSpPr>
          <p:nvPr/>
        </p:nvSpPr>
        <p:spPr>
          <a:xfrm>
            <a:off x="569842" y="2204864"/>
            <a:ext cx="7159732" cy="2448272"/>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lnSpc>
                <a:spcPct val="150000"/>
              </a:lnSpc>
              <a:buFont typeface="Arial" panose="020B0604020202020204" pitchFamily="34" charset="0"/>
              <a:buNone/>
            </a:pPr>
            <a:r>
              <a:rPr lang="zh-CN" altLang="en-US" sz="4400" b="1" dirty="0">
                <a:solidFill>
                  <a:schemeClr val="accent1">
                    <a:lumMod val="50000"/>
                  </a:schemeClr>
                </a:solidFill>
                <a:latin typeface="思源黑体 CN Medium" panose="020B0600000000000000" pitchFamily="34" charset="-122"/>
                <a:ea typeface="思源黑体 CN Medium" panose="020B0600000000000000" pitchFamily="34" charset="-122"/>
              </a:rPr>
              <a:t>结论：</a:t>
            </a:r>
            <a:endParaRPr lang="en-US" altLang="zh-CN" sz="4400" b="1" dirty="0">
              <a:solidFill>
                <a:schemeClr val="accent1">
                  <a:lumMod val="50000"/>
                </a:schemeClr>
              </a:solidFill>
              <a:latin typeface="思源黑体 CN Medium" panose="020B0600000000000000" pitchFamily="34" charset="-122"/>
              <a:ea typeface="思源黑体 CN Medium" panose="020B0600000000000000" pitchFamily="34" charset="-122"/>
            </a:endParaRPr>
          </a:p>
          <a:p>
            <a:pPr marL="0" indent="0" algn="ctr">
              <a:lnSpc>
                <a:spcPct val="100000"/>
              </a:lnSpc>
              <a:buFont typeface="Arial" panose="020B0604020202020204" pitchFamily="34" charset="0"/>
              <a:buNone/>
            </a:pPr>
            <a:r>
              <a:rPr lang="zh-CN" altLang="en-US" sz="3600" dirty="0">
                <a:solidFill>
                  <a:schemeClr val="accent2"/>
                </a:solidFill>
                <a:latin typeface="思源黑体 CN Normal" panose="020B0400000000000000" pitchFamily="34" charset="-122"/>
                <a:ea typeface="思源黑体 CN Normal" panose="020B0400000000000000" pitchFamily="34" charset="-122"/>
              </a:rPr>
              <a:t>多角度理解，深刻认识，</a:t>
            </a:r>
            <a:endParaRPr lang="en-US" altLang="zh-CN" sz="3600" dirty="0">
              <a:solidFill>
                <a:schemeClr val="accent2"/>
              </a:solidFill>
              <a:latin typeface="思源黑体 CN Normal" panose="020B0400000000000000" pitchFamily="34" charset="-122"/>
              <a:ea typeface="思源黑体 CN Normal" panose="020B0400000000000000" pitchFamily="34" charset="-122"/>
            </a:endParaRPr>
          </a:p>
          <a:p>
            <a:pPr marL="0" indent="0" algn="ctr">
              <a:lnSpc>
                <a:spcPct val="100000"/>
              </a:lnSpc>
              <a:buFont typeface="Arial" panose="020B0604020202020204" pitchFamily="34" charset="0"/>
              <a:buNone/>
            </a:pPr>
            <a:r>
              <a:rPr lang="zh-CN" altLang="en-US" sz="3600" dirty="0">
                <a:solidFill>
                  <a:schemeClr val="accent2"/>
                </a:solidFill>
                <a:latin typeface="思源黑体 CN Normal" panose="020B0400000000000000" pitchFamily="34" charset="-122"/>
                <a:ea typeface="思源黑体 CN Normal" panose="020B0400000000000000" pitchFamily="34" charset="-122"/>
              </a:rPr>
              <a:t>灵活运用，知识立体化</a:t>
            </a:r>
            <a:r>
              <a:rPr lang="zh-CN" altLang="en-US" sz="3200" dirty="0">
                <a:solidFill>
                  <a:schemeClr val="accent2"/>
                </a:solidFill>
              </a:rPr>
              <a:t>。</a:t>
            </a:r>
            <a:endParaRPr lang="en-US" altLang="zh-CN" sz="3200" dirty="0">
              <a:solidFill>
                <a:schemeClr val="accent2"/>
              </a:solidFill>
            </a:endParaRPr>
          </a:p>
        </p:txBody>
      </p:sp>
      <p:grpSp>
        <p:nvGrpSpPr>
          <p:cNvPr id="17" name="组合 16">
            <a:extLst>
              <a:ext uri="{FF2B5EF4-FFF2-40B4-BE49-F238E27FC236}">
                <a16:creationId xmlns:a16="http://schemas.microsoft.com/office/drawing/2014/main" id="{16BC293C-447A-4C47-89BF-9D753098D39E}"/>
              </a:ext>
            </a:extLst>
          </p:cNvPr>
          <p:cNvGrpSpPr/>
          <p:nvPr/>
        </p:nvGrpSpPr>
        <p:grpSpPr>
          <a:xfrm>
            <a:off x="7751763" y="1333499"/>
            <a:ext cx="4389180" cy="5524501"/>
            <a:chOff x="6507787" y="668424"/>
            <a:chExt cx="5118156" cy="6189576"/>
          </a:xfrm>
        </p:grpSpPr>
        <p:sp>
          <p:nvSpPr>
            <p:cNvPr id="25" name="Freeform 6">
              <a:extLst>
                <a:ext uri="{FF2B5EF4-FFF2-40B4-BE49-F238E27FC236}">
                  <a16:creationId xmlns:a16="http://schemas.microsoft.com/office/drawing/2014/main" id="{E0878790-2580-479E-96FF-C42DA4CFFEED}"/>
                </a:ext>
              </a:extLst>
            </p:cNvPr>
            <p:cNvSpPr/>
            <p:nvPr/>
          </p:nvSpPr>
          <p:spPr bwMode="auto">
            <a:xfrm>
              <a:off x="10592571" y="2412523"/>
              <a:ext cx="0" cy="0"/>
            </a:xfrm>
            <a:custGeom>
              <a:avLst/>
              <a:gdLst/>
              <a:ahLst/>
              <a:cxnLst>
                <a:cxn ang="0">
                  <a:pos x="0" y="0"/>
                </a:cxn>
                <a:cxn ang="0">
                  <a:pos x="0" y="0"/>
                </a:cxn>
                <a:cxn ang="0">
                  <a:pos x="0" y="0"/>
                </a:cxn>
              </a:cxnLst>
              <a:rect l="0" t="0" r="r" b="b"/>
              <a:pathLst>
                <a:path>
                  <a:moveTo>
                    <a:pt x="0" y="0"/>
                  </a:moveTo>
                  <a:cubicBezTo>
                    <a:pt x="0" y="0"/>
                    <a:pt x="0" y="0"/>
                    <a:pt x="0" y="0"/>
                  </a:cubicBezTo>
                  <a:cubicBezTo>
                    <a:pt x="0" y="0"/>
                    <a:pt x="0" y="0"/>
                    <a:pt x="0" y="0"/>
                  </a:cubicBezTo>
                  <a:close/>
                </a:path>
              </a:pathLst>
            </a:custGeom>
            <a:solidFill>
              <a:srgbClr val="CCF2EA"/>
            </a:solid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sp>
          <p:nvSpPr>
            <p:cNvPr id="26" name="Freeform 20">
              <a:extLst>
                <a:ext uri="{FF2B5EF4-FFF2-40B4-BE49-F238E27FC236}">
                  <a16:creationId xmlns:a16="http://schemas.microsoft.com/office/drawing/2014/main" id="{56A14192-56A3-497A-92FB-32D9709548C4}"/>
                </a:ext>
              </a:extLst>
            </p:cNvPr>
            <p:cNvSpPr/>
            <p:nvPr/>
          </p:nvSpPr>
          <p:spPr bwMode="auto">
            <a:xfrm>
              <a:off x="6507787" y="3020832"/>
              <a:ext cx="851505" cy="693649"/>
            </a:xfrm>
            <a:custGeom>
              <a:avLst/>
              <a:gdLst>
                <a:gd name="T0" fmla="*/ 280 w 280"/>
                <a:gd name="T1" fmla="*/ 27 h 228"/>
                <a:gd name="T2" fmla="*/ 247 w 280"/>
                <a:gd name="T3" fmla="*/ 36 h 228"/>
                <a:gd name="T4" fmla="*/ 272 w 280"/>
                <a:gd name="T5" fmla="*/ 5 h 228"/>
                <a:gd name="T6" fmla="*/ 236 w 280"/>
                <a:gd name="T7" fmla="*/ 19 h 228"/>
                <a:gd name="T8" fmla="*/ 194 w 280"/>
                <a:gd name="T9" fmla="*/ 0 h 228"/>
                <a:gd name="T10" fmla="*/ 136 w 280"/>
                <a:gd name="T11" fmla="*/ 58 h 228"/>
                <a:gd name="T12" fmla="*/ 138 w 280"/>
                <a:gd name="T13" fmla="*/ 71 h 228"/>
                <a:gd name="T14" fmla="*/ 19 w 280"/>
                <a:gd name="T15" fmla="*/ 11 h 228"/>
                <a:gd name="T16" fmla="*/ 12 w 280"/>
                <a:gd name="T17" fmla="*/ 40 h 228"/>
                <a:gd name="T18" fmla="*/ 37 w 280"/>
                <a:gd name="T19" fmla="*/ 88 h 228"/>
                <a:gd name="T20" fmla="*/ 11 w 280"/>
                <a:gd name="T21" fmla="*/ 80 h 228"/>
                <a:gd name="T22" fmla="*/ 11 w 280"/>
                <a:gd name="T23" fmla="*/ 81 h 228"/>
                <a:gd name="T24" fmla="*/ 57 w 280"/>
                <a:gd name="T25" fmla="*/ 138 h 228"/>
                <a:gd name="T26" fmla="*/ 42 w 280"/>
                <a:gd name="T27" fmla="*/ 140 h 228"/>
                <a:gd name="T28" fmla="*/ 31 w 280"/>
                <a:gd name="T29" fmla="*/ 139 h 228"/>
                <a:gd name="T30" fmla="*/ 85 w 280"/>
                <a:gd name="T31" fmla="*/ 178 h 228"/>
                <a:gd name="T32" fmla="*/ 14 w 280"/>
                <a:gd name="T33" fmla="*/ 203 h 228"/>
                <a:gd name="T34" fmla="*/ 0 w 280"/>
                <a:gd name="T35" fmla="*/ 202 h 228"/>
                <a:gd name="T36" fmla="*/ 88 w 280"/>
                <a:gd name="T37" fmla="*/ 228 h 228"/>
                <a:gd name="T38" fmla="*/ 251 w 280"/>
                <a:gd name="T39" fmla="*/ 65 h 228"/>
                <a:gd name="T40" fmla="*/ 251 w 280"/>
                <a:gd name="T41" fmla="*/ 57 h 228"/>
                <a:gd name="T42" fmla="*/ 280 w 280"/>
                <a:gd name="T43" fmla="*/ 27 h 2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280" h="228">
                  <a:moveTo>
                    <a:pt x="280" y="27"/>
                  </a:moveTo>
                  <a:cubicBezTo>
                    <a:pt x="270" y="32"/>
                    <a:pt x="259" y="35"/>
                    <a:pt x="247" y="36"/>
                  </a:cubicBezTo>
                  <a:cubicBezTo>
                    <a:pt x="259" y="29"/>
                    <a:pt x="268" y="18"/>
                    <a:pt x="272" y="5"/>
                  </a:cubicBezTo>
                  <a:cubicBezTo>
                    <a:pt x="261" y="11"/>
                    <a:pt x="249" y="16"/>
                    <a:pt x="236" y="19"/>
                  </a:cubicBezTo>
                  <a:cubicBezTo>
                    <a:pt x="225" y="7"/>
                    <a:pt x="210" y="0"/>
                    <a:pt x="194" y="0"/>
                  </a:cubicBezTo>
                  <a:cubicBezTo>
                    <a:pt x="162" y="0"/>
                    <a:pt x="136" y="26"/>
                    <a:pt x="136" y="58"/>
                  </a:cubicBezTo>
                  <a:cubicBezTo>
                    <a:pt x="136" y="62"/>
                    <a:pt x="137" y="67"/>
                    <a:pt x="138" y="71"/>
                  </a:cubicBezTo>
                  <a:cubicBezTo>
                    <a:pt x="90" y="69"/>
                    <a:pt x="48" y="46"/>
                    <a:pt x="19" y="11"/>
                  </a:cubicBezTo>
                  <a:cubicBezTo>
                    <a:pt x="14" y="19"/>
                    <a:pt x="12" y="29"/>
                    <a:pt x="12" y="40"/>
                  </a:cubicBezTo>
                  <a:cubicBezTo>
                    <a:pt x="12" y="60"/>
                    <a:pt x="22" y="77"/>
                    <a:pt x="37" y="88"/>
                  </a:cubicBezTo>
                  <a:cubicBezTo>
                    <a:pt x="28" y="87"/>
                    <a:pt x="19" y="85"/>
                    <a:pt x="11" y="80"/>
                  </a:cubicBezTo>
                  <a:cubicBezTo>
                    <a:pt x="11" y="81"/>
                    <a:pt x="11" y="81"/>
                    <a:pt x="11" y="81"/>
                  </a:cubicBezTo>
                  <a:cubicBezTo>
                    <a:pt x="11" y="109"/>
                    <a:pt x="31" y="132"/>
                    <a:pt x="57" y="138"/>
                  </a:cubicBezTo>
                  <a:cubicBezTo>
                    <a:pt x="52" y="139"/>
                    <a:pt x="47" y="140"/>
                    <a:pt x="42" y="140"/>
                  </a:cubicBezTo>
                  <a:cubicBezTo>
                    <a:pt x="38" y="140"/>
                    <a:pt x="35" y="139"/>
                    <a:pt x="31" y="139"/>
                  </a:cubicBezTo>
                  <a:cubicBezTo>
                    <a:pt x="39" y="161"/>
                    <a:pt x="60" y="178"/>
                    <a:pt x="85" y="178"/>
                  </a:cubicBezTo>
                  <a:cubicBezTo>
                    <a:pt x="65" y="194"/>
                    <a:pt x="40" y="203"/>
                    <a:pt x="14" y="203"/>
                  </a:cubicBezTo>
                  <a:cubicBezTo>
                    <a:pt x="9" y="203"/>
                    <a:pt x="4" y="203"/>
                    <a:pt x="0" y="202"/>
                  </a:cubicBezTo>
                  <a:cubicBezTo>
                    <a:pt x="25" y="219"/>
                    <a:pt x="55" y="228"/>
                    <a:pt x="88" y="228"/>
                  </a:cubicBezTo>
                  <a:cubicBezTo>
                    <a:pt x="194" y="228"/>
                    <a:pt x="251" y="140"/>
                    <a:pt x="251" y="65"/>
                  </a:cubicBezTo>
                  <a:cubicBezTo>
                    <a:pt x="251" y="62"/>
                    <a:pt x="251" y="60"/>
                    <a:pt x="251" y="57"/>
                  </a:cubicBezTo>
                  <a:cubicBezTo>
                    <a:pt x="263" y="49"/>
                    <a:pt x="272" y="39"/>
                    <a:pt x="280" y="27"/>
                  </a:cubicBezTo>
                  <a:close/>
                </a:path>
              </a:pathLst>
            </a:custGeom>
            <a:solidFill>
              <a:srgbClr val="CCF2EA"/>
            </a:solid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sp>
          <p:nvSpPr>
            <p:cNvPr id="27" name="Freeform 37">
              <a:extLst>
                <a:ext uri="{FF2B5EF4-FFF2-40B4-BE49-F238E27FC236}">
                  <a16:creationId xmlns:a16="http://schemas.microsoft.com/office/drawing/2014/main" id="{B2133E7F-58B3-45C0-88A6-CAE9A80646F5}"/>
                </a:ext>
              </a:extLst>
            </p:cNvPr>
            <p:cNvSpPr/>
            <p:nvPr/>
          </p:nvSpPr>
          <p:spPr bwMode="auto">
            <a:xfrm>
              <a:off x="7906414" y="2797564"/>
              <a:ext cx="2363514" cy="4060436"/>
            </a:xfrm>
            <a:custGeom>
              <a:avLst/>
              <a:gdLst>
                <a:gd name="T0" fmla="*/ 470 w 588"/>
                <a:gd name="T1" fmla="*/ 274 h 1010"/>
                <a:gd name="T2" fmla="*/ 543 w 588"/>
                <a:gd name="T3" fmla="*/ 164 h 1010"/>
                <a:gd name="T4" fmla="*/ 588 w 588"/>
                <a:gd name="T5" fmla="*/ 13 h 1010"/>
                <a:gd name="T6" fmla="*/ 580 w 588"/>
                <a:gd name="T7" fmla="*/ 9 h 1010"/>
                <a:gd name="T8" fmla="*/ 531 w 588"/>
                <a:gd name="T9" fmla="*/ 143 h 1010"/>
                <a:gd name="T10" fmla="*/ 456 w 588"/>
                <a:gd name="T11" fmla="*/ 237 h 1010"/>
                <a:gd name="T12" fmla="*/ 454 w 588"/>
                <a:gd name="T13" fmla="*/ 238 h 1010"/>
                <a:gd name="T14" fmla="*/ 310 w 588"/>
                <a:gd name="T15" fmla="*/ 0 h 1010"/>
                <a:gd name="T16" fmla="*/ 272 w 588"/>
                <a:gd name="T17" fmla="*/ 25 h 1010"/>
                <a:gd name="T18" fmla="*/ 401 w 588"/>
                <a:gd name="T19" fmla="*/ 434 h 1010"/>
                <a:gd name="T20" fmla="*/ 234 w 588"/>
                <a:gd name="T21" fmla="*/ 365 h 1010"/>
                <a:gd name="T22" fmla="*/ 106 w 588"/>
                <a:gd name="T23" fmla="*/ 257 h 1010"/>
                <a:gd name="T24" fmla="*/ 12 w 588"/>
                <a:gd name="T25" fmla="*/ 95 h 1010"/>
                <a:gd name="T26" fmla="*/ 0 w 588"/>
                <a:gd name="T27" fmla="*/ 101 h 1010"/>
                <a:gd name="T28" fmla="*/ 90 w 588"/>
                <a:gd name="T29" fmla="*/ 284 h 1010"/>
                <a:gd name="T30" fmla="*/ 218 w 588"/>
                <a:gd name="T31" fmla="*/ 413 h 1010"/>
                <a:gd name="T32" fmla="*/ 406 w 588"/>
                <a:gd name="T33" fmla="*/ 511 h 1010"/>
                <a:gd name="T34" fmla="*/ 331 w 588"/>
                <a:gd name="T35" fmla="*/ 1010 h 1010"/>
                <a:gd name="T36" fmla="*/ 557 w 588"/>
                <a:gd name="T37" fmla="*/ 1010 h 1010"/>
                <a:gd name="T38" fmla="*/ 546 w 588"/>
                <a:gd name="T39" fmla="*/ 509 h 1010"/>
                <a:gd name="T40" fmla="*/ 470 w 588"/>
                <a:gd name="T41" fmla="*/ 274 h 10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588" h="1010">
                  <a:moveTo>
                    <a:pt x="470" y="274"/>
                  </a:moveTo>
                  <a:cubicBezTo>
                    <a:pt x="498" y="243"/>
                    <a:pt x="523" y="207"/>
                    <a:pt x="543" y="164"/>
                  </a:cubicBezTo>
                  <a:cubicBezTo>
                    <a:pt x="564" y="120"/>
                    <a:pt x="581" y="71"/>
                    <a:pt x="588" y="13"/>
                  </a:cubicBezTo>
                  <a:cubicBezTo>
                    <a:pt x="580" y="9"/>
                    <a:pt x="580" y="9"/>
                    <a:pt x="580" y="9"/>
                  </a:cubicBezTo>
                  <a:cubicBezTo>
                    <a:pt x="571" y="60"/>
                    <a:pt x="552" y="106"/>
                    <a:pt x="531" y="143"/>
                  </a:cubicBezTo>
                  <a:cubicBezTo>
                    <a:pt x="509" y="181"/>
                    <a:pt x="483" y="212"/>
                    <a:pt x="456" y="237"/>
                  </a:cubicBezTo>
                  <a:cubicBezTo>
                    <a:pt x="455" y="238"/>
                    <a:pt x="455" y="238"/>
                    <a:pt x="454" y="238"/>
                  </a:cubicBezTo>
                  <a:cubicBezTo>
                    <a:pt x="415" y="153"/>
                    <a:pt x="366" y="73"/>
                    <a:pt x="310" y="0"/>
                  </a:cubicBezTo>
                  <a:cubicBezTo>
                    <a:pt x="272" y="25"/>
                    <a:pt x="272" y="25"/>
                    <a:pt x="272" y="25"/>
                  </a:cubicBezTo>
                  <a:cubicBezTo>
                    <a:pt x="346" y="158"/>
                    <a:pt x="386" y="295"/>
                    <a:pt x="401" y="434"/>
                  </a:cubicBezTo>
                  <a:cubicBezTo>
                    <a:pt x="344" y="419"/>
                    <a:pt x="287" y="397"/>
                    <a:pt x="234" y="365"/>
                  </a:cubicBezTo>
                  <a:cubicBezTo>
                    <a:pt x="188" y="337"/>
                    <a:pt x="145" y="301"/>
                    <a:pt x="106" y="257"/>
                  </a:cubicBezTo>
                  <a:cubicBezTo>
                    <a:pt x="68" y="212"/>
                    <a:pt x="32" y="157"/>
                    <a:pt x="12" y="95"/>
                  </a:cubicBezTo>
                  <a:cubicBezTo>
                    <a:pt x="0" y="101"/>
                    <a:pt x="0" y="101"/>
                    <a:pt x="0" y="101"/>
                  </a:cubicBezTo>
                  <a:cubicBezTo>
                    <a:pt x="18" y="172"/>
                    <a:pt x="52" y="232"/>
                    <a:pt x="90" y="284"/>
                  </a:cubicBezTo>
                  <a:cubicBezTo>
                    <a:pt x="128" y="335"/>
                    <a:pt x="172" y="378"/>
                    <a:pt x="218" y="413"/>
                  </a:cubicBezTo>
                  <a:cubicBezTo>
                    <a:pt x="278" y="457"/>
                    <a:pt x="341" y="489"/>
                    <a:pt x="406" y="511"/>
                  </a:cubicBezTo>
                  <a:cubicBezTo>
                    <a:pt x="412" y="679"/>
                    <a:pt x="383" y="847"/>
                    <a:pt x="331" y="1010"/>
                  </a:cubicBezTo>
                  <a:cubicBezTo>
                    <a:pt x="557" y="1010"/>
                    <a:pt x="557" y="1010"/>
                    <a:pt x="557" y="1010"/>
                  </a:cubicBezTo>
                  <a:cubicBezTo>
                    <a:pt x="583" y="820"/>
                    <a:pt x="587" y="695"/>
                    <a:pt x="546" y="509"/>
                  </a:cubicBezTo>
                  <a:cubicBezTo>
                    <a:pt x="528" y="428"/>
                    <a:pt x="503" y="349"/>
                    <a:pt x="470" y="274"/>
                  </a:cubicBezTo>
                  <a:close/>
                </a:path>
              </a:pathLst>
            </a:custGeom>
            <a:solidFill>
              <a:srgbClr val="93B0C1"/>
            </a:solid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sp>
          <p:nvSpPr>
            <p:cNvPr id="28" name="Freeform 32">
              <a:extLst>
                <a:ext uri="{FF2B5EF4-FFF2-40B4-BE49-F238E27FC236}">
                  <a16:creationId xmlns:a16="http://schemas.microsoft.com/office/drawing/2014/main" id="{BEDB214D-1615-4226-AA95-4AF9D6D74024}"/>
                </a:ext>
              </a:extLst>
            </p:cNvPr>
            <p:cNvSpPr>
              <a:spLocks noEditPoints="1"/>
            </p:cNvSpPr>
            <p:nvPr/>
          </p:nvSpPr>
          <p:spPr bwMode="auto">
            <a:xfrm>
              <a:off x="10346023" y="2207066"/>
              <a:ext cx="459615" cy="458092"/>
            </a:xfrm>
            <a:custGeom>
              <a:avLst/>
              <a:gdLst>
                <a:gd name="T0" fmla="*/ 106 w 114"/>
                <a:gd name="T1" fmla="*/ 0 h 114"/>
                <a:gd name="T2" fmla="*/ 8 w 114"/>
                <a:gd name="T3" fmla="*/ 0 h 114"/>
                <a:gd name="T4" fmla="*/ 0 w 114"/>
                <a:gd name="T5" fmla="*/ 8 h 114"/>
                <a:gd name="T6" fmla="*/ 0 w 114"/>
                <a:gd name="T7" fmla="*/ 106 h 114"/>
                <a:gd name="T8" fmla="*/ 8 w 114"/>
                <a:gd name="T9" fmla="*/ 114 h 114"/>
                <a:gd name="T10" fmla="*/ 106 w 114"/>
                <a:gd name="T11" fmla="*/ 114 h 114"/>
                <a:gd name="T12" fmla="*/ 114 w 114"/>
                <a:gd name="T13" fmla="*/ 106 h 114"/>
                <a:gd name="T14" fmla="*/ 114 w 114"/>
                <a:gd name="T15" fmla="*/ 8 h 114"/>
                <a:gd name="T16" fmla="*/ 106 w 114"/>
                <a:gd name="T17" fmla="*/ 0 h 114"/>
                <a:gd name="T18" fmla="*/ 35 w 114"/>
                <a:gd name="T19" fmla="*/ 96 h 114"/>
                <a:gd name="T20" fmla="*/ 17 w 114"/>
                <a:gd name="T21" fmla="*/ 96 h 114"/>
                <a:gd name="T22" fmla="*/ 17 w 114"/>
                <a:gd name="T23" fmla="*/ 44 h 114"/>
                <a:gd name="T24" fmla="*/ 35 w 114"/>
                <a:gd name="T25" fmla="*/ 44 h 114"/>
                <a:gd name="T26" fmla="*/ 35 w 114"/>
                <a:gd name="T27" fmla="*/ 96 h 114"/>
                <a:gd name="T28" fmla="*/ 26 w 114"/>
                <a:gd name="T29" fmla="*/ 37 h 114"/>
                <a:gd name="T30" fmla="*/ 26 w 114"/>
                <a:gd name="T31" fmla="*/ 37 h 114"/>
                <a:gd name="T32" fmla="*/ 16 w 114"/>
                <a:gd name="T33" fmla="*/ 28 h 114"/>
                <a:gd name="T34" fmla="*/ 26 w 114"/>
                <a:gd name="T35" fmla="*/ 19 h 114"/>
                <a:gd name="T36" fmla="*/ 36 w 114"/>
                <a:gd name="T37" fmla="*/ 28 h 114"/>
                <a:gd name="T38" fmla="*/ 26 w 114"/>
                <a:gd name="T39" fmla="*/ 37 h 114"/>
                <a:gd name="T40" fmla="*/ 97 w 114"/>
                <a:gd name="T41" fmla="*/ 96 h 114"/>
                <a:gd name="T42" fmla="*/ 80 w 114"/>
                <a:gd name="T43" fmla="*/ 96 h 114"/>
                <a:gd name="T44" fmla="*/ 80 w 114"/>
                <a:gd name="T45" fmla="*/ 68 h 114"/>
                <a:gd name="T46" fmla="*/ 71 w 114"/>
                <a:gd name="T47" fmla="*/ 56 h 114"/>
                <a:gd name="T48" fmla="*/ 62 w 114"/>
                <a:gd name="T49" fmla="*/ 63 h 114"/>
                <a:gd name="T50" fmla="*/ 61 w 114"/>
                <a:gd name="T51" fmla="*/ 67 h 114"/>
                <a:gd name="T52" fmla="*/ 61 w 114"/>
                <a:gd name="T53" fmla="*/ 96 h 114"/>
                <a:gd name="T54" fmla="*/ 44 w 114"/>
                <a:gd name="T55" fmla="*/ 96 h 114"/>
                <a:gd name="T56" fmla="*/ 44 w 114"/>
                <a:gd name="T57" fmla="*/ 44 h 114"/>
                <a:gd name="T58" fmla="*/ 61 w 114"/>
                <a:gd name="T59" fmla="*/ 44 h 114"/>
                <a:gd name="T60" fmla="*/ 61 w 114"/>
                <a:gd name="T61" fmla="*/ 51 h 114"/>
                <a:gd name="T62" fmla="*/ 77 w 114"/>
                <a:gd name="T63" fmla="*/ 43 h 114"/>
                <a:gd name="T64" fmla="*/ 97 w 114"/>
                <a:gd name="T65" fmla="*/ 66 h 114"/>
                <a:gd name="T66" fmla="*/ 97 w 114"/>
                <a:gd name="T67" fmla="*/ 96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14" h="114">
                  <a:moveTo>
                    <a:pt x="106" y="0"/>
                  </a:moveTo>
                  <a:cubicBezTo>
                    <a:pt x="8" y="0"/>
                    <a:pt x="8" y="0"/>
                    <a:pt x="8" y="0"/>
                  </a:cubicBezTo>
                  <a:cubicBezTo>
                    <a:pt x="4" y="0"/>
                    <a:pt x="0" y="3"/>
                    <a:pt x="0" y="8"/>
                  </a:cubicBezTo>
                  <a:cubicBezTo>
                    <a:pt x="0" y="106"/>
                    <a:pt x="0" y="106"/>
                    <a:pt x="0" y="106"/>
                  </a:cubicBezTo>
                  <a:cubicBezTo>
                    <a:pt x="0" y="111"/>
                    <a:pt x="4" y="114"/>
                    <a:pt x="8" y="114"/>
                  </a:cubicBezTo>
                  <a:cubicBezTo>
                    <a:pt x="106" y="114"/>
                    <a:pt x="106" y="114"/>
                    <a:pt x="106" y="114"/>
                  </a:cubicBezTo>
                  <a:cubicBezTo>
                    <a:pt x="110" y="114"/>
                    <a:pt x="114" y="111"/>
                    <a:pt x="114" y="106"/>
                  </a:cubicBezTo>
                  <a:cubicBezTo>
                    <a:pt x="114" y="8"/>
                    <a:pt x="114" y="8"/>
                    <a:pt x="114" y="8"/>
                  </a:cubicBezTo>
                  <a:cubicBezTo>
                    <a:pt x="114" y="3"/>
                    <a:pt x="110" y="0"/>
                    <a:pt x="106" y="0"/>
                  </a:cubicBezTo>
                  <a:close/>
                  <a:moveTo>
                    <a:pt x="35" y="96"/>
                  </a:moveTo>
                  <a:cubicBezTo>
                    <a:pt x="17" y="96"/>
                    <a:pt x="17" y="96"/>
                    <a:pt x="17" y="96"/>
                  </a:cubicBezTo>
                  <a:cubicBezTo>
                    <a:pt x="17" y="44"/>
                    <a:pt x="17" y="44"/>
                    <a:pt x="17" y="44"/>
                  </a:cubicBezTo>
                  <a:cubicBezTo>
                    <a:pt x="35" y="44"/>
                    <a:pt x="35" y="44"/>
                    <a:pt x="35" y="44"/>
                  </a:cubicBezTo>
                  <a:lnTo>
                    <a:pt x="35" y="96"/>
                  </a:lnTo>
                  <a:close/>
                  <a:moveTo>
                    <a:pt x="26" y="37"/>
                  </a:moveTo>
                  <a:cubicBezTo>
                    <a:pt x="26" y="37"/>
                    <a:pt x="26" y="37"/>
                    <a:pt x="26" y="37"/>
                  </a:cubicBezTo>
                  <a:cubicBezTo>
                    <a:pt x="20" y="37"/>
                    <a:pt x="16" y="33"/>
                    <a:pt x="16" y="28"/>
                  </a:cubicBezTo>
                  <a:cubicBezTo>
                    <a:pt x="16" y="23"/>
                    <a:pt x="20" y="19"/>
                    <a:pt x="26" y="19"/>
                  </a:cubicBezTo>
                  <a:cubicBezTo>
                    <a:pt x="32" y="19"/>
                    <a:pt x="36" y="23"/>
                    <a:pt x="36" y="28"/>
                  </a:cubicBezTo>
                  <a:cubicBezTo>
                    <a:pt x="36" y="33"/>
                    <a:pt x="32" y="37"/>
                    <a:pt x="26" y="37"/>
                  </a:cubicBezTo>
                  <a:close/>
                  <a:moveTo>
                    <a:pt x="97" y="96"/>
                  </a:moveTo>
                  <a:cubicBezTo>
                    <a:pt x="80" y="96"/>
                    <a:pt x="80" y="96"/>
                    <a:pt x="80" y="96"/>
                  </a:cubicBezTo>
                  <a:cubicBezTo>
                    <a:pt x="80" y="68"/>
                    <a:pt x="80" y="68"/>
                    <a:pt x="80" y="68"/>
                  </a:cubicBezTo>
                  <a:cubicBezTo>
                    <a:pt x="80" y="61"/>
                    <a:pt x="77" y="56"/>
                    <a:pt x="71" y="56"/>
                  </a:cubicBezTo>
                  <a:cubicBezTo>
                    <a:pt x="66" y="56"/>
                    <a:pt x="63" y="59"/>
                    <a:pt x="62" y="63"/>
                  </a:cubicBezTo>
                  <a:cubicBezTo>
                    <a:pt x="61" y="64"/>
                    <a:pt x="61" y="65"/>
                    <a:pt x="61" y="67"/>
                  </a:cubicBezTo>
                  <a:cubicBezTo>
                    <a:pt x="61" y="96"/>
                    <a:pt x="61" y="96"/>
                    <a:pt x="61" y="96"/>
                  </a:cubicBezTo>
                  <a:cubicBezTo>
                    <a:pt x="44" y="96"/>
                    <a:pt x="44" y="96"/>
                    <a:pt x="44" y="96"/>
                  </a:cubicBezTo>
                  <a:cubicBezTo>
                    <a:pt x="44" y="96"/>
                    <a:pt x="44" y="49"/>
                    <a:pt x="44" y="44"/>
                  </a:cubicBezTo>
                  <a:cubicBezTo>
                    <a:pt x="61" y="44"/>
                    <a:pt x="61" y="44"/>
                    <a:pt x="61" y="44"/>
                  </a:cubicBezTo>
                  <a:cubicBezTo>
                    <a:pt x="61" y="51"/>
                    <a:pt x="61" y="51"/>
                    <a:pt x="61" y="51"/>
                  </a:cubicBezTo>
                  <a:cubicBezTo>
                    <a:pt x="64" y="48"/>
                    <a:pt x="68" y="43"/>
                    <a:pt x="77" y="43"/>
                  </a:cubicBezTo>
                  <a:cubicBezTo>
                    <a:pt x="88" y="43"/>
                    <a:pt x="97" y="50"/>
                    <a:pt x="97" y="66"/>
                  </a:cubicBezTo>
                  <a:lnTo>
                    <a:pt x="97" y="96"/>
                  </a:lnTo>
                  <a:close/>
                </a:path>
              </a:pathLst>
            </a:custGeom>
            <a:solidFill>
              <a:srgbClr val="CCF2EA"/>
            </a:solid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grpSp>
          <p:nvGrpSpPr>
            <p:cNvPr id="29" name="Group 33">
              <a:extLst>
                <a:ext uri="{FF2B5EF4-FFF2-40B4-BE49-F238E27FC236}">
                  <a16:creationId xmlns:a16="http://schemas.microsoft.com/office/drawing/2014/main" id="{679F2C17-75B5-408C-BA04-521AC25C279B}"/>
                </a:ext>
              </a:extLst>
            </p:cNvPr>
            <p:cNvGrpSpPr/>
            <p:nvPr/>
          </p:nvGrpSpPr>
          <p:grpSpPr>
            <a:xfrm>
              <a:off x="10254709" y="4173364"/>
              <a:ext cx="872050" cy="872049"/>
              <a:chOff x="4127501" y="4194175"/>
              <a:chExt cx="909638" cy="909637"/>
            </a:xfrm>
            <a:solidFill>
              <a:srgbClr val="CCF2EA"/>
            </a:solidFill>
          </p:grpSpPr>
          <p:sp>
            <p:nvSpPr>
              <p:cNvPr id="70" name="Freeform 11">
                <a:extLst>
                  <a:ext uri="{FF2B5EF4-FFF2-40B4-BE49-F238E27FC236}">
                    <a16:creationId xmlns:a16="http://schemas.microsoft.com/office/drawing/2014/main" id="{B3C8D684-02EE-4403-AE93-D34E711D793C}"/>
                  </a:ext>
                </a:extLst>
              </p:cNvPr>
              <p:cNvSpPr/>
              <p:nvPr/>
            </p:nvSpPr>
            <p:spPr bwMode="auto">
              <a:xfrm>
                <a:off x="4386263" y="4659313"/>
                <a:ext cx="96838" cy="192087"/>
              </a:xfrm>
              <a:custGeom>
                <a:avLst/>
                <a:gdLst>
                  <a:gd name="T0" fmla="*/ 0 w 61"/>
                  <a:gd name="T1" fmla="*/ 18 h 121"/>
                  <a:gd name="T2" fmla="*/ 22 w 61"/>
                  <a:gd name="T3" fmla="*/ 18 h 121"/>
                  <a:gd name="T4" fmla="*/ 22 w 61"/>
                  <a:gd name="T5" fmla="*/ 121 h 121"/>
                  <a:gd name="T6" fmla="*/ 40 w 61"/>
                  <a:gd name="T7" fmla="*/ 121 h 121"/>
                  <a:gd name="T8" fmla="*/ 40 w 61"/>
                  <a:gd name="T9" fmla="*/ 18 h 121"/>
                  <a:gd name="T10" fmla="*/ 61 w 61"/>
                  <a:gd name="T11" fmla="*/ 18 h 121"/>
                  <a:gd name="T12" fmla="*/ 61 w 61"/>
                  <a:gd name="T13" fmla="*/ 0 h 121"/>
                  <a:gd name="T14" fmla="*/ 0 w 61"/>
                  <a:gd name="T15" fmla="*/ 0 h 121"/>
                  <a:gd name="T16" fmla="*/ 0 w 61"/>
                  <a:gd name="T17" fmla="*/ 18 h 1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1" h="121">
                    <a:moveTo>
                      <a:pt x="0" y="18"/>
                    </a:moveTo>
                    <a:lnTo>
                      <a:pt x="22" y="18"/>
                    </a:lnTo>
                    <a:lnTo>
                      <a:pt x="22" y="121"/>
                    </a:lnTo>
                    <a:lnTo>
                      <a:pt x="40" y="121"/>
                    </a:lnTo>
                    <a:lnTo>
                      <a:pt x="40" y="18"/>
                    </a:lnTo>
                    <a:lnTo>
                      <a:pt x="61" y="18"/>
                    </a:lnTo>
                    <a:lnTo>
                      <a:pt x="61" y="0"/>
                    </a:lnTo>
                    <a:lnTo>
                      <a:pt x="0" y="0"/>
                    </a:lnTo>
                    <a:lnTo>
                      <a:pt x="0" y="18"/>
                    </a:lnTo>
                    <a:close/>
                  </a:path>
                </a:pathLst>
              </a:custGeom>
              <a:grp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sp>
            <p:nvSpPr>
              <p:cNvPr id="71" name="Freeform 12">
                <a:extLst>
                  <a:ext uri="{FF2B5EF4-FFF2-40B4-BE49-F238E27FC236}">
                    <a16:creationId xmlns:a16="http://schemas.microsoft.com/office/drawing/2014/main" id="{FFC44300-446F-4CA4-9E80-C29CC05C8CDD}"/>
                  </a:ext>
                </a:extLst>
              </p:cNvPr>
              <p:cNvSpPr/>
              <p:nvPr/>
            </p:nvSpPr>
            <p:spPr bwMode="auto">
              <a:xfrm>
                <a:off x="4572001" y="4440238"/>
                <a:ext cx="25400" cy="109537"/>
              </a:xfrm>
              <a:custGeom>
                <a:avLst/>
                <a:gdLst>
                  <a:gd name="T0" fmla="*/ 3 w 6"/>
                  <a:gd name="T1" fmla="*/ 26 h 26"/>
                  <a:gd name="T2" fmla="*/ 5 w 6"/>
                  <a:gd name="T3" fmla="*/ 25 h 26"/>
                  <a:gd name="T4" fmla="*/ 6 w 6"/>
                  <a:gd name="T5" fmla="*/ 23 h 26"/>
                  <a:gd name="T6" fmla="*/ 6 w 6"/>
                  <a:gd name="T7" fmla="*/ 3 h 26"/>
                  <a:gd name="T8" fmla="*/ 5 w 6"/>
                  <a:gd name="T9" fmla="*/ 1 h 26"/>
                  <a:gd name="T10" fmla="*/ 3 w 6"/>
                  <a:gd name="T11" fmla="*/ 0 h 26"/>
                  <a:gd name="T12" fmla="*/ 0 w 6"/>
                  <a:gd name="T13" fmla="*/ 1 h 26"/>
                  <a:gd name="T14" fmla="*/ 0 w 6"/>
                  <a:gd name="T15" fmla="*/ 3 h 26"/>
                  <a:gd name="T16" fmla="*/ 0 w 6"/>
                  <a:gd name="T17" fmla="*/ 23 h 26"/>
                  <a:gd name="T18" fmla="*/ 0 w 6"/>
                  <a:gd name="T19" fmla="*/ 25 h 26"/>
                  <a:gd name="T20" fmla="*/ 3 w 6"/>
                  <a:gd name="T21" fmla="*/ 26 h 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6" h="26">
                    <a:moveTo>
                      <a:pt x="3" y="26"/>
                    </a:moveTo>
                    <a:cubicBezTo>
                      <a:pt x="4" y="26"/>
                      <a:pt x="5" y="26"/>
                      <a:pt x="5" y="25"/>
                    </a:cubicBezTo>
                    <a:cubicBezTo>
                      <a:pt x="6" y="25"/>
                      <a:pt x="6" y="24"/>
                      <a:pt x="6" y="23"/>
                    </a:cubicBezTo>
                    <a:cubicBezTo>
                      <a:pt x="6" y="3"/>
                      <a:pt x="6" y="3"/>
                      <a:pt x="6" y="3"/>
                    </a:cubicBezTo>
                    <a:cubicBezTo>
                      <a:pt x="6" y="2"/>
                      <a:pt x="6" y="1"/>
                      <a:pt x="5" y="1"/>
                    </a:cubicBezTo>
                    <a:cubicBezTo>
                      <a:pt x="5" y="0"/>
                      <a:pt x="4" y="0"/>
                      <a:pt x="3" y="0"/>
                    </a:cubicBezTo>
                    <a:cubicBezTo>
                      <a:pt x="2" y="0"/>
                      <a:pt x="1" y="0"/>
                      <a:pt x="0" y="1"/>
                    </a:cubicBezTo>
                    <a:cubicBezTo>
                      <a:pt x="0" y="1"/>
                      <a:pt x="0" y="2"/>
                      <a:pt x="0" y="3"/>
                    </a:cubicBezTo>
                    <a:cubicBezTo>
                      <a:pt x="0" y="23"/>
                      <a:pt x="0" y="23"/>
                      <a:pt x="0" y="23"/>
                    </a:cubicBezTo>
                    <a:cubicBezTo>
                      <a:pt x="0" y="24"/>
                      <a:pt x="0" y="25"/>
                      <a:pt x="0" y="25"/>
                    </a:cubicBezTo>
                    <a:cubicBezTo>
                      <a:pt x="1" y="26"/>
                      <a:pt x="2" y="26"/>
                      <a:pt x="3" y="26"/>
                    </a:cubicBezTo>
                    <a:close/>
                  </a:path>
                </a:pathLst>
              </a:custGeom>
              <a:grp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sp>
            <p:nvSpPr>
              <p:cNvPr id="72" name="Freeform 13">
                <a:extLst>
                  <a:ext uri="{FF2B5EF4-FFF2-40B4-BE49-F238E27FC236}">
                    <a16:creationId xmlns:a16="http://schemas.microsoft.com/office/drawing/2014/main" id="{744BCE13-523F-430D-BDB9-25DF2D6CD2DC}"/>
                  </a:ext>
                </a:extLst>
              </p:cNvPr>
              <p:cNvSpPr>
                <a:spLocks noEditPoints="1"/>
              </p:cNvSpPr>
              <p:nvPr/>
            </p:nvSpPr>
            <p:spPr bwMode="auto">
              <a:xfrm>
                <a:off x="4600576" y="4659313"/>
                <a:ext cx="79375" cy="192087"/>
              </a:xfrm>
              <a:custGeom>
                <a:avLst/>
                <a:gdLst>
                  <a:gd name="T0" fmla="*/ 13 w 19"/>
                  <a:gd name="T1" fmla="*/ 12 h 46"/>
                  <a:gd name="T2" fmla="*/ 9 w 19"/>
                  <a:gd name="T3" fmla="*/ 12 h 46"/>
                  <a:gd name="T4" fmla="*/ 6 w 19"/>
                  <a:gd name="T5" fmla="*/ 15 h 46"/>
                  <a:gd name="T6" fmla="*/ 6 w 19"/>
                  <a:gd name="T7" fmla="*/ 0 h 46"/>
                  <a:gd name="T8" fmla="*/ 0 w 19"/>
                  <a:gd name="T9" fmla="*/ 0 h 46"/>
                  <a:gd name="T10" fmla="*/ 0 w 19"/>
                  <a:gd name="T11" fmla="*/ 46 h 46"/>
                  <a:gd name="T12" fmla="*/ 6 w 19"/>
                  <a:gd name="T13" fmla="*/ 46 h 46"/>
                  <a:gd name="T14" fmla="*/ 6 w 19"/>
                  <a:gd name="T15" fmla="*/ 43 h 46"/>
                  <a:gd name="T16" fmla="*/ 9 w 19"/>
                  <a:gd name="T17" fmla="*/ 45 h 46"/>
                  <a:gd name="T18" fmla="*/ 13 w 19"/>
                  <a:gd name="T19" fmla="*/ 46 h 46"/>
                  <a:gd name="T20" fmla="*/ 18 w 19"/>
                  <a:gd name="T21" fmla="*/ 44 h 46"/>
                  <a:gd name="T22" fmla="*/ 19 w 19"/>
                  <a:gd name="T23" fmla="*/ 39 h 46"/>
                  <a:gd name="T24" fmla="*/ 19 w 19"/>
                  <a:gd name="T25" fmla="*/ 20 h 46"/>
                  <a:gd name="T26" fmla="*/ 17 w 19"/>
                  <a:gd name="T27" fmla="*/ 14 h 46"/>
                  <a:gd name="T28" fmla="*/ 13 w 19"/>
                  <a:gd name="T29" fmla="*/ 12 h 46"/>
                  <a:gd name="T30" fmla="*/ 12 w 19"/>
                  <a:gd name="T31" fmla="*/ 38 h 46"/>
                  <a:gd name="T32" fmla="*/ 12 w 19"/>
                  <a:gd name="T33" fmla="*/ 40 h 46"/>
                  <a:gd name="T34" fmla="*/ 10 w 19"/>
                  <a:gd name="T35" fmla="*/ 41 h 46"/>
                  <a:gd name="T36" fmla="*/ 8 w 19"/>
                  <a:gd name="T37" fmla="*/ 41 h 46"/>
                  <a:gd name="T38" fmla="*/ 6 w 19"/>
                  <a:gd name="T39" fmla="*/ 39 h 46"/>
                  <a:gd name="T40" fmla="*/ 6 w 19"/>
                  <a:gd name="T41" fmla="*/ 18 h 46"/>
                  <a:gd name="T42" fmla="*/ 8 w 19"/>
                  <a:gd name="T43" fmla="*/ 17 h 46"/>
                  <a:gd name="T44" fmla="*/ 9 w 19"/>
                  <a:gd name="T45" fmla="*/ 17 h 46"/>
                  <a:gd name="T46" fmla="*/ 11 w 19"/>
                  <a:gd name="T47" fmla="*/ 18 h 46"/>
                  <a:gd name="T48" fmla="*/ 12 w 19"/>
                  <a:gd name="T49" fmla="*/ 20 h 46"/>
                  <a:gd name="T50" fmla="*/ 12 w 19"/>
                  <a:gd name="T51" fmla="*/ 38 h 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9" h="46">
                    <a:moveTo>
                      <a:pt x="13" y="12"/>
                    </a:moveTo>
                    <a:cubicBezTo>
                      <a:pt x="11" y="12"/>
                      <a:pt x="10" y="12"/>
                      <a:pt x="9" y="12"/>
                    </a:cubicBezTo>
                    <a:cubicBezTo>
                      <a:pt x="8" y="13"/>
                      <a:pt x="7" y="14"/>
                      <a:pt x="6" y="15"/>
                    </a:cubicBezTo>
                    <a:cubicBezTo>
                      <a:pt x="6" y="0"/>
                      <a:pt x="6" y="0"/>
                      <a:pt x="6" y="0"/>
                    </a:cubicBezTo>
                    <a:cubicBezTo>
                      <a:pt x="0" y="0"/>
                      <a:pt x="0" y="0"/>
                      <a:pt x="0" y="0"/>
                    </a:cubicBezTo>
                    <a:cubicBezTo>
                      <a:pt x="0" y="46"/>
                      <a:pt x="0" y="46"/>
                      <a:pt x="0" y="46"/>
                    </a:cubicBezTo>
                    <a:cubicBezTo>
                      <a:pt x="6" y="46"/>
                      <a:pt x="6" y="46"/>
                      <a:pt x="6" y="46"/>
                    </a:cubicBezTo>
                    <a:cubicBezTo>
                      <a:pt x="6" y="43"/>
                      <a:pt x="6" y="43"/>
                      <a:pt x="6" y="43"/>
                    </a:cubicBezTo>
                    <a:cubicBezTo>
                      <a:pt x="7" y="44"/>
                      <a:pt x="8" y="45"/>
                      <a:pt x="9" y="45"/>
                    </a:cubicBezTo>
                    <a:cubicBezTo>
                      <a:pt x="10" y="46"/>
                      <a:pt x="12" y="46"/>
                      <a:pt x="13" y="46"/>
                    </a:cubicBezTo>
                    <a:cubicBezTo>
                      <a:pt x="15" y="46"/>
                      <a:pt x="16" y="46"/>
                      <a:pt x="18" y="44"/>
                    </a:cubicBezTo>
                    <a:cubicBezTo>
                      <a:pt x="19" y="43"/>
                      <a:pt x="19" y="41"/>
                      <a:pt x="19" y="39"/>
                    </a:cubicBezTo>
                    <a:cubicBezTo>
                      <a:pt x="19" y="20"/>
                      <a:pt x="19" y="20"/>
                      <a:pt x="19" y="20"/>
                    </a:cubicBezTo>
                    <a:cubicBezTo>
                      <a:pt x="19" y="17"/>
                      <a:pt x="19" y="15"/>
                      <a:pt x="17" y="14"/>
                    </a:cubicBezTo>
                    <a:cubicBezTo>
                      <a:pt x="16" y="12"/>
                      <a:pt x="15" y="12"/>
                      <a:pt x="13" y="12"/>
                    </a:cubicBezTo>
                    <a:close/>
                    <a:moveTo>
                      <a:pt x="12" y="38"/>
                    </a:moveTo>
                    <a:cubicBezTo>
                      <a:pt x="12" y="39"/>
                      <a:pt x="12" y="40"/>
                      <a:pt x="12" y="40"/>
                    </a:cubicBezTo>
                    <a:cubicBezTo>
                      <a:pt x="11" y="41"/>
                      <a:pt x="11" y="41"/>
                      <a:pt x="10" y="41"/>
                    </a:cubicBezTo>
                    <a:cubicBezTo>
                      <a:pt x="9" y="41"/>
                      <a:pt x="9" y="41"/>
                      <a:pt x="8" y="41"/>
                    </a:cubicBezTo>
                    <a:cubicBezTo>
                      <a:pt x="8" y="40"/>
                      <a:pt x="7" y="40"/>
                      <a:pt x="6" y="39"/>
                    </a:cubicBezTo>
                    <a:cubicBezTo>
                      <a:pt x="6" y="18"/>
                      <a:pt x="6" y="18"/>
                      <a:pt x="6" y="18"/>
                    </a:cubicBezTo>
                    <a:cubicBezTo>
                      <a:pt x="7" y="18"/>
                      <a:pt x="7" y="17"/>
                      <a:pt x="8" y="17"/>
                    </a:cubicBezTo>
                    <a:cubicBezTo>
                      <a:pt x="8" y="17"/>
                      <a:pt x="9" y="17"/>
                      <a:pt x="9" y="17"/>
                    </a:cubicBezTo>
                    <a:cubicBezTo>
                      <a:pt x="10" y="17"/>
                      <a:pt x="11" y="17"/>
                      <a:pt x="11" y="18"/>
                    </a:cubicBezTo>
                    <a:cubicBezTo>
                      <a:pt x="12" y="18"/>
                      <a:pt x="12" y="19"/>
                      <a:pt x="12" y="20"/>
                    </a:cubicBezTo>
                    <a:lnTo>
                      <a:pt x="12" y="38"/>
                    </a:lnTo>
                    <a:close/>
                  </a:path>
                </a:pathLst>
              </a:custGeom>
              <a:grp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sp>
            <p:nvSpPr>
              <p:cNvPr id="73" name="Freeform 14">
                <a:extLst>
                  <a:ext uri="{FF2B5EF4-FFF2-40B4-BE49-F238E27FC236}">
                    <a16:creationId xmlns:a16="http://schemas.microsoft.com/office/drawing/2014/main" id="{E32F57AF-E109-4F25-AF8E-0F4728B2C3C8}"/>
                  </a:ext>
                </a:extLst>
              </p:cNvPr>
              <p:cNvSpPr/>
              <p:nvPr/>
            </p:nvSpPr>
            <p:spPr bwMode="auto">
              <a:xfrm>
                <a:off x="4495801" y="4710113"/>
                <a:ext cx="84138" cy="141287"/>
              </a:xfrm>
              <a:custGeom>
                <a:avLst/>
                <a:gdLst>
                  <a:gd name="T0" fmla="*/ 13 w 20"/>
                  <a:gd name="T1" fmla="*/ 26 h 34"/>
                  <a:gd name="T2" fmla="*/ 11 w 20"/>
                  <a:gd name="T3" fmla="*/ 27 h 34"/>
                  <a:gd name="T4" fmla="*/ 9 w 20"/>
                  <a:gd name="T5" fmla="*/ 28 h 34"/>
                  <a:gd name="T6" fmla="*/ 7 w 20"/>
                  <a:gd name="T7" fmla="*/ 28 h 34"/>
                  <a:gd name="T8" fmla="*/ 7 w 20"/>
                  <a:gd name="T9" fmla="*/ 26 h 34"/>
                  <a:gd name="T10" fmla="*/ 7 w 20"/>
                  <a:gd name="T11" fmla="*/ 0 h 34"/>
                  <a:gd name="T12" fmla="*/ 0 w 20"/>
                  <a:gd name="T13" fmla="*/ 0 h 34"/>
                  <a:gd name="T14" fmla="*/ 0 w 20"/>
                  <a:gd name="T15" fmla="*/ 28 h 34"/>
                  <a:gd name="T16" fmla="*/ 1 w 20"/>
                  <a:gd name="T17" fmla="*/ 33 h 34"/>
                  <a:gd name="T18" fmla="*/ 5 w 20"/>
                  <a:gd name="T19" fmla="*/ 34 h 34"/>
                  <a:gd name="T20" fmla="*/ 9 w 20"/>
                  <a:gd name="T21" fmla="*/ 33 h 34"/>
                  <a:gd name="T22" fmla="*/ 13 w 20"/>
                  <a:gd name="T23" fmla="*/ 30 h 34"/>
                  <a:gd name="T24" fmla="*/ 13 w 20"/>
                  <a:gd name="T25" fmla="*/ 34 h 34"/>
                  <a:gd name="T26" fmla="*/ 20 w 20"/>
                  <a:gd name="T27" fmla="*/ 34 h 34"/>
                  <a:gd name="T28" fmla="*/ 20 w 20"/>
                  <a:gd name="T29" fmla="*/ 0 h 34"/>
                  <a:gd name="T30" fmla="*/ 13 w 20"/>
                  <a:gd name="T31" fmla="*/ 0 h 34"/>
                  <a:gd name="T32" fmla="*/ 13 w 20"/>
                  <a:gd name="T33" fmla="*/ 26 h 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20" h="34">
                    <a:moveTo>
                      <a:pt x="13" y="26"/>
                    </a:moveTo>
                    <a:cubicBezTo>
                      <a:pt x="12" y="26"/>
                      <a:pt x="11" y="27"/>
                      <a:pt x="11" y="27"/>
                    </a:cubicBezTo>
                    <a:cubicBezTo>
                      <a:pt x="10" y="28"/>
                      <a:pt x="9" y="28"/>
                      <a:pt x="9" y="28"/>
                    </a:cubicBezTo>
                    <a:cubicBezTo>
                      <a:pt x="8" y="28"/>
                      <a:pt x="8" y="28"/>
                      <a:pt x="7" y="28"/>
                    </a:cubicBezTo>
                    <a:cubicBezTo>
                      <a:pt x="7" y="27"/>
                      <a:pt x="7" y="27"/>
                      <a:pt x="7" y="26"/>
                    </a:cubicBezTo>
                    <a:cubicBezTo>
                      <a:pt x="7" y="0"/>
                      <a:pt x="7" y="0"/>
                      <a:pt x="7" y="0"/>
                    </a:cubicBezTo>
                    <a:cubicBezTo>
                      <a:pt x="0" y="0"/>
                      <a:pt x="0" y="0"/>
                      <a:pt x="0" y="0"/>
                    </a:cubicBezTo>
                    <a:cubicBezTo>
                      <a:pt x="0" y="28"/>
                      <a:pt x="0" y="28"/>
                      <a:pt x="0" y="28"/>
                    </a:cubicBezTo>
                    <a:cubicBezTo>
                      <a:pt x="0" y="30"/>
                      <a:pt x="1" y="32"/>
                      <a:pt x="1" y="33"/>
                    </a:cubicBezTo>
                    <a:cubicBezTo>
                      <a:pt x="2" y="34"/>
                      <a:pt x="3" y="34"/>
                      <a:pt x="5" y="34"/>
                    </a:cubicBezTo>
                    <a:cubicBezTo>
                      <a:pt x="6" y="34"/>
                      <a:pt x="8" y="34"/>
                      <a:pt x="9" y="33"/>
                    </a:cubicBezTo>
                    <a:cubicBezTo>
                      <a:pt x="10" y="32"/>
                      <a:pt x="12" y="31"/>
                      <a:pt x="13" y="30"/>
                    </a:cubicBezTo>
                    <a:cubicBezTo>
                      <a:pt x="13" y="34"/>
                      <a:pt x="13" y="34"/>
                      <a:pt x="13" y="34"/>
                    </a:cubicBezTo>
                    <a:cubicBezTo>
                      <a:pt x="20" y="34"/>
                      <a:pt x="20" y="34"/>
                      <a:pt x="20" y="34"/>
                    </a:cubicBezTo>
                    <a:cubicBezTo>
                      <a:pt x="20" y="0"/>
                      <a:pt x="20" y="0"/>
                      <a:pt x="20" y="0"/>
                    </a:cubicBezTo>
                    <a:cubicBezTo>
                      <a:pt x="13" y="0"/>
                      <a:pt x="13" y="0"/>
                      <a:pt x="13" y="0"/>
                    </a:cubicBezTo>
                    <a:lnTo>
                      <a:pt x="13" y="26"/>
                    </a:lnTo>
                    <a:close/>
                  </a:path>
                </a:pathLst>
              </a:custGeom>
              <a:grp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sp>
            <p:nvSpPr>
              <p:cNvPr id="74" name="Freeform 15">
                <a:extLst>
                  <a:ext uri="{FF2B5EF4-FFF2-40B4-BE49-F238E27FC236}">
                    <a16:creationId xmlns:a16="http://schemas.microsoft.com/office/drawing/2014/main" id="{49CBC2BE-7719-4684-B50D-4FD8A7442044}"/>
                  </a:ext>
                </a:extLst>
              </p:cNvPr>
              <p:cNvSpPr>
                <a:spLocks noEditPoints="1"/>
              </p:cNvSpPr>
              <p:nvPr/>
            </p:nvSpPr>
            <p:spPr bwMode="auto">
              <a:xfrm>
                <a:off x="4127501" y="4194175"/>
                <a:ext cx="909638" cy="909637"/>
              </a:xfrm>
              <a:custGeom>
                <a:avLst/>
                <a:gdLst>
                  <a:gd name="T0" fmla="*/ 108 w 217"/>
                  <a:gd name="T1" fmla="*/ 0 h 217"/>
                  <a:gd name="T2" fmla="*/ 0 w 217"/>
                  <a:gd name="T3" fmla="*/ 108 h 217"/>
                  <a:gd name="T4" fmla="*/ 108 w 217"/>
                  <a:gd name="T5" fmla="*/ 217 h 217"/>
                  <a:gd name="T6" fmla="*/ 217 w 217"/>
                  <a:gd name="T7" fmla="*/ 108 h 217"/>
                  <a:gd name="T8" fmla="*/ 108 w 217"/>
                  <a:gd name="T9" fmla="*/ 0 h 217"/>
                  <a:gd name="T10" fmla="*/ 126 w 217"/>
                  <a:gd name="T11" fmla="*/ 53 h 217"/>
                  <a:gd name="T12" fmla="*/ 134 w 217"/>
                  <a:gd name="T13" fmla="*/ 53 h 217"/>
                  <a:gd name="T14" fmla="*/ 134 w 217"/>
                  <a:gd name="T15" fmla="*/ 82 h 217"/>
                  <a:gd name="T16" fmla="*/ 134 w 217"/>
                  <a:gd name="T17" fmla="*/ 84 h 217"/>
                  <a:gd name="T18" fmla="*/ 136 w 217"/>
                  <a:gd name="T19" fmla="*/ 84 h 217"/>
                  <a:gd name="T20" fmla="*/ 138 w 217"/>
                  <a:gd name="T21" fmla="*/ 84 h 217"/>
                  <a:gd name="T22" fmla="*/ 140 w 217"/>
                  <a:gd name="T23" fmla="*/ 82 h 217"/>
                  <a:gd name="T24" fmla="*/ 140 w 217"/>
                  <a:gd name="T25" fmla="*/ 53 h 217"/>
                  <a:gd name="T26" fmla="*/ 148 w 217"/>
                  <a:gd name="T27" fmla="*/ 53 h 217"/>
                  <a:gd name="T28" fmla="*/ 148 w 217"/>
                  <a:gd name="T29" fmla="*/ 91 h 217"/>
                  <a:gd name="T30" fmla="*/ 140 w 217"/>
                  <a:gd name="T31" fmla="*/ 91 h 217"/>
                  <a:gd name="T32" fmla="*/ 140 w 217"/>
                  <a:gd name="T33" fmla="*/ 86 h 217"/>
                  <a:gd name="T34" fmla="*/ 136 w 217"/>
                  <a:gd name="T35" fmla="*/ 90 h 217"/>
                  <a:gd name="T36" fmla="*/ 131 w 217"/>
                  <a:gd name="T37" fmla="*/ 91 h 217"/>
                  <a:gd name="T38" fmla="*/ 127 w 217"/>
                  <a:gd name="T39" fmla="*/ 89 h 217"/>
                  <a:gd name="T40" fmla="*/ 126 w 217"/>
                  <a:gd name="T41" fmla="*/ 84 h 217"/>
                  <a:gd name="T42" fmla="*/ 126 w 217"/>
                  <a:gd name="T43" fmla="*/ 53 h 217"/>
                  <a:gd name="T44" fmla="*/ 98 w 217"/>
                  <a:gd name="T45" fmla="*/ 62 h 217"/>
                  <a:gd name="T46" fmla="*/ 101 w 217"/>
                  <a:gd name="T47" fmla="*/ 55 h 217"/>
                  <a:gd name="T48" fmla="*/ 109 w 217"/>
                  <a:gd name="T49" fmla="*/ 52 h 217"/>
                  <a:gd name="T50" fmla="*/ 117 w 217"/>
                  <a:gd name="T51" fmla="*/ 55 h 217"/>
                  <a:gd name="T52" fmla="*/ 120 w 217"/>
                  <a:gd name="T53" fmla="*/ 62 h 217"/>
                  <a:gd name="T54" fmla="*/ 120 w 217"/>
                  <a:gd name="T55" fmla="*/ 81 h 217"/>
                  <a:gd name="T56" fmla="*/ 117 w 217"/>
                  <a:gd name="T57" fmla="*/ 89 h 217"/>
                  <a:gd name="T58" fmla="*/ 109 w 217"/>
                  <a:gd name="T59" fmla="*/ 91 h 217"/>
                  <a:gd name="T60" fmla="*/ 101 w 217"/>
                  <a:gd name="T61" fmla="*/ 89 h 217"/>
                  <a:gd name="T62" fmla="*/ 98 w 217"/>
                  <a:gd name="T63" fmla="*/ 81 h 217"/>
                  <a:gd name="T64" fmla="*/ 98 w 217"/>
                  <a:gd name="T65" fmla="*/ 62 h 217"/>
                  <a:gd name="T66" fmla="*/ 77 w 217"/>
                  <a:gd name="T67" fmla="*/ 40 h 217"/>
                  <a:gd name="T68" fmla="*/ 83 w 217"/>
                  <a:gd name="T69" fmla="*/ 60 h 217"/>
                  <a:gd name="T70" fmla="*/ 83 w 217"/>
                  <a:gd name="T71" fmla="*/ 60 h 217"/>
                  <a:gd name="T72" fmla="*/ 88 w 217"/>
                  <a:gd name="T73" fmla="*/ 40 h 217"/>
                  <a:gd name="T74" fmla="*/ 97 w 217"/>
                  <a:gd name="T75" fmla="*/ 40 h 217"/>
                  <a:gd name="T76" fmla="*/ 87 w 217"/>
                  <a:gd name="T77" fmla="*/ 70 h 217"/>
                  <a:gd name="T78" fmla="*/ 87 w 217"/>
                  <a:gd name="T79" fmla="*/ 91 h 217"/>
                  <a:gd name="T80" fmla="*/ 79 w 217"/>
                  <a:gd name="T81" fmla="*/ 91 h 217"/>
                  <a:gd name="T82" fmla="*/ 79 w 217"/>
                  <a:gd name="T83" fmla="*/ 71 h 217"/>
                  <a:gd name="T84" fmla="*/ 68 w 217"/>
                  <a:gd name="T85" fmla="*/ 40 h 217"/>
                  <a:gd name="T86" fmla="*/ 77 w 217"/>
                  <a:gd name="T87" fmla="*/ 40 h 217"/>
                  <a:gd name="T88" fmla="*/ 177 w 217"/>
                  <a:gd name="T89" fmla="*/ 146 h 217"/>
                  <a:gd name="T90" fmla="*/ 152 w 217"/>
                  <a:gd name="T91" fmla="*/ 171 h 217"/>
                  <a:gd name="T92" fmla="*/ 68 w 217"/>
                  <a:gd name="T93" fmla="*/ 171 h 217"/>
                  <a:gd name="T94" fmla="*/ 43 w 217"/>
                  <a:gd name="T95" fmla="*/ 146 h 217"/>
                  <a:gd name="T96" fmla="*/ 43 w 217"/>
                  <a:gd name="T97" fmla="*/ 127 h 217"/>
                  <a:gd name="T98" fmla="*/ 68 w 217"/>
                  <a:gd name="T99" fmla="*/ 102 h 217"/>
                  <a:gd name="T100" fmla="*/ 152 w 217"/>
                  <a:gd name="T101" fmla="*/ 102 h 217"/>
                  <a:gd name="T102" fmla="*/ 177 w 217"/>
                  <a:gd name="T103" fmla="*/ 127 h 217"/>
                  <a:gd name="T104" fmla="*/ 177 w 217"/>
                  <a:gd name="T105" fmla="*/ 146 h 2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217" h="217">
                    <a:moveTo>
                      <a:pt x="108" y="0"/>
                    </a:moveTo>
                    <a:cubicBezTo>
                      <a:pt x="48" y="0"/>
                      <a:pt x="0" y="48"/>
                      <a:pt x="0" y="108"/>
                    </a:cubicBezTo>
                    <a:cubicBezTo>
                      <a:pt x="0" y="169"/>
                      <a:pt x="48" y="217"/>
                      <a:pt x="108" y="217"/>
                    </a:cubicBezTo>
                    <a:cubicBezTo>
                      <a:pt x="169" y="217"/>
                      <a:pt x="217" y="169"/>
                      <a:pt x="217" y="108"/>
                    </a:cubicBezTo>
                    <a:cubicBezTo>
                      <a:pt x="217" y="48"/>
                      <a:pt x="169" y="0"/>
                      <a:pt x="108" y="0"/>
                    </a:cubicBezTo>
                    <a:close/>
                    <a:moveTo>
                      <a:pt x="126" y="53"/>
                    </a:moveTo>
                    <a:cubicBezTo>
                      <a:pt x="134" y="53"/>
                      <a:pt x="134" y="53"/>
                      <a:pt x="134" y="53"/>
                    </a:cubicBezTo>
                    <a:cubicBezTo>
                      <a:pt x="134" y="82"/>
                      <a:pt x="134" y="82"/>
                      <a:pt x="134" y="82"/>
                    </a:cubicBezTo>
                    <a:cubicBezTo>
                      <a:pt x="134" y="83"/>
                      <a:pt x="134" y="83"/>
                      <a:pt x="134" y="84"/>
                    </a:cubicBezTo>
                    <a:cubicBezTo>
                      <a:pt x="134" y="84"/>
                      <a:pt x="135" y="84"/>
                      <a:pt x="136" y="84"/>
                    </a:cubicBezTo>
                    <a:cubicBezTo>
                      <a:pt x="136" y="84"/>
                      <a:pt x="137" y="84"/>
                      <a:pt x="138" y="84"/>
                    </a:cubicBezTo>
                    <a:cubicBezTo>
                      <a:pt x="139" y="83"/>
                      <a:pt x="139" y="82"/>
                      <a:pt x="140" y="82"/>
                    </a:cubicBezTo>
                    <a:cubicBezTo>
                      <a:pt x="140" y="53"/>
                      <a:pt x="140" y="53"/>
                      <a:pt x="140" y="53"/>
                    </a:cubicBezTo>
                    <a:cubicBezTo>
                      <a:pt x="148" y="53"/>
                      <a:pt x="148" y="53"/>
                      <a:pt x="148" y="53"/>
                    </a:cubicBezTo>
                    <a:cubicBezTo>
                      <a:pt x="148" y="91"/>
                      <a:pt x="148" y="91"/>
                      <a:pt x="148" y="91"/>
                    </a:cubicBezTo>
                    <a:cubicBezTo>
                      <a:pt x="140" y="91"/>
                      <a:pt x="140" y="91"/>
                      <a:pt x="140" y="91"/>
                    </a:cubicBezTo>
                    <a:cubicBezTo>
                      <a:pt x="140" y="86"/>
                      <a:pt x="140" y="86"/>
                      <a:pt x="140" y="86"/>
                    </a:cubicBezTo>
                    <a:cubicBezTo>
                      <a:pt x="139" y="88"/>
                      <a:pt x="137" y="89"/>
                      <a:pt x="136" y="90"/>
                    </a:cubicBezTo>
                    <a:cubicBezTo>
                      <a:pt x="134" y="91"/>
                      <a:pt x="133" y="91"/>
                      <a:pt x="131" y="91"/>
                    </a:cubicBezTo>
                    <a:cubicBezTo>
                      <a:pt x="130" y="91"/>
                      <a:pt x="128" y="91"/>
                      <a:pt x="127" y="89"/>
                    </a:cubicBezTo>
                    <a:cubicBezTo>
                      <a:pt x="126" y="88"/>
                      <a:pt x="126" y="87"/>
                      <a:pt x="126" y="84"/>
                    </a:cubicBezTo>
                    <a:lnTo>
                      <a:pt x="126" y="53"/>
                    </a:lnTo>
                    <a:close/>
                    <a:moveTo>
                      <a:pt x="98" y="62"/>
                    </a:moveTo>
                    <a:cubicBezTo>
                      <a:pt x="98" y="59"/>
                      <a:pt x="99" y="57"/>
                      <a:pt x="101" y="55"/>
                    </a:cubicBezTo>
                    <a:cubicBezTo>
                      <a:pt x="103" y="53"/>
                      <a:pt x="106" y="52"/>
                      <a:pt x="109" y="52"/>
                    </a:cubicBezTo>
                    <a:cubicBezTo>
                      <a:pt x="112" y="52"/>
                      <a:pt x="115" y="53"/>
                      <a:pt x="117" y="55"/>
                    </a:cubicBezTo>
                    <a:cubicBezTo>
                      <a:pt x="119" y="57"/>
                      <a:pt x="120" y="59"/>
                      <a:pt x="120" y="62"/>
                    </a:cubicBezTo>
                    <a:cubicBezTo>
                      <a:pt x="120" y="81"/>
                      <a:pt x="120" y="81"/>
                      <a:pt x="120" y="81"/>
                    </a:cubicBezTo>
                    <a:cubicBezTo>
                      <a:pt x="120" y="84"/>
                      <a:pt x="119" y="87"/>
                      <a:pt x="117" y="89"/>
                    </a:cubicBezTo>
                    <a:cubicBezTo>
                      <a:pt x="115" y="91"/>
                      <a:pt x="112" y="91"/>
                      <a:pt x="109" y="91"/>
                    </a:cubicBezTo>
                    <a:cubicBezTo>
                      <a:pt x="105" y="91"/>
                      <a:pt x="103" y="91"/>
                      <a:pt x="101" y="89"/>
                    </a:cubicBezTo>
                    <a:cubicBezTo>
                      <a:pt x="99" y="87"/>
                      <a:pt x="98" y="84"/>
                      <a:pt x="98" y="81"/>
                    </a:cubicBezTo>
                    <a:lnTo>
                      <a:pt x="98" y="62"/>
                    </a:lnTo>
                    <a:close/>
                    <a:moveTo>
                      <a:pt x="77" y="40"/>
                    </a:moveTo>
                    <a:cubicBezTo>
                      <a:pt x="83" y="60"/>
                      <a:pt x="83" y="60"/>
                      <a:pt x="83" y="60"/>
                    </a:cubicBezTo>
                    <a:cubicBezTo>
                      <a:pt x="83" y="60"/>
                      <a:pt x="83" y="60"/>
                      <a:pt x="83" y="60"/>
                    </a:cubicBezTo>
                    <a:cubicBezTo>
                      <a:pt x="88" y="40"/>
                      <a:pt x="88" y="40"/>
                      <a:pt x="88" y="40"/>
                    </a:cubicBezTo>
                    <a:cubicBezTo>
                      <a:pt x="97" y="40"/>
                      <a:pt x="97" y="40"/>
                      <a:pt x="97" y="40"/>
                    </a:cubicBezTo>
                    <a:cubicBezTo>
                      <a:pt x="87" y="70"/>
                      <a:pt x="87" y="70"/>
                      <a:pt x="87" y="70"/>
                    </a:cubicBezTo>
                    <a:cubicBezTo>
                      <a:pt x="87" y="91"/>
                      <a:pt x="87" y="91"/>
                      <a:pt x="87" y="91"/>
                    </a:cubicBezTo>
                    <a:cubicBezTo>
                      <a:pt x="79" y="91"/>
                      <a:pt x="79" y="91"/>
                      <a:pt x="79" y="91"/>
                    </a:cubicBezTo>
                    <a:cubicBezTo>
                      <a:pt x="79" y="71"/>
                      <a:pt x="79" y="71"/>
                      <a:pt x="79" y="71"/>
                    </a:cubicBezTo>
                    <a:cubicBezTo>
                      <a:pt x="68" y="40"/>
                      <a:pt x="68" y="40"/>
                      <a:pt x="68" y="40"/>
                    </a:cubicBezTo>
                    <a:lnTo>
                      <a:pt x="77" y="40"/>
                    </a:lnTo>
                    <a:close/>
                    <a:moveTo>
                      <a:pt x="177" y="146"/>
                    </a:moveTo>
                    <a:cubicBezTo>
                      <a:pt x="177" y="160"/>
                      <a:pt x="166" y="171"/>
                      <a:pt x="152" y="171"/>
                    </a:cubicBezTo>
                    <a:cubicBezTo>
                      <a:pt x="68" y="171"/>
                      <a:pt x="68" y="171"/>
                      <a:pt x="68" y="171"/>
                    </a:cubicBezTo>
                    <a:cubicBezTo>
                      <a:pt x="54" y="171"/>
                      <a:pt x="43" y="160"/>
                      <a:pt x="43" y="146"/>
                    </a:cubicBezTo>
                    <a:cubicBezTo>
                      <a:pt x="43" y="127"/>
                      <a:pt x="43" y="127"/>
                      <a:pt x="43" y="127"/>
                    </a:cubicBezTo>
                    <a:cubicBezTo>
                      <a:pt x="43" y="113"/>
                      <a:pt x="54" y="102"/>
                      <a:pt x="68" y="102"/>
                    </a:cubicBezTo>
                    <a:cubicBezTo>
                      <a:pt x="152" y="102"/>
                      <a:pt x="152" y="102"/>
                      <a:pt x="152" y="102"/>
                    </a:cubicBezTo>
                    <a:cubicBezTo>
                      <a:pt x="166" y="102"/>
                      <a:pt x="177" y="113"/>
                      <a:pt x="177" y="127"/>
                    </a:cubicBezTo>
                    <a:lnTo>
                      <a:pt x="177" y="146"/>
                    </a:lnTo>
                    <a:close/>
                  </a:path>
                </a:pathLst>
              </a:custGeom>
              <a:grp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sp>
            <p:nvSpPr>
              <p:cNvPr id="75" name="Freeform 16">
                <a:extLst>
                  <a:ext uri="{FF2B5EF4-FFF2-40B4-BE49-F238E27FC236}">
                    <a16:creationId xmlns:a16="http://schemas.microsoft.com/office/drawing/2014/main" id="{720E8A24-536E-4077-8CA4-FE5274D788E1}"/>
                  </a:ext>
                </a:extLst>
              </p:cNvPr>
              <p:cNvSpPr>
                <a:spLocks noEditPoints="1"/>
              </p:cNvSpPr>
              <p:nvPr/>
            </p:nvSpPr>
            <p:spPr bwMode="auto">
              <a:xfrm>
                <a:off x="4697413" y="4705350"/>
                <a:ext cx="84138" cy="150812"/>
              </a:xfrm>
              <a:custGeom>
                <a:avLst/>
                <a:gdLst>
                  <a:gd name="T0" fmla="*/ 10 w 20"/>
                  <a:gd name="T1" fmla="*/ 0 h 36"/>
                  <a:gd name="T2" fmla="*/ 3 w 20"/>
                  <a:gd name="T3" fmla="*/ 3 h 36"/>
                  <a:gd name="T4" fmla="*/ 0 w 20"/>
                  <a:gd name="T5" fmla="*/ 10 h 36"/>
                  <a:gd name="T6" fmla="*/ 0 w 20"/>
                  <a:gd name="T7" fmla="*/ 25 h 36"/>
                  <a:gd name="T8" fmla="*/ 2 w 20"/>
                  <a:gd name="T9" fmla="*/ 33 h 36"/>
                  <a:gd name="T10" fmla="*/ 9 w 20"/>
                  <a:gd name="T11" fmla="*/ 36 h 36"/>
                  <a:gd name="T12" fmla="*/ 17 w 20"/>
                  <a:gd name="T13" fmla="*/ 33 h 36"/>
                  <a:gd name="T14" fmla="*/ 20 w 20"/>
                  <a:gd name="T15" fmla="*/ 25 h 36"/>
                  <a:gd name="T16" fmla="*/ 20 w 20"/>
                  <a:gd name="T17" fmla="*/ 23 h 36"/>
                  <a:gd name="T18" fmla="*/ 13 w 20"/>
                  <a:gd name="T19" fmla="*/ 23 h 36"/>
                  <a:gd name="T20" fmla="*/ 13 w 20"/>
                  <a:gd name="T21" fmla="*/ 25 h 36"/>
                  <a:gd name="T22" fmla="*/ 12 w 20"/>
                  <a:gd name="T23" fmla="*/ 29 h 36"/>
                  <a:gd name="T24" fmla="*/ 10 w 20"/>
                  <a:gd name="T25" fmla="*/ 30 h 36"/>
                  <a:gd name="T26" fmla="*/ 7 w 20"/>
                  <a:gd name="T27" fmla="*/ 29 h 36"/>
                  <a:gd name="T28" fmla="*/ 7 w 20"/>
                  <a:gd name="T29" fmla="*/ 25 h 36"/>
                  <a:gd name="T30" fmla="*/ 7 w 20"/>
                  <a:gd name="T31" fmla="*/ 19 h 36"/>
                  <a:gd name="T32" fmla="*/ 20 w 20"/>
                  <a:gd name="T33" fmla="*/ 19 h 36"/>
                  <a:gd name="T34" fmla="*/ 20 w 20"/>
                  <a:gd name="T35" fmla="*/ 10 h 36"/>
                  <a:gd name="T36" fmla="*/ 17 w 20"/>
                  <a:gd name="T37" fmla="*/ 3 h 36"/>
                  <a:gd name="T38" fmla="*/ 10 w 20"/>
                  <a:gd name="T39" fmla="*/ 0 h 36"/>
                  <a:gd name="T40" fmla="*/ 13 w 20"/>
                  <a:gd name="T41" fmla="*/ 13 h 36"/>
                  <a:gd name="T42" fmla="*/ 7 w 20"/>
                  <a:gd name="T43" fmla="*/ 13 h 36"/>
                  <a:gd name="T44" fmla="*/ 7 w 20"/>
                  <a:gd name="T45" fmla="*/ 10 h 36"/>
                  <a:gd name="T46" fmla="*/ 7 w 20"/>
                  <a:gd name="T47" fmla="*/ 7 h 36"/>
                  <a:gd name="T48" fmla="*/ 10 w 20"/>
                  <a:gd name="T49" fmla="*/ 6 h 36"/>
                  <a:gd name="T50" fmla="*/ 12 w 20"/>
                  <a:gd name="T51" fmla="*/ 7 h 36"/>
                  <a:gd name="T52" fmla="*/ 13 w 20"/>
                  <a:gd name="T53" fmla="*/ 10 h 36"/>
                  <a:gd name="T54" fmla="*/ 13 w 20"/>
                  <a:gd name="T55" fmla="*/ 13 h 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20" h="36">
                    <a:moveTo>
                      <a:pt x="10" y="0"/>
                    </a:moveTo>
                    <a:cubicBezTo>
                      <a:pt x="7" y="0"/>
                      <a:pt x="4" y="1"/>
                      <a:pt x="3" y="3"/>
                    </a:cubicBezTo>
                    <a:cubicBezTo>
                      <a:pt x="1" y="5"/>
                      <a:pt x="0" y="7"/>
                      <a:pt x="0" y="10"/>
                    </a:cubicBezTo>
                    <a:cubicBezTo>
                      <a:pt x="0" y="25"/>
                      <a:pt x="0" y="25"/>
                      <a:pt x="0" y="25"/>
                    </a:cubicBezTo>
                    <a:cubicBezTo>
                      <a:pt x="0" y="28"/>
                      <a:pt x="1" y="31"/>
                      <a:pt x="2" y="33"/>
                    </a:cubicBezTo>
                    <a:cubicBezTo>
                      <a:pt x="4" y="35"/>
                      <a:pt x="6" y="36"/>
                      <a:pt x="9" y="36"/>
                    </a:cubicBezTo>
                    <a:cubicBezTo>
                      <a:pt x="13" y="36"/>
                      <a:pt x="15" y="35"/>
                      <a:pt x="17" y="33"/>
                    </a:cubicBezTo>
                    <a:cubicBezTo>
                      <a:pt x="19" y="31"/>
                      <a:pt x="20" y="29"/>
                      <a:pt x="20" y="25"/>
                    </a:cubicBezTo>
                    <a:cubicBezTo>
                      <a:pt x="20" y="23"/>
                      <a:pt x="20" y="23"/>
                      <a:pt x="20" y="23"/>
                    </a:cubicBezTo>
                    <a:cubicBezTo>
                      <a:pt x="13" y="23"/>
                      <a:pt x="13" y="23"/>
                      <a:pt x="13" y="23"/>
                    </a:cubicBezTo>
                    <a:cubicBezTo>
                      <a:pt x="13" y="25"/>
                      <a:pt x="13" y="25"/>
                      <a:pt x="13" y="25"/>
                    </a:cubicBezTo>
                    <a:cubicBezTo>
                      <a:pt x="13" y="27"/>
                      <a:pt x="12" y="28"/>
                      <a:pt x="12" y="29"/>
                    </a:cubicBezTo>
                    <a:cubicBezTo>
                      <a:pt x="11" y="29"/>
                      <a:pt x="11" y="30"/>
                      <a:pt x="10" y="30"/>
                    </a:cubicBezTo>
                    <a:cubicBezTo>
                      <a:pt x="8" y="30"/>
                      <a:pt x="8" y="29"/>
                      <a:pt x="7" y="29"/>
                    </a:cubicBezTo>
                    <a:cubicBezTo>
                      <a:pt x="7" y="28"/>
                      <a:pt x="7" y="27"/>
                      <a:pt x="7" y="25"/>
                    </a:cubicBezTo>
                    <a:cubicBezTo>
                      <a:pt x="7" y="19"/>
                      <a:pt x="7" y="19"/>
                      <a:pt x="7" y="19"/>
                    </a:cubicBezTo>
                    <a:cubicBezTo>
                      <a:pt x="20" y="19"/>
                      <a:pt x="20" y="19"/>
                      <a:pt x="20" y="19"/>
                    </a:cubicBezTo>
                    <a:cubicBezTo>
                      <a:pt x="20" y="10"/>
                      <a:pt x="20" y="10"/>
                      <a:pt x="20" y="10"/>
                    </a:cubicBezTo>
                    <a:cubicBezTo>
                      <a:pt x="20" y="7"/>
                      <a:pt x="19" y="4"/>
                      <a:pt x="17" y="3"/>
                    </a:cubicBezTo>
                    <a:cubicBezTo>
                      <a:pt x="15" y="1"/>
                      <a:pt x="13" y="0"/>
                      <a:pt x="10" y="0"/>
                    </a:cubicBezTo>
                    <a:close/>
                    <a:moveTo>
                      <a:pt x="13" y="13"/>
                    </a:moveTo>
                    <a:cubicBezTo>
                      <a:pt x="7" y="13"/>
                      <a:pt x="7" y="13"/>
                      <a:pt x="7" y="13"/>
                    </a:cubicBezTo>
                    <a:cubicBezTo>
                      <a:pt x="7" y="10"/>
                      <a:pt x="7" y="10"/>
                      <a:pt x="7" y="10"/>
                    </a:cubicBezTo>
                    <a:cubicBezTo>
                      <a:pt x="7" y="9"/>
                      <a:pt x="7" y="8"/>
                      <a:pt x="7" y="7"/>
                    </a:cubicBezTo>
                    <a:cubicBezTo>
                      <a:pt x="8" y="6"/>
                      <a:pt x="9" y="6"/>
                      <a:pt x="10" y="6"/>
                    </a:cubicBezTo>
                    <a:cubicBezTo>
                      <a:pt x="11" y="6"/>
                      <a:pt x="11" y="6"/>
                      <a:pt x="12" y="7"/>
                    </a:cubicBezTo>
                    <a:cubicBezTo>
                      <a:pt x="12" y="8"/>
                      <a:pt x="13" y="9"/>
                      <a:pt x="13" y="10"/>
                    </a:cubicBezTo>
                    <a:lnTo>
                      <a:pt x="13" y="13"/>
                    </a:lnTo>
                    <a:close/>
                  </a:path>
                </a:pathLst>
              </a:custGeom>
              <a:grp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grpSp>
        <p:grpSp>
          <p:nvGrpSpPr>
            <p:cNvPr id="30" name="Group 34">
              <a:extLst>
                <a:ext uri="{FF2B5EF4-FFF2-40B4-BE49-F238E27FC236}">
                  <a16:creationId xmlns:a16="http://schemas.microsoft.com/office/drawing/2014/main" id="{21192E11-F492-4EC6-9F4A-2D24D00E75E4}"/>
                </a:ext>
              </a:extLst>
            </p:cNvPr>
            <p:cNvGrpSpPr/>
            <p:nvPr/>
          </p:nvGrpSpPr>
          <p:grpSpPr>
            <a:xfrm>
              <a:off x="10861947" y="1773325"/>
              <a:ext cx="534188" cy="534188"/>
              <a:chOff x="11395868" y="1690688"/>
              <a:chExt cx="557213" cy="557212"/>
            </a:xfrm>
            <a:solidFill>
              <a:srgbClr val="CCF2EA"/>
            </a:solidFill>
          </p:grpSpPr>
          <p:sp>
            <p:nvSpPr>
              <p:cNvPr id="67" name="Freeform 17">
                <a:extLst>
                  <a:ext uri="{FF2B5EF4-FFF2-40B4-BE49-F238E27FC236}">
                    <a16:creationId xmlns:a16="http://schemas.microsoft.com/office/drawing/2014/main" id="{FA45E2AB-75E6-4780-8EB6-8E5BD045D77A}"/>
                  </a:ext>
                </a:extLst>
              </p:cNvPr>
              <p:cNvSpPr/>
              <p:nvPr/>
            </p:nvSpPr>
            <p:spPr bwMode="auto">
              <a:xfrm>
                <a:off x="11580018" y="1857375"/>
                <a:ext cx="71438" cy="93662"/>
              </a:xfrm>
              <a:custGeom>
                <a:avLst/>
                <a:gdLst>
                  <a:gd name="T0" fmla="*/ 10 w 17"/>
                  <a:gd name="T1" fmla="*/ 22 h 22"/>
                  <a:gd name="T2" fmla="*/ 14 w 17"/>
                  <a:gd name="T3" fmla="*/ 20 h 22"/>
                  <a:gd name="T4" fmla="*/ 16 w 17"/>
                  <a:gd name="T5" fmla="*/ 11 h 22"/>
                  <a:gd name="T6" fmla="*/ 6 w 17"/>
                  <a:gd name="T7" fmla="*/ 0 h 22"/>
                  <a:gd name="T8" fmla="*/ 6 w 17"/>
                  <a:gd name="T9" fmla="*/ 0 h 22"/>
                  <a:gd name="T10" fmla="*/ 2 w 17"/>
                  <a:gd name="T11" fmla="*/ 2 h 22"/>
                  <a:gd name="T12" fmla="*/ 0 w 17"/>
                  <a:gd name="T13" fmla="*/ 10 h 22"/>
                  <a:gd name="T14" fmla="*/ 10 w 17"/>
                  <a:gd name="T15" fmla="*/ 22 h 2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7" h="22">
                    <a:moveTo>
                      <a:pt x="10" y="22"/>
                    </a:moveTo>
                    <a:cubicBezTo>
                      <a:pt x="12" y="22"/>
                      <a:pt x="13" y="21"/>
                      <a:pt x="14" y="20"/>
                    </a:cubicBezTo>
                    <a:cubicBezTo>
                      <a:pt x="16" y="18"/>
                      <a:pt x="17" y="15"/>
                      <a:pt x="16" y="11"/>
                    </a:cubicBezTo>
                    <a:cubicBezTo>
                      <a:pt x="15" y="5"/>
                      <a:pt x="11" y="0"/>
                      <a:pt x="6" y="0"/>
                    </a:cubicBezTo>
                    <a:cubicBezTo>
                      <a:pt x="6" y="0"/>
                      <a:pt x="6" y="0"/>
                      <a:pt x="6" y="0"/>
                    </a:cubicBezTo>
                    <a:cubicBezTo>
                      <a:pt x="5" y="0"/>
                      <a:pt x="3" y="0"/>
                      <a:pt x="2" y="2"/>
                    </a:cubicBezTo>
                    <a:cubicBezTo>
                      <a:pt x="0" y="4"/>
                      <a:pt x="0" y="7"/>
                      <a:pt x="0" y="10"/>
                    </a:cubicBezTo>
                    <a:cubicBezTo>
                      <a:pt x="1" y="16"/>
                      <a:pt x="5" y="22"/>
                      <a:pt x="10" y="22"/>
                    </a:cubicBezTo>
                    <a:close/>
                  </a:path>
                </a:pathLst>
              </a:custGeom>
              <a:grp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sp>
            <p:nvSpPr>
              <p:cNvPr id="68" name="Freeform 18">
                <a:extLst>
                  <a:ext uri="{FF2B5EF4-FFF2-40B4-BE49-F238E27FC236}">
                    <a16:creationId xmlns:a16="http://schemas.microsoft.com/office/drawing/2014/main" id="{ADF411A7-F761-4CBC-A6CA-9C722A1FAD0E}"/>
                  </a:ext>
                </a:extLst>
              </p:cNvPr>
              <p:cNvSpPr/>
              <p:nvPr/>
            </p:nvSpPr>
            <p:spPr bwMode="auto">
              <a:xfrm>
                <a:off x="11559381" y="2020888"/>
                <a:ext cx="107950" cy="76200"/>
              </a:xfrm>
              <a:custGeom>
                <a:avLst/>
                <a:gdLst>
                  <a:gd name="T0" fmla="*/ 20 w 26"/>
                  <a:gd name="T1" fmla="*/ 1 h 18"/>
                  <a:gd name="T2" fmla="*/ 19 w 26"/>
                  <a:gd name="T3" fmla="*/ 0 h 18"/>
                  <a:gd name="T4" fmla="*/ 14 w 26"/>
                  <a:gd name="T5" fmla="*/ 0 h 18"/>
                  <a:gd name="T6" fmla="*/ 14 w 26"/>
                  <a:gd name="T7" fmla="*/ 0 h 18"/>
                  <a:gd name="T8" fmla="*/ 0 w 26"/>
                  <a:gd name="T9" fmla="*/ 9 h 18"/>
                  <a:gd name="T10" fmla="*/ 13 w 26"/>
                  <a:gd name="T11" fmla="*/ 18 h 18"/>
                  <a:gd name="T12" fmla="*/ 26 w 26"/>
                  <a:gd name="T13" fmla="*/ 9 h 18"/>
                  <a:gd name="T14" fmla="*/ 26 w 26"/>
                  <a:gd name="T15" fmla="*/ 7 h 18"/>
                  <a:gd name="T16" fmla="*/ 20 w 26"/>
                  <a:gd name="T17" fmla="*/ 1 h 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6" h="18">
                    <a:moveTo>
                      <a:pt x="20" y="1"/>
                    </a:moveTo>
                    <a:cubicBezTo>
                      <a:pt x="19" y="1"/>
                      <a:pt x="19" y="1"/>
                      <a:pt x="19" y="0"/>
                    </a:cubicBezTo>
                    <a:cubicBezTo>
                      <a:pt x="17" y="0"/>
                      <a:pt x="16" y="0"/>
                      <a:pt x="14" y="0"/>
                    </a:cubicBezTo>
                    <a:cubicBezTo>
                      <a:pt x="14" y="0"/>
                      <a:pt x="14" y="0"/>
                      <a:pt x="14" y="0"/>
                    </a:cubicBezTo>
                    <a:cubicBezTo>
                      <a:pt x="7" y="0"/>
                      <a:pt x="0" y="4"/>
                      <a:pt x="0" y="9"/>
                    </a:cubicBezTo>
                    <a:cubicBezTo>
                      <a:pt x="0" y="14"/>
                      <a:pt x="6" y="18"/>
                      <a:pt x="13" y="18"/>
                    </a:cubicBezTo>
                    <a:cubicBezTo>
                      <a:pt x="22" y="18"/>
                      <a:pt x="26" y="15"/>
                      <a:pt x="26" y="9"/>
                    </a:cubicBezTo>
                    <a:cubicBezTo>
                      <a:pt x="26" y="9"/>
                      <a:pt x="26" y="8"/>
                      <a:pt x="26" y="7"/>
                    </a:cubicBezTo>
                    <a:cubicBezTo>
                      <a:pt x="25" y="5"/>
                      <a:pt x="23" y="4"/>
                      <a:pt x="20" y="1"/>
                    </a:cubicBezTo>
                    <a:close/>
                  </a:path>
                </a:pathLst>
              </a:custGeom>
              <a:grp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sp>
            <p:nvSpPr>
              <p:cNvPr id="69" name="Freeform 19">
                <a:extLst>
                  <a:ext uri="{FF2B5EF4-FFF2-40B4-BE49-F238E27FC236}">
                    <a16:creationId xmlns:a16="http://schemas.microsoft.com/office/drawing/2014/main" id="{D4E25198-2169-4034-98EE-026429A06C2D}"/>
                  </a:ext>
                </a:extLst>
              </p:cNvPr>
              <p:cNvSpPr>
                <a:spLocks noEditPoints="1"/>
              </p:cNvSpPr>
              <p:nvPr/>
            </p:nvSpPr>
            <p:spPr bwMode="auto">
              <a:xfrm>
                <a:off x="11395868" y="1690688"/>
                <a:ext cx="557213" cy="557212"/>
              </a:xfrm>
              <a:custGeom>
                <a:avLst/>
                <a:gdLst>
                  <a:gd name="T0" fmla="*/ 66 w 133"/>
                  <a:gd name="T1" fmla="*/ 0 h 133"/>
                  <a:gd name="T2" fmla="*/ 0 w 133"/>
                  <a:gd name="T3" fmla="*/ 67 h 133"/>
                  <a:gd name="T4" fmla="*/ 66 w 133"/>
                  <a:gd name="T5" fmla="*/ 133 h 133"/>
                  <a:gd name="T6" fmla="*/ 133 w 133"/>
                  <a:gd name="T7" fmla="*/ 67 h 133"/>
                  <a:gd name="T8" fmla="*/ 66 w 133"/>
                  <a:gd name="T9" fmla="*/ 0 h 133"/>
                  <a:gd name="T10" fmla="*/ 60 w 133"/>
                  <a:gd name="T11" fmla="*/ 103 h 133"/>
                  <a:gd name="T12" fmla="*/ 52 w 133"/>
                  <a:gd name="T13" fmla="*/ 104 h 133"/>
                  <a:gd name="T14" fmla="*/ 42 w 133"/>
                  <a:gd name="T15" fmla="*/ 103 h 133"/>
                  <a:gd name="T16" fmla="*/ 30 w 133"/>
                  <a:gd name="T17" fmla="*/ 95 h 133"/>
                  <a:gd name="T18" fmla="*/ 29 w 133"/>
                  <a:gd name="T19" fmla="*/ 90 h 133"/>
                  <a:gd name="T20" fmla="*/ 30 w 133"/>
                  <a:gd name="T21" fmla="*/ 85 h 133"/>
                  <a:gd name="T22" fmla="*/ 51 w 133"/>
                  <a:gd name="T23" fmla="*/ 74 h 133"/>
                  <a:gd name="T24" fmla="*/ 51 w 133"/>
                  <a:gd name="T25" fmla="*/ 74 h 133"/>
                  <a:gd name="T26" fmla="*/ 50 w 133"/>
                  <a:gd name="T27" fmla="*/ 69 h 133"/>
                  <a:gd name="T28" fmla="*/ 50 w 133"/>
                  <a:gd name="T29" fmla="*/ 67 h 133"/>
                  <a:gd name="T30" fmla="*/ 33 w 133"/>
                  <a:gd name="T31" fmla="*/ 50 h 133"/>
                  <a:gd name="T32" fmla="*/ 46 w 133"/>
                  <a:gd name="T33" fmla="*/ 35 h 133"/>
                  <a:gd name="T34" fmla="*/ 53 w 133"/>
                  <a:gd name="T35" fmla="*/ 33 h 133"/>
                  <a:gd name="T36" fmla="*/ 74 w 133"/>
                  <a:gd name="T37" fmla="*/ 33 h 133"/>
                  <a:gd name="T38" fmla="*/ 75 w 133"/>
                  <a:gd name="T39" fmla="*/ 35 h 133"/>
                  <a:gd name="T40" fmla="*/ 75 w 133"/>
                  <a:gd name="T41" fmla="*/ 36 h 133"/>
                  <a:gd name="T42" fmla="*/ 70 w 133"/>
                  <a:gd name="T43" fmla="*/ 40 h 133"/>
                  <a:gd name="T44" fmla="*/ 69 w 133"/>
                  <a:gd name="T45" fmla="*/ 40 h 133"/>
                  <a:gd name="T46" fmla="*/ 68 w 133"/>
                  <a:gd name="T47" fmla="*/ 40 h 133"/>
                  <a:gd name="T48" fmla="*/ 71 w 133"/>
                  <a:gd name="T49" fmla="*/ 50 h 133"/>
                  <a:gd name="T50" fmla="*/ 64 w 133"/>
                  <a:gd name="T51" fmla="*/ 63 h 133"/>
                  <a:gd name="T52" fmla="*/ 61 w 133"/>
                  <a:gd name="T53" fmla="*/ 67 h 133"/>
                  <a:gd name="T54" fmla="*/ 66 w 133"/>
                  <a:gd name="T55" fmla="*/ 73 h 133"/>
                  <a:gd name="T56" fmla="*/ 74 w 133"/>
                  <a:gd name="T57" fmla="*/ 87 h 133"/>
                  <a:gd name="T58" fmla="*/ 60 w 133"/>
                  <a:gd name="T59" fmla="*/ 103 h 133"/>
                  <a:gd name="T60" fmla="*/ 107 w 133"/>
                  <a:gd name="T61" fmla="*/ 67 h 133"/>
                  <a:gd name="T62" fmla="*/ 106 w 133"/>
                  <a:gd name="T63" fmla="*/ 69 h 133"/>
                  <a:gd name="T64" fmla="*/ 94 w 133"/>
                  <a:gd name="T65" fmla="*/ 69 h 133"/>
                  <a:gd name="T66" fmla="*/ 94 w 133"/>
                  <a:gd name="T67" fmla="*/ 81 h 133"/>
                  <a:gd name="T68" fmla="*/ 92 w 133"/>
                  <a:gd name="T69" fmla="*/ 82 h 133"/>
                  <a:gd name="T70" fmla="*/ 89 w 133"/>
                  <a:gd name="T71" fmla="*/ 82 h 133"/>
                  <a:gd name="T72" fmla="*/ 87 w 133"/>
                  <a:gd name="T73" fmla="*/ 81 h 133"/>
                  <a:gd name="T74" fmla="*/ 87 w 133"/>
                  <a:gd name="T75" fmla="*/ 69 h 133"/>
                  <a:gd name="T76" fmla="*/ 75 w 133"/>
                  <a:gd name="T77" fmla="*/ 69 h 133"/>
                  <a:gd name="T78" fmla="*/ 74 w 133"/>
                  <a:gd name="T79" fmla="*/ 67 h 133"/>
                  <a:gd name="T80" fmla="*/ 74 w 133"/>
                  <a:gd name="T81" fmla="*/ 64 h 133"/>
                  <a:gd name="T82" fmla="*/ 75 w 133"/>
                  <a:gd name="T83" fmla="*/ 62 h 133"/>
                  <a:gd name="T84" fmla="*/ 87 w 133"/>
                  <a:gd name="T85" fmla="*/ 62 h 133"/>
                  <a:gd name="T86" fmla="*/ 87 w 133"/>
                  <a:gd name="T87" fmla="*/ 50 h 133"/>
                  <a:gd name="T88" fmla="*/ 89 w 133"/>
                  <a:gd name="T89" fmla="*/ 49 h 133"/>
                  <a:gd name="T90" fmla="*/ 92 w 133"/>
                  <a:gd name="T91" fmla="*/ 49 h 133"/>
                  <a:gd name="T92" fmla="*/ 94 w 133"/>
                  <a:gd name="T93" fmla="*/ 50 h 133"/>
                  <a:gd name="T94" fmla="*/ 94 w 133"/>
                  <a:gd name="T95" fmla="*/ 62 h 133"/>
                  <a:gd name="T96" fmla="*/ 106 w 133"/>
                  <a:gd name="T97" fmla="*/ 62 h 133"/>
                  <a:gd name="T98" fmla="*/ 107 w 133"/>
                  <a:gd name="T99" fmla="*/ 64 h 133"/>
                  <a:gd name="T100" fmla="*/ 107 w 133"/>
                  <a:gd name="T101" fmla="*/ 67 h 1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133" h="133">
                    <a:moveTo>
                      <a:pt x="66" y="0"/>
                    </a:moveTo>
                    <a:cubicBezTo>
                      <a:pt x="29" y="0"/>
                      <a:pt x="0" y="30"/>
                      <a:pt x="0" y="67"/>
                    </a:cubicBezTo>
                    <a:cubicBezTo>
                      <a:pt x="0" y="103"/>
                      <a:pt x="29" y="133"/>
                      <a:pt x="66" y="133"/>
                    </a:cubicBezTo>
                    <a:cubicBezTo>
                      <a:pt x="103" y="133"/>
                      <a:pt x="133" y="103"/>
                      <a:pt x="133" y="67"/>
                    </a:cubicBezTo>
                    <a:cubicBezTo>
                      <a:pt x="133" y="30"/>
                      <a:pt x="103" y="0"/>
                      <a:pt x="66" y="0"/>
                    </a:cubicBezTo>
                    <a:close/>
                    <a:moveTo>
                      <a:pt x="60" y="103"/>
                    </a:moveTo>
                    <a:cubicBezTo>
                      <a:pt x="58" y="104"/>
                      <a:pt x="55" y="104"/>
                      <a:pt x="52" y="104"/>
                    </a:cubicBezTo>
                    <a:cubicBezTo>
                      <a:pt x="48" y="104"/>
                      <a:pt x="45" y="104"/>
                      <a:pt x="42" y="103"/>
                    </a:cubicBezTo>
                    <a:cubicBezTo>
                      <a:pt x="36" y="101"/>
                      <a:pt x="32" y="99"/>
                      <a:pt x="30" y="95"/>
                    </a:cubicBezTo>
                    <a:cubicBezTo>
                      <a:pt x="29" y="94"/>
                      <a:pt x="29" y="92"/>
                      <a:pt x="29" y="90"/>
                    </a:cubicBezTo>
                    <a:cubicBezTo>
                      <a:pt x="29" y="88"/>
                      <a:pt x="29" y="87"/>
                      <a:pt x="30" y="85"/>
                    </a:cubicBezTo>
                    <a:cubicBezTo>
                      <a:pt x="33" y="78"/>
                      <a:pt x="42" y="74"/>
                      <a:pt x="51" y="74"/>
                    </a:cubicBezTo>
                    <a:cubicBezTo>
                      <a:pt x="51" y="74"/>
                      <a:pt x="51" y="74"/>
                      <a:pt x="51" y="74"/>
                    </a:cubicBezTo>
                    <a:cubicBezTo>
                      <a:pt x="50" y="72"/>
                      <a:pt x="50" y="71"/>
                      <a:pt x="50" y="69"/>
                    </a:cubicBezTo>
                    <a:cubicBezTo>
                      <a:pt x="50" y="69"/>
                      <a:pt x="50" y="68"/>
                      <a:pt x="50" y="67"/>
                    </a:cubicBezTo>
                    <a:cubicBezTo>
                      <a:pt x="40" y="67"/>
                      <a:pt x="33" y="60"/>
                      <a:pt x="33" y="50"/>
                    </a:cubicBezTo>
                    <a:cubicBezTo>
                      <a:pt x="33" y="44"/>
                      <a:pt x="39" y="37"/>
                      <a:pt x="46" y="35"/>
                    </a:cubicBezTo>
                    <a:cubicBezTo>
                      <a:pt x="48" y="34"/>
                      <a:pt x="51" y="33"/>
                      <a:pt x="53" y="33"/>
                    </a:cubicBezTo>
                    <a:cubicBezTo>
                      <a:pt x="74" y="33"/>
                      <a:pt x="74" y="33"/>
                      <a:pt x="74" y="33"/>
                    </a:cubicBezTo>
                    <a:cubicBezTo>
                      <a:pt x="75" y="33"/>
                      <a:pt x="75" y="34"/>
                      <a:pt x="75" y="35"/>
                    </a:cubicBezTo>
                    <a:cubicBezTo>
                      <a:pt x="76" y="35"/>
                      <a:pt x="75" y="36"/>
                      <a:pt x="75" y="36"/>
                    </a:cubicBezTo>
                    <a:cubicBezTo>
                      <a:pt x="70" y="40"/>
                      <a:pt x="70" y="40"/>
                      <a:pt x="70" y="40"/>
                    </a:cubicBezTo>
                    <a:cubicBezTo>
                      <a:pt x="70" y="40"/>
                      <a:pt x="70" y="40"/>
                      <a:pt x="69" y="40"/>
                    </a:cubicBezTo>
                    <a:cubicBezTo>
                      <a:pt x="68" y="40"/>
                      <a:pt x="68" y="40"/>
                      <a:pt x="68" y="40"/>
                    </a:cubicBezTo>
                    <a:cubicBezTo>
                      <a:pt x="70" y="43"/>
                      <a:pt x="71" y="46"/>
                      <a:pt x="71" y="50"/>
                    </a:cubicBezTo>
                    <a:cubicBezTo>
                      <a:pt x="71" y="55"/>
                      <a:pt x="69" y="59"/>
                      <a:pt x="64" y="63"/>
                    </a:cubicBezTo>
                    <a:cubicBezTo>
                      <a:pt x="61" y="65"/>
                      <a:pt x="61" y="66"/>
                      <a:pt x="61" y="67"/>
                    </a:cubicBezTo>
                    <a:cubicBezTo>
                      <a:pt x="61" y="68"/>
                      <a:pt x="63" y="71"/>
                      <a:pt x="66" y="73"/>
                    </a:cubicBezTo>
                    <a:cubicBezTo>
                      <a:pt x="72" y="77"/>
                      <a:pt x="74" y="81"/>
                      <a:pt x="74" y="87"/>
                    </a:cubicBezTo>
                    <a:cubicBezTo>
                      <a:pt x="74" y="94"/>
                      <a:pt x="69" y="101"/>
                      <a:pt x="60" y="103"/>
                    </a:cubicBezTo>
                    <a:close/>
                    <a:moveTo>
                      <a:pt x="107" y="67"/>
                    </a:moveTo>
                    <a:cubicBezTo>
                      <a:pt x="107" y="68"/>
                      <a:pt x="107" y="69"/>
                      <a:pt x="106" y="69"/>
                    </a:cubicBezTo>
                    <a:cubicBezTo>
                      <a:pt x="94" y="69"/>
                      <a:pt x="94" y="69"/>
                      <a:pt x="94" y="69"/>
                    </a:cubicBezTo>
                    <a:cubicBezTo>
                      <a:pt x="94" y="81"/>
                      <a:pt x="94" y="81"/>
                      <a:pt x="94" y="81"/>
                    </a:cubicBezTo>
                    <a:cubicBezTo>
                      <a:pt x="94" y="82"/>
                      <a:pt x="93" y="82"/>
                      <a:pt x="92" y="82"/>
                    </a:cubicBezTo>
                    <a:cubicBezTo>
                      <a:pt x="89" y="82"/>
                      <a:pt x="89" y="82"/>
                      <a:pt x="89" y="82"/>
                    </a:cubicBezTo>
                    <a:cubicBezTo>
                      <a:pt x="88" y="82"/>
                      <a:pt x="87" y="82"/>
                      <a:pt x="87" y="81"/>
                    </a:cubicBezTo>
                    <a:cubicBezTo>
                      <a:pt x="87" y="69"/>
                      <a:pt x="87" y="69"/>
                      <a:pt x="87" y="69"/>
                    </a:cubicBezTo>
                    <a:cubicBezTo>
                      <a:pt x="75" y="69"/>
                      <a:pt x="75" y="69"/>
                      <a:pt x="75" y="69"/>
                    </a:cubicBezTo>
                    <a:cubicBezTo>
                      <a:pt x="74" y="69"/>
                      <a:pt x="74" y="68"/>
                      <a:pt x="74" y="67"/>
                    </a:cubicBezTo>
                    <a:cubicBezTo>
                      <a:pt x="74" y="64"/>
                      <a:pt x="74" y="64"/>
                      <a:pt x="74" y="64"/>
                    </a:cubicBezTo>
                    <a:cubicBezTo>
                      <a:pt x="74" y="63"/>
                      <a:pt x="74" y="62"/>
                      <a:pt x="75" y="62"/>
                    </a:cubicBezTo>
                    <a:cubicBezTo>
                      <a:pt x="87" y="62"/>
                      <a:pt x="87" y="62"/>
                      <a:pt x="87" y="62"/>
                    </a:cubicBezTo>
                    <a:cubicBezTo>
                      <a:pt x="87" y="50"/>
                      <a:pt x="87" y="50"/>
                      <a:pt x="87" y="50"/>
                    </a:cubicBezTo>
                    <a:cubicBezTo>
                      <a:pt x="87" y="49"/>
                      <a:pt x="88" y="49"/>
                      <a:pt x="89" y="49"/>
                    </a:cubicBezTo>
                    <a:cubicBezTo>
                      <a:pt x="92" y="49"/>
                      <a:pt x="92" y="49"/>
                      <a:pt x="92" y="49"/>
                    </a:cubicBezTo>
                    <a:cubicBezTo>
                      <a:pt x="93" y="49"/>
                      <a:pt x="94" y="49"/>
                      <a:pt x="94" y="50"/>
                    </a:cubicBezTo>
                    <a:cubicBezTo>
                      <a:pt x="94" y="62"/>
                      <a:pt x="94" y="62"/>
                      <a:pt x="94" y="62"/>
                    </a:cubicBezTo>
                    <a:cubicBezTo>
                      <a:pt x="106" y="62"/>
                      <a:pt x="106" y="62"/>
                      <a:pt x="106" y="62"/>
                    </a:cubicBezTo>
                    <a:cubicBezTo>
                      <a:pt x="107" y="62"/>
                      <a:pt x="107" y="63"/>
                      <a:pt x="107" y="64"/>
                    </a:cubicBezTo>
                    <a:lnTo>
                      <a:pt x="107" y="67"/>
                    </a:lnTo>
                    <a:close/>
                  </a:path>
                </a:pathLst>
              </a:custGeom>
              <a:grp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grpSp>
        <p:sp>
          <p:nvSpPr>
            <p:cNvPr id="31" name="Freeform 32">
              <a:extLst>
                <a:ext uri="{FF2B5EF4-FFF2-40B4-BE49-F238E27FC236}">
                  <a16:creationId xmlns:a16="http://schemas.microsoft.com/office/drawing/2014/main" id="{3C91B2BE-33B5-4475-A432-6C83E09A1CBA}"/>
                </a:ext>
              </a:extLst>
            </p:cNvPr>
            <p:cNvSpPr>
              <a:spLocks noEditPoints="1"/>
            </p:cNvSpPr>
            <p:nvPr/>
          </p:nvSpPr>
          <p:spPr bwMode="auto">
            <a:xfrm>
              <a:off x="8002294" y="2797565"/>
              <a:ext cx="957277" cy="479399"/>
            </a:xfrm>
            <a:custGeom>
              <a:avLst/>
              <a:gdLst>
                <a:gd name="T0" fmla="*/ 101 w 238"/>
                <a:gd name="T1" fmla="*/ 35 h 119"/>
                <a:gd name="T2" fmla="*/ 190 w 238"/>
                <a:gd name="T3" fmla="*/ 50 h 119"/>
                <a:gd name="T4" fmla="*/ 157 w 238"/>
                <a:gd name="T5" fmla="*/ 59 h 119"/>
                <a:gd name="T6" fmla="*/ 147 w 238"/>
                <a:gd name="T7" fmla="*/ 41 h 119"/>
                <a:gd name="T8" fmla="*/ 116 w 238"/>
                <a:gd name="T9" fmla="*/ 41 h 119"/>
                <a:gd name="T10" fmla="*/ 139 w 238"/>
                <a:gd name="T11" fmla="*/ 87 h 119"/>
                <a:gd name="T12" fmla="*/ 238 w 238"/>
                <a:gd name="T13" fmla="*/ 59 h 119"/>
                <a:gd name="T14" fmla="*/ 95 w 238"/>
                <a:gd name="T15" fmla="*/ 21 h 119"/>
                <a:gd name="T16" fmla="*/ 93 w 238"/>
                <a:gd name="T17" fmla="*/ 21 h 119"/>
                <a:gd name="T18" fmla="*/ 83 w 238"/>
                <a:gd name="T19" fmla="*/ 0 h 119"/>
                <a:gd name="T20" fmla="*/ 52 w 238"/>
                <a:gd name="T21" fmla="*/ 4 h 119"/>
                <a:gd name="T22" fmla="*/ 65 w 238"/>
                <a:gd name="T23" fmla="*/ 29 h 119"/>
                <a:gd name="T24" fmla="*/ 29 w 238"/>
                <a:gd name="T25" fmla="*/ 119 h 119"/>
                <a:gd name="T26" fmla="*/ 128 w 238"/>
                <a:gd name="T27" fmla="*/ 91 h 119"/>
                <a:gd name="T28" fmla="*/ 101 w 238"/>
                <a:gd name="T29" fmla="*/ 35 h 119"/>
                <a:gd name="T30" fmla="*/ 56 w 238"/>
                <a:gd name="T31" fmla="*/ 86 h 119"/>
                <a:gd name="T32" fmla="*/ 74 w 238"/>
                <a:gd name="T33" fmla="*/ 47 h 119"/>
                <a:gd name="T34" fmla="*/ 89 w 238"/>
                <a:gd name="T35" fmla="*/ 78 h 119"/>
                <a:gd name="T36" fmla="*/ 56 w 238"/>
                <a:gd name="T37" fmla="*/ 86 h 1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38" h="119">
                  <a:moveTo>
                    <a:pt x="101" y="35"/>
                  </a:moveTo>
                  <a:cubicBezTo>
                    <a:pt x="149" y="21"/>
                    <a:pt x="190" y="50"/>
                    <a:pt x="190" y="50"/>
                  </a:cubicBezTo>
                  <a:cubicBezTo>
                    <a:pt x="157" y="59"/>
                    <a:pt x="157" y="59"/>
                    <a:pt x="157" y="59"/>
                  </a:cubicBezTo>
                  <a:cubicBezTo>
                    <a:pt x="147" y="41"/>
                    <a:pt x="147" y="41"/>
                    <a:pt x="147" y="41"/>
                  </a:cubicBezTo>
                  <a:cubicBezTo>
                    <a:pt x="138" y="40"/>
                    <a:pt x="127" y="39"/>
                    <a:pt x="116" y="41"/>
                  </a:cubicBezTo>
                  <a:cubicBezTo>
                    <a:pt x="139" y="87"/>
                    <a:pt x="139" y="87"/>
                    <a:pt x="139" y="87"/>
                  </a:cubicBezTo>
                  <a:cubicBezTo>
                    <a:pt x="238" y="59"/>
                    <a:pt x="238" y="59"/>
                    <a:pt x="238" y="59"/>
                  </a:cubicBezTo>
                  <a:cubicBezTo>
                    <a:pt x="238" y="59"/>
                    <a:pt x="202" y="3"/>
                    <a:pt x="95" y="21"/>
                  </a:cubicBezTo>
                  <a:cubicBezTo>
                    <a:pt x="95" y="21"/>
                    <a:pt x="94" y="21"/>
                    <a:pt x="93" y="21"/>
                  </a:cubicBezTo>
                  <a:cubicBezTo>
                    <a:pt x="83" y="0"/>
                    <a:pt x="83" y="0"/>
                    <a:pt x="83" y="0"/>
                  </a:cubicBezTo>
                  <a:cubicBezTo>
                    <a:pt x="52" y="4"/>
                    <a:pt x="52" y="4"/>
                    <a:pt x="52" y="4"/>
                  </a:cubicBezTo>
                  <a:cubicBezTo>
                    <a:pt x="65" y="29"/>
                    <a:pt x="65" y="29"/>
                    <a:pt x="65" y="29"/>
                  </a:cubicBezTo>
                  <a:cubicBezTo>
                    <a:pt x="0" y="56"/>
                    <a:pt x="29" y="119"/>
                    <a:pt x="29" y="119"/>
                  </a:cubicBezTo>
                  <a:cubicBezTo>
                    <a:pt x="128" y="91"/>
                    <a:pt x="128" y="91"/>
                    <a:pt x="128" y="91"/>
                  </a:cubicBezTo>
                  <a:lnTo>
                    <a:pt x="101" y="35"/>
                  </a:lnTo>
                  <a:close/>
                  <a:moveTo>
                    <a:pt x="56" y="86"/>
                  </a:moveTo>
                  <a:cubicBezTo>
                    <a:pt x="56" y="86"/>
                    <a:pt x="46" y="65"/>
                    <a:pt x="74" y="47"/>
                  </a:cubicBezTo>
                  <a:cubicBezTo>
                    <a:pt x="89" y="78"/>
                    <a:pt x="89" y="78"/>
                    <a:pt x="89" y="78"/>
                  </a:cubicBezTo>
                  <a:lnTo>
                    <a:pt x="56" y="86"/>
                  </a:lnTo>
                  <a:close/>
                </a:path>
              </a:pathLst>
            </a:custGeom>
            <a:solidFill>
              <a:srgbClr val="CCF2EA"/>
            </a:solid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grpSp>
          <p:nvGrpSpPr>
            <p:cNvPr id="32" name="Group 36">
              <a:extLst>
                <a:ext uri="{FF2B5EF4-FFF2-40B4-BE49-F238E27FC236}">
                  <a16:creationId xmlns:a16="http://schemas.microsoft.com/office/drawing/2014/main" id="{9A522767-2517-4280-93A1-EC0857793446}"/>
                </a:ext>
              </a:extLst>
            </p:cNvPr>
            <p:cNvGrpSpPr/>
            <p:nvPr/>
          </p:nvGrpSpPr>
          <p:grpSpPr>
            <a:xfrm>
              <a:off x="10049252" y="3710706"/>
              <a:ext cx="590498" cy="369823"/>
              <a:chOff x="3913188" y="3711575"/>
              <a:chExt cx="615950" cy="385763"/>
            </a:xfrm>
            <a:solidFill>
              <a:srgbClr val="CCF2EA"/>
            </a:solidFill>
          </p:grpSpPr>
          <p:sp>
            <p:nvSpPr>
              <p:cNvPr id="64" name="Freeform 33">
                <a:extLst>
                  <a:ext uri="{FF2B5EF4-FFF2-40B4-BE49-F238E27FC236}">
                    <a16:creationId xmlns:a16="http://schemas.microsoft.com/office/drawing/2014/main" id="{E715B95A-D75F-40C9-ACC4-137358202899}"/>
                  </a:ext>
                </a:extLst>
              </p:cNvPr>
              <p:cNvSpPr>
                <a:spLocks noEditPoints="1"/>
              </p:cNvSpPr>
              <p:nvPr/>
            </p:nvSpPr>
            <p:spPr bwMode="auto">
              <a:xfrm>
                <a:off x="3913188" y="3711575"/>
                <a:ext cx="314325" cy="377825"/>
              </a:xfrm>
              <a:custGeom>
                <a:avLst/>
                <a:gdLst>
                  <a:gd name="T0" fmla="*/ 57 w 75"/>
                  <a:gd name="T1" fmla="*/ 41 h 90"/>
                  <a:gd name="T2" fmla="*/ 71 w 75"/>
                  <a:gd name="T3" fmla="*/ 24 h 90"/>
                  <a:gd name="T4" fmla="*/ 46 w 75"/>
                  <a:gd name="T5" fmla="*/ 0 h 90"/>
                  <a:gd name="T6" fmla="*/ 20 w 75"/>
                  <a:gd name="T7" fmla="*/ 0 h 90"/>
                  <a:gd name="T8" fmla="*/ 19 w 75"/>
                  <a:gd name="T9" fmla="*/ 0 h 90"/>
                  <a:gd name="T10" fmla="*/ 0 w 75"/>
                  <a:gd name="T11" fmla="*/ 0 h 90"/>
                  <a:gd name="T12" fmla="*/ 0 w 75"/>
                  <a:gd name="T13" fmla="*/ 89 h 90"/>
                  <a:gd name="T14" fmla="*/ 19 w 75"/>
                  <a:gd name="T15" fmla="*/ 89 h 90"/>
                  <a:gd name="T16" fmla="*/ 20 w 75"/>
                  <a:gd name="T17" fmla="*/ 89 h 90"/>
                  <a:gd name="T18" fmla="*/ 46 w 75"/>
                  <a:gd name="T19" fmla="*/ 89 h 90"/>
                  <a:gd name="T20" fmla="*/ 74 w 75"/>
                  <a:gd name="T21" fmla="*/ 63 h 90"/>
                  <a:gd name="T22" fmla="*/ 57 w 75"/>
                  <a:gd name="T23" fmla="*/ 41 h 90"/>
                  <a:gd name="T24" fmla="*/ 20 w 75"/>
                  <a:gd name="T25" fmla="*/ 16 h 90"/>
                  <a:gd name="T26" fmla="*/ 42 w 75"/>
                  <a:gd name="T27" fmla="*/ 16 h 90"/>
                  <a:gd name="T28" fmla="*/ 46 w 75"/>
                  <a:gd name="T29" fmla="*/ 16 h 90"/>
                  <a:gd name="T30" fmla="*/ 52 w 75"/>
                  <a:gd name="T31" fmla="*/ 25 h 90"/>
                  <a:gd name="T32" fmla="*/ 44 w 75"/>
                  <a:gd name="T33" fmla="*/ 36 h 90"/>
                  <a:gd name="T34" fmla="*/ 20 w 75"/>
                  <a:gd name="T35" fmla="*/ 36 h 90"/>
                  <a:gd name="T36" fmla="*/ 20 w 75"/>
                  <a:gd name="T37" fmla="*/ 16 h 90"/>
                  <a:gd name="T38" fmla="*/ 44 w 75"/>
                  <a:gd name="T39" fmla="*/ 73 h 90"/>
                  <a:gd name="T40" fmla="*/ 43 w 75"/>
                  <a:gd name="T41" fmla="*/ 73 h 90"/>
                  <a:gd name="T42" fmla="*/ 20 w 75"/>
                  <a:gd name="T43" fmla="*/ 73 h 90"/>
                  <a:gd name="T44" fmla="*/ 20 w 75"/>
                  <a:gd name="T45" fmla="*/ 49 h 90"/>
                  <a:gd name="T46" fmla="*/ 46 w 75"/>
                  <a:gd name="T47" fmla="*/ 49 h 90"/>
                  <a:gd name="T48" fmla="*/ 55 w 75"/>
                  <a:gd name="T49" fmla="*/ 62 h 90"/>
                  <a:gd name="T50" fmla="*/ 44 w 75"/>
                  <a:gd name="T51" fmla="*/ 73 h 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75" h="90">
                    <a:moveTo>
                      <a:pt x="57" y="41"/>
                    </a:moveTo>
                    <a:cubicBezTo>
                      <a:pt x="57" y="41"/>
                      <a:pt x="71" y="40"/>
                      <a:pt x="71" y="24"/>
                    </a:cubicBezTo>
                    <a:cubicBezTo>
                      <a:pt x="71" y="8"/>
                      <a:pt x="60" y="0"/>
                      <a:pt x="46" y="0"/>
                    </a:cubicBezTo>
                    <a:cubicBezTo>
                      <a:pt x="20" y="0"/>
                      <a:pt x="20" y="0"/>
                      <a:pt x="20" y="0"/>
                    </a:cubicBezTo>
                    <a:cubicBezTo>
                      <a:pt x="19" y="0"/>
                      <a:pt x="19" y="0"/>
                      <a:pt x="19" y="0"/>
                    </a:cubicBezTo>
                    <a:cubicBezTo>
                      <a:pt x="0" y="0"/>
                      <a:pt x="0" y="0"/>
                      <a:pt x="0" y="0"/>
                    </a:cubicBezTo>
                    <a:cubicBezTo>
                      <a:pt x="0" y="89"/>
                      <a:pt x="0" y="89"/>
                      <a:pt x="0" y="89"/>
                    </a:cubicBezTo>
                    <a:cubicBezTo>
                      <a:pt x="19" y="89"/>
                      <a:pt x="19" y="89"/>
                      <a:pt x="19" y="89"/>
                    </a:cubicBezTo>
                    <a:cubicBezTo>
                      <a:pt x="20" y="89"/>
                      <a:pt x="20" y="89"/>
                      <a:pt x="20" y="89"/>
                    </a:cubicBezTo>
                    <a:cubicBezTo>
                      <a:pt x="46" y="89"/>
                      <a:pt x="46" y="89"/>
                      <a:pt x="46" y="89"/>
                    </a:cubicBezTo>
                    <a:cubicBezTo>
                      <a:pt x="46" y="89"/>
                      <a:pt x="74" y="90"/>
                      <a:pt x="74" y="63"/>
                    </a:cubicBezTo>
                    <a:cubicBezTo>
                      <a:pt x="74" y="63"/>
                      <a:pt x="75" y="41"/>
                      <a:pt x="57" y="41"/>
                    </a:cubicBezTo>
                    <a:close/>
                    <a:moveTo>
                      <a:pt x="20" y="16"/>
                    </a:moveTo>
                    <a:cubicBezTo>
                      <a:pt x="42" y="16"/>
                      <a:pt x="42" y="16"/>
                      <a:pt x="42" y="16"/>
                    </a:cubicBezTo>
                    <a:cubicBezTo>
                      <a:pt x="46" y="16"/>
                      <a:pt x="46" y="16"/>
                      <a:pt x="46" y="16"/>
                    </a:cubicBezTo>
                    <a:cubicBezTo>
                      <a:pt x="46" y="16"/>
                      <a:pt x="52" y="16"/>
                      <a:pt x="52" y="25"/>
                    </a:cubicBezTo>
                    <a:cubicBezTo>
                      <a:pt x="52" y="34"/>
                      <a:pt x="48" y="36"/>
                      <a:pt x="44" y="36"/>
                    </a:cubicBezTo>
                    <a:cubicBezTo>
                      <a:pt x="20" y="36"/>
                      <a:pt x="20" y="36"/>
                      <a:pt x="20" y="36"/>
                    </a:cubicBezTo>
                    <a:lnTo>
                      <a:pt x="20" y="16"/>
                    </a:lnTo>
                    <a:close/>
                    <a:moveTo>
                      <a:pt x="44" y="73"/>
                    </a:moveTo>
                    <a:cubicBezTo>
                      <a:pt x="44" y="73"/>
                      <a:pt x="43" y="73"/>
                      <a:pt x="43" y="73"/>
                    </a:cubicBezTo>
                    <a:cubicBezTo>
                      <a:pt x="20" y="73"/>
                      <a:pt x="20" y="73"/>
                      <a:pt x="20" y="73"/>
                    </a:cubicBezTo>
                    <a:cubicBezTo>
                      <a:pt x="20" y="49"/>
                      <a:pt x="20" y="49"/>
                      <a:pt x="20" y="49"/>
                    </a:cubicBezTo>
                    <a:cubicBezTo>
                      <a:pt x="46" y="49"/>
                      <a:pt x="46" y="49"/>
                      <a:pt x="46" y="49"/>
                    </a:cubicBezTo>
                    <a:cubicBezTo>
                      <a:pt x="46" y="49"/>
                      <a:pt x="55" y="49"/>
                      <a:pt x="55" y="62"/>
                    </a:cubicBezTo>
                    <a:cubicBezTo>
                      <a:pt x="55" y="72"/>
                      <a:pt x="48" y="73"/>
                      <a:pt x="44" y="73"/>
                    </a:cubicBezTo>
                    <a:close/>
                  </a:path>
                </a:pathLst>
              </a:custGeom>
              <a:grp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sp>
            <p:nvSpPr>
              <p:cNvPr id="65" name="Freeform 34">
                <a:extLst>
                  <a:ext uri="{FF2B5EF4-FFF2-40B4-BE49-F238E27FC236}">
                    <a16:creationId xmlns:a16="http://schemas.microsoft.com/office/drawing/2014/main" id="{98D45BB6-B13F-4A67-A690-98F1424A03DE}"/>
                  </a:ext>
                </a:extLst>
              </p:cNvPr>
              <p:cNvSpPr>
                <a:spLocks noEditPoints="1"/>
              </p:cNvSpPr>
              <p:nvPr/>
            </p:nvSpPr>
            <p:spPr bwMode="auto">
              <a:xfrm>
                <a:off x="4227513" y="3808413"/>
                <a:ext cx="301625" cy="288925"/>
              </a:xfrm>
              <a:custGeom>
                <a:avLst/>
                <a:gdLst>
                  <a:gd name="T0" fmla="*/ 36 w 72"/>
                  <a:gd name="T1" fmla="*/ 0 h 69"/>
                  <a:gd name="T2" fmla="*/ 2 w 72"/>
                  <a:gd name="T3" fmla="*/ 34 h 69"/>
                  <a:gd name="T4" fmla="*/ 36 w 72"/>
                  <a:gd name="T5" fmla="*/ 68 h 69"/>
                  <a:gd name="T6" fmla="*/ 66 w 72"/>
                  <a:gd name="T7" fmla="*/ 44 h 69"/>
                  <a:gd name="T8" fmla="*/ 51 w 72"/>
                  <a:gd name="T9" fmla="*/ 44 h 69"/>
                  <a:gd name="T10" fmla="*/ 37 w 72"/>
                  <a:gd name="T11" fmla="*/ 54 h 69"/>
                  <a:gd name="T12" fmla="*/ 21 w 72"/>
                  <a:gd name="T13" fmla="*/ 38 h 69"/>
                  <a:gd name="T14" fmla="*/ 67 w 72"/>
                  <a:gd name="T15" fmla="*/ 38 h 69"/>
                  <a:gd name="T16" fmla="*/ 36 w 72"/>
                  <a:gd name="T17" fmla="*/ 0 h 69"/>
                  <a:gd name="T18" fmla="*/ 21 w 72"/>
                  <a:gd name="T19" fmla="*/ 26 h 69"/>
                  <a:gd name="T20" fmla="*/ 37 w 72"/>
                  <a:gd name="T21" fmla="*/ 13 h 69"/>
                  <a:gd name="T22" fmla="*/ 50 w 72"/>
                  <a:gd name="T23" fmla="*/ 26 h 69"/>
                  <a:gd name="T24" fmla="*/ 21 w 72"/>
                  <a:gd name="T25" fmla="*/ 26 h 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72" h="69">
                    <a:moveTo>
                      <a:pt x="36" y="0"/>
                    </a:moveTo>
                    <a:cubicBezTo>
                      <a:pt x="2" y="0"/>
                      <a:pt x="2" y="34"/>
                      <a:pt x="2" y="34"/>
                    </a:cubicBezTo>
                    <a:cubicBezTo>
                      <a:pt x="2" y="34"/>
                      <a:pt x="0" y="68"/>
                      <a:pt x="36" y="68"/>
                    </a:cubicBezTo>
                    <a:cubicBezTo>
                      <a:pt x="36" y="68"/>
                      <a:pt x="66" y="69"/>
                      <a:pt x="66" y="44"/>
                    </a:cubicBezTo>
                    <a:cubicBezTo>
                      <a:pt x="51" y="44"/>
                      <a:pt x="51" y="44"/>
                      <a:pt x="51" y="44"/>
                    </a:cubicBezTo>
                    <a:cubicBezTo>
                      <a:pt x="51" y="44"/>
                      <a:pt x="51" y="54"/>
                      <a:pt x="37" y="54"/>
                    </a:cubicBezTo>
                    <a:cubicBezTo>
                      <a:pt x="37" y="54"/>
                      <a:pt x="21" y="55"/>
                      <a:pt x="21" y="38"/>
                    </a:cubicBezTo>
                    <a:cubicBezTo>
                      <a:pt x="67" y="38"/>
                      <a:pt x="67" y="38"/>
                      <a:pt x="67" y="38"/>
                    </a:cubicBezTo>
                    <a:cubicBezTo>
                      <a:pt x="67" y="38"/>
                      <a:pt x="72" y="0"/>
                      <a:pt x="36" y="0"/>
                    </a:cubicBezTo>
                    <a:close/>
                    <a:moveTo>
                      <a:pt x="21" y="26"/>
                    </a:moveTo>
                    <a:cubicBezTo>
                      <a:pt x="21" y="26"/>
                      <a:pt x="23" y="13"/>
                      <a:pt x="37" y="13"/>
                    </a:cubicBezTo>
                    <a:cubicBezTo>
                      <a:pt x="50" y="13"/>
                      <a:pt x="50" y="26"/>
                      <a:pt x="50" y="26"/>
                    </a:cubicBezTo>
                    <a:lnTo>
                      <a:pt x="21" y="26"/>
                    </a:lnTo>
                    <a:close/>
                  </a:path>
                </a:pathLst>
              </a:custGeom>
              <a:grp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sp>
            <p:nvSpPr>
              <p:cNvPr id="66" name="Rectangle 35">
                <a:extLst>
                  <a:ext uri="{FF2B5EF4-FFF2-40B4-BE49-F238E27FC236}">
                    <a16:creationId xmlns:a16="http://schemas.microsoft.com/office/drawing/2014/main" id="{EE6A2DAD-31EB-42A7-A8F6-7F890A3C039E}"/>
                  </a:ext>
                </a:extLst>
              </p:cNvPr>
              <p:cNvSpPr>
                <a:spLocks noChangeArrowheads="1"/>
              </p:cNvSpPr>
              <p:nvPr/>
            </p:nvSpPr>
            <p:spPr bwMode="auto">
              <a:xfrm>
                <a:off x="4298951" y="3736975"/>
                <a:ext cx="155575" cy="41275"/>
              </a:xfrm>
              <a:prstGeom prst="rect">
                <a:avLst/>
              </a:prstGeom>
              <a:grp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grpSp>
        <p:sp>
          <p:nvSpPr>
            <p:cNvPr id="33" name="Freeform 37">
              <a:extLst>
                <a:ext uri="{FF2B5EF4-FFF2-40B4-BE49-F238E27FC236}">
                  <a16:creationId xmlns:a16="http://schemas.microsoft.com/office/drawing/2014/main" id="{44BF74E7-077F-439C-B7E8-6474BC9970C3}"/>
                </a:ext>
              </a:extLst>
            </p:cNvPr>
            <p:cNvSpPr/>
            <p:nvPr/>
          </p:nvSpPr>
          <p:spPr bwMode="auto">
            <a:xfrm>
              <a:off x="9329393" y="2449050"/>
              <a:ext cx="837046" cy="806608"/>
            </a:xfrm>
            <a:custGeom>
              <a:avLst/>
              <a:gdLst>
                <a:gd name="T0" fmla="*/ 0 w 208"/>
                <a:gd name="T1" fmla="*/ 68 h 201"/>
                <a:gd name="T2" fmla="*/ 8 w 208"/>
                <a:gd name="T3" fmla="*/ 78 h 201"/>
                <a:gd name="T4" fmla="*/ 31 w 208"/>
                <a:gd name="T5" fmla="*/ 72 h 201"/>
                <a:gd name="T6" fmla="*/ 64 w 208"/>
                <a:gd name="T7" fmla="*/ 172 h 201"/>
                <a:gd name="T8" fmla="*/ 106 w 208"/>
                <a:gd name="T9" fmla="*/ 189 h 201"/>
                <a:gd name="T10" fmla="*/ 197 w 208"/>
                <a:gd name="T11" fmla="*/ 62 h 201"/>
                <a:gd name="T12" fmla="*/ 114 w 208"/>
                <a:gd name="T13" fmla="*/ 67 h 201"/>
                <a:gd name="T14" fmla="*/ 137 w 208"/>
                <a:gd name="T15" fmla="*/ 94 h 201"/>
                <a:gd name="T16" fmla="*/ 109 w 208"/>
                <a:gd name="T17" fmla="*/ 130 h 201"/>
                <a:gd name="T18" fmla="*/ 93 w 208"/>
                <a:gd name="T19" fmla="*/ 90 h 201"/>
                <a:gd name="T20" fmla="*/ 60 w 208"/>
                <a:gd name="T21" fmla="*/ 22 h 201"/>
                <a:gd name="T22" fmla="*/ 0 w 208"/>
                <a:gd name="T23" fmla="*/ 68 h 2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08" h="201">
                  <a:moveTo>
                    <a:pt x="0" y="68"/>
                  </a:moveTo>
                  <a:cubicBezTo>
                    <a:pt x="8" y="78"/>
                    <a:pt x="8" y="78"/>
                    <a:pt x="8" y="78"/>
                  </a:cubicBezTo>
                  <a:cubicBezTo>
                    <a:pt x="8" y="78"/>
                    <a:pt x="25" y="65"/>
                    <a:pt x="31" y="72"/>
                  </a:cubicBezTo>
                  <a:cubicBezTo>
                    <a:pt x="36" y="78"/>
                    <a:pt x="57" y="157"/>
                    <a:pt x="64" y="172"/>
                  </a:cubicBezTo>
                  <a:cubicBezTo>
                    <a:pt x="70" y="184"/>
                    <a:pt x="87" y="201"/>
                    <a:pt x="106" y="189"/>
                  </a:cubicBezTo>
                  <a:cubicBezTo>
                    <a:pt x="125" y="177"/>
                    <a:pt x="186" y="124"/>
                    <a:pt x="197" y="62"/>
                  </a:cubicBezTo>
                  <a:cubicBezTo>
                    <a:pt x="208" y="0"/>
                    <a:pt x="123" y="13"/>
                    <a:pt x="114" y="67"/>
                  </a:cubicBezTo>
                  <a:cubicBezTo>
                    <a:pt x="137" y="54"/>
                    <a:pt x="149" y="73"/>
                    <a:pt x="137" y="94"/>
                  </a:cubicBezTo>
                  <a:cubicBezTo>
                    <a:pt x="126" y="116"/>
                    <a:pt x="115" y="130"/>
                    <a:pt x="109" y="130"/>
                  </a:cubicBezTo>
                  <a:cubicBezTo>
                    <a:pt x="104" y="130"/>
                    <a:pt x="100" y="116"/>
                    <a:pt x="93" y="90"/>
                  </a:cubicBezTo>
                  <a:cubicBezTo>
                    <a:pt x="87" y="64"/>
                    <a:pt x="87" y="17"/>
                    <a:pt x="60" y="22"/>
                  </a:cubicBezTo>
                  <a:cubicBezTo>
                    <a:pt x="34" y="27"/>
                    <a:pt x="0" y="68"/>
                    <a:pt x="0" y="68"/>
                  </a:cubicBezTo>
                  <a:close/>
                </a:path>
              </a:pathLst>
            </a:custGeom>
            <a:solidFill>
              <a:srgbClr val="CCF2EA"/>
            </a:solid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grpSp>
          <p:nvGrpSpPr>
            <p:cNvPr id="34" name="Group 38">
              <a:extLst>
                <a:ext uri="{FF2B5EF4-FFF2-40B4-BE49-F238E27FC236}">
                  <a16:creationId xmlns:a16="http://schemas.microsoft.com/office/drawing/2014/main" id="{EE016E81-EAAE-41CA-A71B-E230DFBB6C73}"/>
                </a:ext>
              </a:extLst>
            </p:cNvPr>
            <p:cNvGrpSpPr/>
            <p:nvPr/>
          </p:nvGrpSpPr>
          <p:grpSpPr>
            <a:xfrm>
              <a:off x="7407230" y="1217830"/>
              <a:ext cx="905533" cy="905531"/>
              <a:chOff x="1157288" y="1111250"/>
              <a:chExt cx="944563" cy="944562"/>
            </a:xfrm>
            <a:solidFill>
              <a:srgbClr val="CCF2EA"/>
            </a:solidFill>
          </p:grpSpPr>
          <p:sp>
            <p:nvSpPr>
              <p:cNvPr id="59" name="Freeform 45">
                <a:extLst>
                  <a:ext uri="{FF2B5EF4-FFF2-40B4-BE49-F238E27FC236}">
                    <a16:creationId xmlns:a16="http://schemas.microsoft.com/office/drawing/2014/main" id="{38E2B575-481A-4158-8035-9A70FE6386EB}"/>
                  </a:ext>
                </a:extLst>
              </p:cNvPr>
              <p:cNvSpPr/>
              <p:nvPr/>
            </p:nvSpPr>
            <p:spPr bwMode="auto">
              <a:xfrm>
                <a:off x="1463676" y="1111250"/>
                <a:ext cx="360363" cy="357187"/>
              </a:xfrm>
              <a:custGeom>
                <a:avLst/>
                <a:gdLst>
                  <a:gd name="T0" fmla="*/ 86 w 86"/>
                  <a:gd name="T1" fmla="*/ 10 h 85"/>
                  <a:gd name="T2" fmla="*/ 40 w 86"/>
                  <a:gd name="T3" fmla="*/ 0 h 85"/>
                  <a:gd name="T4" fmla="*/ 0 w 86"/>
                  <a:gd name="T5" fmla="*/ 8 h 85"/>
                  <a:gd name="T6" fmla="*/ 86 w 86"/>
                  <a:gd name="T7" fmla="*/ 85 h 85"/>
                  <a:gd name="T8" fmla="*/ 86 w 86"/>
                  <a:gd name="T9" fmla="*/ 10 h 85"/>
                </a:gdLst>
                <a:ahLst/>
                <a:cxnLst>
                  <a:cxn ang="0">
                    <a:pos x="T0" y="T1"/>
                  </a:cxn>
                  <a:cxn ang="0">
                    <a:pos x="T2" y="T3"/>
                  </a:cxn>
                  <a:cxn ang="0">
                    <a:pos x="T4" y="T5"/>
                  </a:cxn>
                  <a:cxn ang="0">
                    <a:pos x="T6" y="T7"/>
                  </a:cxn>
                  <a:cxn ang="0">
                    <a:pos x="T8" y="T9"/>
                  </a:cxn>
                </a:cxnLst>
                <a:rect l="0" t="0" r="r" b="b"/>
                <a:pathLst>
                  <a:path w="86" h="85">
                    <a:moveTo>
                      <a:pt x="86" y="10"/>
                    </a:moveTo>
                    <a:cubicBezTo>
                      <a:pt x="71" y="4"/>
                      <a:pt x="56" y="0"/>
                      <a:pt x="40" y="0"/>
                    </a:cubicBezTo>
                    <a:cubicBezTo>
                      <a:pt x="26" y="0"/>
                      <a:pt x="13" y="3"/>
                      <a:pt x="0" y="8"/>
                    </a:cubicBezTo>
                    <a:cubicBezTo>
                      <a:pt x="3" y="10"/>
                      <a:pt x="82" y="82"/>
                      <a:pt x="86" y="85"/>
                    </a:cubicBezTo>
                    <a:cubicBezTo>
                      <a:pt x="86" y="80"/>
                      <a:pt x="86" y="12"/>
                      <a:pt x="86" y="10"/>
                    </a:cubicBezTo>
                    <a:close/>
                  </a:path>
                </a:pathLst>
              </a:custGeom>
              <a:grp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sp>
            <p:nvSpPr>
              <p:cNvPr id="60" name="Freeform 46">
                <a:extLst>
                  <a:ext uri="{FF2B5EF4-FFF2-40B4-BE49-F238E27FC236}">
                    <a16:creationId xmlns:a16="http://schemas.microsoft.com/office/drawing/2014/main" id="{2DBC9B4E-DB23-4D02-A4DF-2D05C095741D}"/>
                  </a:ext>
                </a:extLst>
              </p:cNvPr>
              <p:cNvSpPr/>
              <p:nvPr/>
            </p:nvSpPr>
            <p:spPr bwMode="auto">
              <a:xfrm>
                <a:off x="1190626" y="1581150"/>
                <a:ext cx="196850" cy="406400"/>
              </a:xfrm>
              <a:custGeom>
                <a:avLst/>
                <a:gdLst>
                  <a:gd name="T0" fmla="*/ 47 w 47"/>
                  <a:gd name="T1" fmla="*/ 97 h 97"/>
                  <a:gd name="T2" fmla="*/ 47 w 47"/>
                  <a:gd name="T3" fmla="*/ 0 h 97"/>
                  <a:gd name="T4" fmla="*/ 0 w 47"/>
                  <a:gd name="T5" fmla="*/ 42 h 97"/>
                  <a:gd name="T6" fmla="*/ 47 w 47"/>
                  <a:gd name="T7" fmla="*/ 97 h 97"/>
                </a:gdLst>
                <a:ahLst/>
                <a:cxnLst>
                  <a:cxn ang="0">
                    <a:pos x="T0" y="T1"/>
                  </a:cxn>
                  <a:cxn ang="0">
                    <a:pos x="T2" y="T3"/>
                  </a:cxn>
                  <a:cxn ang="0">
                    <a:pos x="T4" y="T5"/>
                  </a:cxn>
                  <a:cxn ang="0">
                    <a:pos x="T6" y="T7"/>
                  </a:cxn>
                </a:cxnLst>
                <a:rect l="0" t="0" r="r" b="b"/>
                <a:pathLst>
                  <a:path w="47" h="97">
                    <a:moveTo>
                      <a:pt x="47" y="97"/>
                    </a:moveTo>
                    <a:cubicBezTo>
                      <a:pt x="47" y="92"/>
                      <a:pt x="47" y="5"/>
                      <a:pt x="47" y="0"/>
                    </a:cubicBezTo>
                    <a:cubicBezTo>
                      <a:pt x="43" y="3"/>
                      <a:pt x="2" y="41"/>
                      <a:pt x="0" y="42"/>
                    </a:cubicBezTo>
                    <a:cubicBezTo>
                      <a:pt x="9" y="65"/>
                      <a:pt x="26" y="84"/>
                      <a:pt x="47" y="97"/>
                    </a:cubicBezTo>
                    <a:close/>
                  </a:path>
                </a:pathLst>
              </a:custGeom>
              <a:grp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sp>
            <p:nvSpPr>
              <p:cNvPr id="61" name="Freeform 47">
                <a:extLst>
                  <a:ext uri="{FF2B5EF4-FFF2-40B4-BE49-F238E27FC236}">
                    <a16:creationId xmlns:a16="http://schemas.microsoft.com/office/drawing/2014/main" id="{B77CA8F3-4EAE-4A18-996F-FA005144A483}"/>
                  </a:ext>
                </a:extLst>
              </p:cNvPr>
              <p:cNvSpPr/>
              <p:nvPr/>
            </p:nvSpPr>
            <p:spPr bwMode="auto">
              <a:xfrm>
                <a:off x="1157288" y="1166813"/>
                <a:ext cx="436563" cy="539750"/>
              </a:xfrm>
              <a:custGeom>
                <a:avLst/>
                <a:gdLst>
                  <a:gd name="T0" fmla="*/ 0 w 104"/>
                  <a:gd name="T1" fmla="*/ 100 h 129"/>
                  <a:gd name="T2" fmla="*/ 4 w 104"/>
                  <a:gd name="T3" fmla="*/ 129 h 129"/>
                  <a:gd name="T4" fmla="*/ 104 w 104"/>
                  <a:gd name="T5" fmla="*/ 38 h 129"/>
                  <a:gd name="T6" fmla="*/ 61 w 104"/>
                  <a:gd name="T7" fmla="*/ 0 h 129"/>
                  <a:gd name="T8" fmla="*/ 0 w 104"/>
                  <a:gd name="T9" fmla="*/ 100 h 129"/>
                </a:gdLst>
                <a:ahLst/>
                <a:cxnLst>
                  <a:cxn ang="0">
                    <a:pos x="T0" y="T1"/>
                  </a:cxn>
                  <a:cxn ang="0">
                    <a:pos x="T2" y="T3"/>
                  </a:cxn>
                  <a:cxn ang="0">
                    <a:pos x="T4" y="T5"/>
                  </a:cxn>
                  <a:cxn ang="0">
                    <a:pos x="T6" y="T7"/>
                  </a:cxn>
                  <a:cxn ang="0">
                    <a:pos x="T8" y="T9"/>
                  </a:cxn>
                </a:cxnLst>
                <a:rect l="0" t="0" r="r" b="b"/>
                <a:pathLst>
                  <a:path w="104" h="129">
                    <a:moveTo>
                      <a:pt x="0" y="100"/>
                    </a:moveTo>
                    <a:cubicBezTo>
                      <a:pt x="0" y="109"/>
                      <a:pt x="2" y="119"/>
                      <a:pt x="4" y="129"/>
                    </a:cubicBezTo>
                    <a:cubicBezTo>
                      <a:pt x="7" y="126"/>
                      <a:pt x="102" y="40"/>
                      <a:pt x="104" y="38"/>
                    </a:cubicBezTo>
                    <a:cubicBezTo>
                      <a:pt x="102" y="37"/>
                      <a:pt x="63" y="1"/>
                      <a:pt x="61" y="0"/>
                    </a:cubicBezTo>
                    <a:cubicBezTo>
                      <a:pt x="24" y="19"/>
                      <a:pt x="0" y="57"/>
                      <a:pt x="0" y="100"/>
                    </a:cubicBezTo>
                    <a:close/>
                  </a:path>
                </a:pathLst>
              </a:custGeom>
              <a:grp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sp>
            <p:nvSpPr>
              <p:cNvPr id="62" name="Freeform 48">
                <a:extLst>
                  <a:ext uri="{FF2B5EF4-FFF2-40B4-BE49-F238E27FC236}">
                    <a16:creationId xmlns:a16="http://schemas.microsoft.com/office/drawing/2014/main" id="{A2E2DEBD-25F3-403A-A0B0-6133BA70BDD4}"/>
                  </a:ext>
                </a:extLst>
              </p:cNvPr>
              <p:cNvSpPr/>
              <p:nvPr/>
            </p:nvSpPr>
            <p:spPr bwMode="auto">
              <a:xfrm>
                <a:off x="1438276" y="1790700"/>
                <a:ext cx="615950" cy="265112"/>
              </a:xfrm>
              <a:custGeom>
                <a:avLst/>
                <a:gdLst>
                  <a:gd name="T0" fmla="*/ 0 w 147"/>
                  <a:gd name="T1" fmla="*/ 0 h 63"/>
                  <a:gd name="T2" fmla="*/ 0 w 147"/>
                  <a:gd name="T3" fmla="*/ 53 h 63"/>
                  <a:gd name="T4" fmla="*/ 35 w 147"/>
                  <a:gd name="T5" fmla="*/ 63 h 63"/>
                  <a:gd name="T6" fmla="*/ 56 w 147"/>
                  <a:gd name="T7" fmla="*/ 63 h 63"/>
                  <a:gd name="T8" fmla="*/ 147 w 147"/>
                  <a:gd name="T9" fmla="*/ 0 h 63"/>
                  <a:gd name="T10" fmla="*/ 0 w 147"/>
                  <a:gd name="T11" fmla="*/ 0 h 63"/>
                </a:gdLst>
                <a:ahLst/>
                <a:cxnLst>
                  <a:cxn ang="0">
                    <a:pos x="T0" y="T1"/>
                  </a:cxn>
                  <a:cxn ang="0">
                    <a:pos x="T2" y="T3"/>
                  </a:cxn>
                  <a:cxn ang="0">
                    <a:pos x="T4" y="T5"/>
                  </a:cxn>
                  <a:cxn ang="0">
                    <a:pos x="T6" y="T7"/>
                  </a:cxn>
                  <a:cxn ang="0">
                    <a:pos x="T8" y="T9"/>
                  </a:cxn>
                  <a:cxn ang="0">
                    <a:pos x="T10" y="T11"/>
                  </a:cxn>
                </a:cxnLst>
                <a:rect l="0" t="0" r="r" b="b"/>
                <a:pathLst>
                  <a:path w="147" h="63">
                    <a:moveTo>
                      <a:pt x="0" y="0"/>
                    </a:moveTo>
                    <a:cubicBezTo>
                      <a:pt x="0" y="2"/>
                      <a:pt x="0" y="52"/>
                      <a:pt x="0" y="53"/>
                    </a:cubicBezTo>
                    <a:cubicBezTo>
                      <a:pt x="11" y="58"/>
                      <a:pt x="23" y="62"/>
                      <a:pt x="35" y="63"/>
                    </a:cubicBezTo>
                    <a:cubicBezTo>
                      <a:pt x="56" y="63"/>
                      <a:pt x="56" y="63"/>
                      <a:pt x="56" y="63"/>
                    </a:cubicBezTo>
                    <a:cubicBezTo>
                      <a:pt x="95" y="59"/>
                      <a:pt x="129" y="35"/>
                      <a:pt x="147" y="0"/>
                    </a:cubicBezTo>
                    <a:cubicBezTo>
                      <a:pt x="143" y="0"/>
                      <a:pt x="2" y="0"/>
                      <a:pt x="0" y="0"/>
                    </a:cubicBezTo>
                    <a:close/>
                  </a:path>
                </a:pathLst>
              </a:custGeom>
              <a:grp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sp>
            <p:nvSpPr>
              <p:cNvPr id="63" name="Freeform 49">
                <a:extLst>
                  <a:ext uri="{FF2B5EF4-FFF2-40B4-BE49-F238E27FC236}">
                    <a16:creationId xmlns:a16="http://schemas.microsoft.com/office/drawing/2014/main" id="{C68B0038-0D54-4914-B5AC-4A50E215D205}"/>
                  </a:ext>
                </a:extLst>
              </p:cNvPr>
              <p:cNvSpPr/>
              <p:nvPr/>
            </p:nvSpPr>
            <p:spPr bwMode="auto">
              <a:xfrm>
                <a:off x="1874838" y="1182688"/>
                <a:ext cx="227013" cy="558800"/>
              </a:xfrm>
              <a:custGeom>
                <a:avLst/>
                <a:gdLst>
                  <a:gd name="T0" fmla="*/ 0 w 54"/>
                  <a:gd name="T1" fmla="*/ 0 h 133"/>
                  <a:gd name="T2" fmla="*/ 0 w 54"/>
                  <a:gd name="T3" fmla="*/ 133 h 133"/>
                  <a:gd name="T4" fmla="*/ 48 w 54"/>
                  <a:gd name="T5" fmla="*/ 133 h 133"/>
                  <a:gd name="T6" fmla="*/ 54 w 54"/>
                  <a:gd name="T7" fmla="*/ 96 h 133"/>
                  <a:gd name="T8" fmla="*/ 0 w 54"/>
                  <a:gd name="T9" fmla="*/ 0 h 133"/>
                </a:gdLst>
                <a:ahLst/>
                <a:cxnLst>
                  <a:cxn ang="0">
                    <a:pos x="T0" y="T1"/>
                  </a:cxn>
                  <a:cxn ang="0">
                    <a:pos x="T2" y="T3"/>
                  </a:cxn>
                  <a:cxn ang="0">
                    <a:pos x="T4" y="T5"/>
                  </a:cxn>
                  <a:cxn ang="0">
                    <a:pos x="T6" y="T7"/>
                  </a:cxn>
                  <a:cxn ang="0">
                    <a:pos x="T8" y="T9"/>
                  </a:cxn>
                </a:cxnLst>
                <a:rect l="0" t="0" r="r" b="b"/>
                <a:pathLst>
                  <a:path w="54" h="133">
                    <a:moveTo>
                      <a:pt x="0" y="0"/>
                    </a:moveTo>
                    <a:cubicBezTo>
                      <a:pt x="0" y="4"/>
                      <a:pt x="0" y="130"/>
                      <a:pt x="0" y="133"/>
                    </a:cubicBezTo>
                    <a:cubicBezTo>
                      <a:pt x="2" y="133"/>
                      <a:pt x="46" y="133"/>
                      <a:pt x="48" y="133"/>
                    </a:cubicBezTo>
                    <a:cubicBezTo>
                      <a:pt x="52" y="121"/>
                      <a:pt x="54" y="108"/>
                      <a:pt x="54" y="96"/>
                    </a:cubicBezTo>
                    <a:cubicBezTo>
                      <a:pt x="54" y="57"/>
                      <a:pt x="33" y="20"/>
                      <a:pt x="0" y="0"/>
                    </a:cubicBezTo>
                    <a:close/>
                  </a:path>
                </a:pathLst>
              </a:custGeom>
              <a:grp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grpSp>
        <p:sp>
          <p:nvSpPr>
            <p:cNvPr id="35" name="Freeform 5">
              <a:extLst>
                <a:ext uri="{FF2B5EF4-FFF2-40B4-BE49-F238E27FC236}">
                  <a16:creationId xmlns:a16="http://schemas.microsoft.com/office/drawing/2014/main" id="{7CF970AA-3D61-4C7F-BEC7-35345AF71720}"/>
                </a:ext>
              </a:extLst>
            </p:cNvPr>
            <p:cNvSpPr>
              <a:spLocks noEditPoints="1"/>
            </p:cNvSpPr>
            <p:nvPr/>
          </p:nvSpPr>
          <p:spPr bwMode="auto">
            <a:xfrm>
              <a:off x="10881732" y="2427743"/>
              <a:ext cx="703118" cy="700075"/>
            </a:xfrm>
            <a:custGeom>
              <a:avLst/>
              <a:gdLst>
                <a:gd name="T0" fmla="*/ 168 w 175"/>
                <a:gd name="T1" fmla="*/ 53 h 174"/>
                <a:gd name="T2" fmla="*/ 149 w 175"/>
                <a:gd name="T3" fmla="*/ 25 h 174"/>
                <a:gd name="T4" fmla="*/ 121 w 175"/>
                <a:gd name="T5" fmla="*/ 6 h 174"/>
                <a:gd name="T6" fmla="*/ 87 w 175"/>
                <a:gd name="T7" fmla="*/ 0 h 174"/>
                <a:gd name="T8" fmla="*/ 53 w 175"/>
                <a:gd name="T9" fmla="*/ 6 h 174"/>
                <a:gd name="T10" fmla="*/ 26 w 175"/>
                <a:gd name="T11" fmla="*/ 25 h 174"/>
                <a:gd name="T12" fmla="*/ 7 w 175"/>
                <a:gd name="T13" fmla="*/ 53 h 174"/>
                <a:gd name="T14" fmla="*/ 0 w 175"/>
                <a:gd name="T15" fmla="*/ 87 h 174"/>
                <a:gd name="T16" fmla="*/ 7 w 175"/>
                <a:gd name="T17" fmla="*/ 121 h 174"/>
                <a:gd name="T18" fmla="*/ 26 w 175"/>
                <a:gd name="T19" fmla="*/ 149 h 174"/>
                <a:gd name="T20" fmla="*/ 53 w 175"/>
                <a:gd name="T21" fmla="*/ 167 h 174"/>
                <a:gd name="T22" fmla="*/ 87 w 175"/>
                <a:gd name="T23" fmla="*/ 174 h 174"/>
                <a:gd name="T24" fmla="*/ 121 w 175"/>
                <a:gd name="T25" fmla="*/ 167 h 174"/>
                <a:gd name="T26" fmla="*/ 149 w 175"/>
                <a:gd name="T27" fmla="*/ 149 h 174"/>
                <a:gd name="T28" fmla="*/ 168 w 175"/>
                <a:gd name="T29" fmla="*/ 121 h 174"/>
                <a:gd name="T30" fmla="*/ 175 w 175"/>
                <a:gd name="T31" fmla="*/ 87 h 174"/>
                <a:gd name="T32" fmla="*/ 162 w 175"/>
                <a:gd name="T33" fmla="*/ 86 h 174"/>
                <a:gd name="T34" fmla="*/ 108 w 175"/>
                <a:gd name="T35" fmla="*/ 80 h 174"/>
                <a:gd name="T36" fmla="*/ 145 w 175"/>
                <a:gd name="T37" fmla="*/ 40 h 174"/>
                <a:gd name="T38" fmla="*/ 137 w 175"/>
                <a:gd name="T39" fmla="*/ 31 h 174"/>
                <a:gd name="T40" fmla="*/ 70 w 175"/>
                <a:gd name="T41" fmla="*/ 14 h 174"/>
                <a:gd name="T42" fmla="*/ 137 w 175"/>
                <a:gd name="T43" fmla="*/ 31 h 174"/>
                <a:gd name="T44" fmla="*/ 70 w 175"/>
                <a:gd name="T45" fmla="*/ 14 h 174"/>
                <a:gd name="T46" fmla="*/ 70 w 175"/>
                <a:gd name="T47" fmla="*/ 14 h 174"/>
                <a:gd name="T48" fmla="*/ 83 w 175"/>
                <a:gd name="T49" fmla="*/ 62 h 174"/>
                <a:gd name="T50" fmla="*/ 56 w 175"/>
                <a:gd name="T51" fmla="*/ 19 h 174"/>
                <a:gd name="T52" fmla="*/ 13 w 175"/>
                <a:gd name="T53" fmla="*/ 85 h 174"/>
                <a:gd name="T54" fmla="*/ 96 w 175"/>
                <a:gd name="T55" fmla="*/ 87 h 174"/>
                <a:gd name="T56" fmla="*/ 32 w 175"/>
                <a:gd name="T57" fmla="*/ 137 h 174"/>
                <a:gd name="T58" fmla="*/ 13 w 175"/>
                <a:gd name="T59" fmla="*/ 87 h 174"/>
                <a:gd name="T60" fmla="*/ 40 w 175"/>
                <a:gd name="T61" fmla="*/ 144 h 174"/>
                <a:gd name="T62" fmla="*/ 100 w 175"/>
                <a:gd name="T63" fmla="*/ 99 h 174"/>
                <a:gd name="T64" fmla="*/ 117 w 175"/>
                <a:gd name="T65" fmla="*/ 156 h 174"/>
                <a:gd name="T66" fmla="*/ 129 w 175"/>
                <a:gd name="T67" fmla="*/ 149 h 174"/>
                <a:gd name="T68" fmla="*/ 161 w 175"/>
                <a:gd name="T69" fmla="*/ 99 h 1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75" h="174">
                  <a:moveTo>
                    <a:pt x="173" y="69"/>
                  </a:moveTo>
                  <a:cubicBezTo>
                    <a:pt x="172" y="64"/>
                    <a:pt x="170" y="58"/>
                    <a:pt x="168" y="53"/>
                  </a:cubicBezTo>
                  <a:cubicBezTo>
                    <a:pt x="166" y="48"/>
                    <a:pt x="163" y="43"/>
                    <a:pt x="160" y="38"/>
                  </a:cubicBezTo>
                  <a:cubicBezTo>
                    <a:pt x="157" y="33"/>
                    <a:pt x="153" y="29"/>
                    <a:pt x="149" y="25"/>
                  </a:cubicBezTo>
                  <a:cubicBezTo>
                    <a:pt x="145" y="21"/>
                    <a:pt x="141" y="18"/>
                    <a:pt x="136" y="14"/>
                  </a:cubicBezTo>
                  <a:cubicBezTo>
                    <a:pt x="132" y="11"/>
                    <a:pt x="127" y="9"/>
                    <a:pt x="121" y="6"/>
                  </a:cubicBezTo>
                  <a:cubicBezTo>
                    <a:pt x="116" y="4"/>
                    <a:pt x="111" y="2"/>
                    <a:pt x="105" y="1"/>
                  </a:cubicBezTo>
                  <a:cubicBezTo>
                    <a:pt x="99" y="0"/>
                    <a:pt x="93" y="0"/>
                    <a:pt x="87" y="0"/>
                  </a:cubicBezTo>
                  <a:cubicBezTo>
                    <a:pt x="82" y="0"/>
                    <a:pt x="76" y="0"/>
                    <a:pt x="70" y="1"/>
                  </a:cubicBezTo>
                  <a:cubicBezTo>
                    <a:pt x="64" y="2"/>
                    <a:pt x="59" y="4"/>
                    <a:pt x="53" y="6"/>
                  </a:cubicBezTo>
                  <a:cubicBezTo>
                    <a:pt x="48" y="9"/>
                    <a:pt x="43" y="11"/>
                    <a:pt x="39" y="14"/>
                  </a:cubicBezTo>
                  <a:cubicBezTo>
                    <a:pt x="34" y="18"/>
                    <a:pt x="30" y="21"/>
                    <a:pt x="26" y="25"/>
                  </a:cubicBezTo>
                  <a:cubicBezTo>
                    <a:pt x="22" y="29"/>
                    <a:pt x="18" y="33"/>
                    <a:pt x="15" y="38"/>
                  </a:cubicBezTo>
                  <a:cubicBezTo>
                    <a:pt x="12" y="43"/>
                    <a:pt x="9" y="48"/>
                    <a:pt x="7" y="53"/>
                  </a:cubicBezTo>
                  <a:cubicBezTo>
                    <a:pt x="5" y="58"/>
                    <a:pt x="3" y="64"/>
                    <a:pt x="2" y="69"/>
                  </a:cubicBezTo>
                  <a:cubicBezTo>
                    <a:pt x="1" y="75"/>
                    <a:pt x="0" y="81"/>
                    <a:pt x="0" y="87"/>
                  </a:cubicBezTo>
                  <a:cubicBezTo>
                    <a:pt x="0" y="93"/>
                    <a:pt x="1" y="99"/>
                    <a:pt x="2" y="105"/>
                  </a:cubicBezTo>
                  <a:cubicBezTo>
                    <a:pt x="3" y="110"/>
                    <a:pt x="5" y="116"/>
                    <a:pt x="7" y="121"/>
                  </a:cubicBezTo>
                  <a:cubicBezTo>
                    <a:pt x="9" y="126"/>
                    <a:pt x="12" y="131"/>
                    <a:pt x="15" y="136"/>
                  </a:cubicBezTo>
                  <a:cubicBezTo>
                    <a:pt x="18" y="140"/>
                    <a:pt x="22" y="145"/>
                    <a:pt x="26" y="149"/>
                  </a:cubicBezTo>
                  <a:cubicBezTo>
                    <a:pt x="30" y="153"/>
                    <a:pt x="34" y="156"/>
                    <a:pt x="39" y="159"/>
                  </a:cubicBezTo>
                  <a:cubicBezTo>
                    <a:pt x="43" y="163"/>
                    <a:pt x="48" y="165"/>
                    <a:pt x="53" y="167"/>
                  </a:cubicBezTo>
                  <a:cubicBezTo>
                    <a:pt x="59" y="170"/>
                    <a:pt x="64" y="171"/>
                    <a:pt x="70" y="173"/>
                  </a:cubicBezTo>
                  <a:cubicBezTo>
                    <a:pt x="76" y="174"/>
                    <a:pt x="82" y="174"/>
                    <a:pt x="87" y="174"/>
                  </a:cubicBezTo>
                  <a:cubicBezTo>
                    <a:pt x="93" y="174"/>
                    <a:pt x="99" y="174"/>
                    <a:pt x="105" y="173"/>
                  </a:cubicBezTo>
                  <a:cubicBezTo>
                    <a:pt x="111" y="171"/>
                    <a:pt x="116" y="170"/>
                    <a:pt x="121" y="167"/>
                  </a:cubicBezTo>
                  <a:cubicBezTo>
                    <a:pt x="127" y="165"/>
                    <a:pt x="132" y="163"/>
                    <a:pt x="136" y="159"/>
                  </a:cubicBezTo>
                  <a:cubicBezTo>
                    <a:pt x="141" y="156"/>
                    <a:pt x="145" y="153"/>
                    <a:pt x="149" y="149"/>
                  </a:cubicBezTo>
                  <a:cubicBezTo>
                    <a:pt x="153" y="145"/>
                    <a:pt x="157" y="140"/>
                    <a:pt x="160" y="136"/>
                  </a:cubicBezTo>
                  <a:cubicBezTo>
                    <a:pt x="163" y="131"/>
                    <a:pt x="166" y="126"/>
                    <a:pt x="168" y="121"/>
                  </a:cubicBezTo>
                  <a:cubicBezTo>
                    <a:pt x="170" y="116"/>
                    <a:pt x="172" y="110"/>
                    <a:pt x="173" y="105"/>
                  </a:cubicBezTo>
                  <a:cubicBezTo>
                    <a:pt x="174" y="99"/>
                    <a:pt x="175" y="93"/>
                    <a:pt x="175" y="87"/>
                  </a:cubicBezTo>
                  <a:cubicBezTo>
                    <a:pt x="175" y="81"/>
                    <a:pt x="174" y="75"/>
                    <a:pt x="173" y="69"/>
                  </a:cubicBezTo>
                  <a:close/>
                  <a:moveTo>
                    <a:pt x="162" y="86"/>
                  </a:moveTo>
                  <a:cubicBezTo>
                    <a:pt x="161" y="86"/>
                    <a:pt x="136" y="81"/>
                    <a:pt x="110" y="84"/>
                  </a:cubicBezTo>
                  <a:cubicBezTo>
                    <a:pt x="110" y="82"/>
                    <a:pt x="109" y="81"/>
                    <a:pt x="108" y="80"/>
                  </a:cubicBezTo>
                  <a:cubicBezTo>
                    <a:pt x="107" y="76"/>
                    <a:pt x="105" y="73"/>
                    <a:pt x="104" y="69"/>
                  </a:cubicBezTo>
                  <a:cubicBezTo>
                    <a:pt x="133" y="57"/>
                    <a:pt x="145" y="40"/>
                    <a:pt x="145" y="40"/>
                  </a:cubicBezTo>
                  <a:cubicBezTo>
                    <a:pt x="156" y="52"/>
                    <a:pt x="162" y="68"/>
                    <a:pt x="162" y="86"/>
                  </a:cubicBezTo>
                  <a:close/>
                  <a:moveTo>
                    <a:pt x="137" y="31"/>
                  </a:moveTo>
                  <a:cubicBezTo>
                    <a:pt x="137" y="31"/>
                    <a:pt x="126" y="47"/>
                    <a:pt x="98" y="58"/>
                  </a:cubicBezTo>
                  <a:cubicBezTo>
                    <a:pt x="85" y="35"/>
                    <a:pt x="71" y="16"/>
                    <a:pt x="70" y="14"/>
                  </a:cubicBezTo>
                  <a:cubicBezTo>
                    <a:pt x="76" y="13"/>
                    <a:pt x="81" y="12"/>
                    <a:pt x="87" y="12"/>
                  </a:cubicBezTo>
                  <a:cubicBezTo>
                    <a:pt x="106" y="12"/>
                    <a:pt x="124" y="19"/>
                    <a:pt x="137" y="31"/>
                  </a:cubicBezTo>
                  <a:close/>
                  <a:moveTo>
                    <a:pt x="70" y="14"/>
                  </a:moveTo>
                  <a:cubicBezTo>
                    <a:pt x="70" y="14"/>
                    <a:pt x="70" y="14"/>
                    <a:pt x="70" y="14"/>
                  </a:cubicBezTo>
                  <a:cubicBezTo>
                    <a:pt x="70" y="14"/>
                    <a:pt x="69" y="15"/>
                    <a:pt x="69" y="15"/>
                  </a:cubicBezTo>
                  <a:cubicBezTo>
                    <a:pt x="69" y="15"/>
                    <a:pt x="70" y="15"/>
                    <a:pt x="70" y="14"/>
                  </a:cubicBezTo>
                  <a:close/>
                  <a:moveTo>
                    <a:pt x="56" y="19"/>
                  </a:moveTo>
                  <a:cubicBezTo>
                    <a:pt x="57" y="21"/>
                    <a:pt x="70" y="39"/>
                    <a:pt x="83" y="62"/>
                  </a:cubicBezTo>
                  <a:cubicBezTo>
                    <a:pt x="47" y="72"/>
                    <a:pt x="16" y="72"/>
                    <a:pt x="14" y="72"/>
                  </a:cubicBezTo>
                  <a:cubicBezTo>
                    <a:pt x="19" y="48"/>
                    <a:pt x="35" y="29"/>
                    <a:pt x="56" y="19"/>
                  </a:cubicBezTo>
                  <a:close/>
                  <a:moveTo>
                    <a:pt x="13" y="87"/>
                  </a:moveTo>
                  <a:cubicBezTo>
                    <a:pt x="13" y="86"/>
                    <a:pt x="13" y="85"/>
                    <a:pt x="13" y="85"/>
                  </a:cubicBezTo>
                  <a:cubicBezTo>
                    <a:pt x="14" y="85"/>
                    <a:pt x="51" y="85"/>
                    <a:pt x="90" y="74"/>
                  </a:cubicBezTo>
                  <a:cubicBezTo>
                    <a:pt x="92" y="78"/>
                    <a:pt x="94" y="82"/>
                    <a:pt x="96" y="87"/>
                  </a:cubicBezTo>
                  <a:cubicBezTo>
                    <a:pt x="95" y="87"/>
                    <a:pt x="94" y="87"/>
                    <a:pt x="93" y="88"/>
                  </a:cubicBezTo>
                  <a:cubicBezTo>
                    <a:pt x="52" y="101"/>
                    <a:pt x="32" y="137"/>
                    <a:pt x="32" y="137"/>
                  </a:cubicBezTo>
                  <a:cubicBezTo>
                    <a:pt x="32" y="137"/>
                    <a:pt x="32" y="137"/>
                    <a:pt x="32" y="137"/>
                  </a:cubicBezTo>
                  <a:cubicBezTo>
                    <a:pt x="20" y="124"/>
                    <a:pt x="13" y="106"/>
                    <a:pt x="13" y="87"/>
                  </a:cubicBezTo>
                  <a:close/>
                  <a:moveTo>
                    <a:pt x="87" y="162"/>
                  </a:moveTo>
                  <a:cubicBezTo>
                    <a:pt x="69" y="162"/>
                    <a:pt x="53" y="155"/>
                    <a:pt x="40" y="144"/>
                  </a:cubicBezTo>
                  <a:cubicBezTo>
                    <a:pt x="41" y="145"/>
                    <a:pt x="42" y="146"/>
                    <a:pt x="42" y="146"/>
                  </a:cubicBezTo>
                  <a:cubicBezTo>
                    <a:pt x="42" y="146"/>
                    <a:pt x="56" y="115"/>
                    <a:pt x="100" y="99"/>
                  </a:cubicBezTo>
                  <a:cubicBezTo>
                    <a:pt x="100" y="99"/>
                    <a:pt x="100" y="99"/>
                    <a:pt x="101" y="99"/>
                  </a:cubicBezTo>
                  <a:cubicBezTo>
                    <a:pt x="111" y="126"/>
                    <a:pt x="115" y="149"/>
                    <a:pt x="117" y="156"/>
                  </a:cubicBezTo>
                  <a:cubicBezTo>
                    <a:pt x="108" y="159"/>
                    <a:pt x="98" y="162"/>
                    <a:pt x="87" y="162"/>
                  </a:cubicBezTo>
                  <a:close/>
                  <a:moveTo>
                    <a:pt x="129" y="149"/>
                  </a:moveTo>
                  <a:cubicBezTo>
                    <a:pt x="128" y="144"/>
                    <a:pt x="124" y="122"/>
                    <a:pt x="115" y="96"/>
                  </a:cubicBezTo>
                  <a:cubicBezTo>
                    <a:pt x="139" y="92"/>
                    <a:pt x="160" y="98"/>
                    <a:pt x="161" y="99"/>
                  </a:cubicBezTo>
                  <a:cubicBezTo>
                    <a:pt x="158" y="120"/>
                    <a:pt x="146" y="138"/>
                    <a:pt x="129" y="149"/>
                  </a:cubicBezTo>
                  <a:close/>
                </a:path>
              </a:pathLst>
            </a:custGeom>
            <a:solidFill>
              <a:srgbClr val="CCF2EA"/>
            </a:solid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sp>
          <p:nvSpPr>
            <p:cNvPr id="36" name="Freeform 21">
              <a:extLst>
                <a:ext uri="{FF2B5EF4-FFF2-40B4-BE49-F238E27FC236}">
                  <a16:creationId xmlns:a16="http://schemas.microsoft.com/office/drawing/2014/main" id="{3AFF7624-A7E9-4FC4-8D00-D9E323E4E132}"/>
                </a:ext>
              </a:extLst>
            </p:cNvPr>
            <p:cNvSpPr/>
            <p:nvPr/>
          </p:nvSpPr>
          <p:spPr bwMode="auto">
            <a:xfrm>
              <a:off x="10708235" y="3228263"/>
              <a:ext cx="917708" cy="913141"/>
            </a:xfrm>
            <a:custGeom>
              <a:avLst/>
              <a:gdLst>
                <a:gd name="T0" fmla="*/ 114 w 228"/>
                <a:gd name="T1" fmla="*/ 0 h 227"/>
                <a:gd name="T2" fmla="*/ 0 w 228"/>
                <a:gd name="T3" fmla="*/ 114 h 227"/>
                <a:gd name="T4" fmla="*/ 68 w 228"/>
                <a:gd name="T5" fmla="*/ 218 h 227"/>
                <a:gd name="T6" fmla="*/ 70 w 228"/>
                <a:gd name="T7" fmla="*/ 192 h 227"/>
                <a:gd name="T8" fmla="*/ 85 w 228"/>
                <a:gd name="T9" fmla="*/ 130 h 227"/>
                <a:gd name="T10" fmla="*/ 81 w 228"/>
                <a:gd name="T11" fmla="*/ 112 h 227"/>
                <a:gd name="T12" fmla="*/ 103 w 228"/>
                <a:gd name="T13" fmla="*/ 82 h 227"/>
                <a:gd name="T14" fmla="*/ 119 w 228"/>
                <a:gd name="T15" fmla="*/ 99 h 227"/>
                <a:gd name="T16" fmla="*/ 109 w 228"/>
                <a:gd name="T17" fmla="*/ 140 h 227"/>
                <a:gd name="T18" fmla="*/ 127 w 228"/>
                <a:gd name="T19" fmla="*/ 162 h 227"/>
                <a:gd name="T20" fmla="*/ 163 w 228"/>
                <a:gd name="T21" fmla="*/ 101 h 227"/>
                <a:gd name="T22" fmla="*/ 115 w 228"/>
                <a:gd name="T23" fmla="*/ 57 h 227"/>
                <a:gd name="T24" fmla="*/ 59 w 228"/>
                <a:gd name="T25" fmla="*/ 112 h 227"/>
                <a:gd name="T26" fmla="*/ 67 w 228"/>
                <a:gd name="T27" fmla="*/ 134 h 227"/>
                <a:gd name="T28" fmla="*/ 68 w 228"/>
                <a:gd name="T29" fmla="*/ 141 h 227"/>
                <a:gd name="T30" fmla="*/ 66 w 228"/>
                <a:gd name="T31" fmla="*/ 150 h 227"/>
                <a:gd name="T32" fmla="*/ 60 w 228"/>
                <a:gd name="T33" fmla="*/ 153 h 227"/>
                <a:gd name="T34" fmla="*/ 37 w 228"/>
                <a:gd name="T35" fmla="*/ 109 h 227"/>
                <a:gd name="T36" fmla="*/ 118 w 228"/>
                <a:gd name="T37" fmla="*/ 38 h 227"/>
                <a:gd name="T38" fmla="*/ 191 w 228"/>
                <a:gd name="T39" fmla="*/ 103 h 227"/>
                <a:gd name="T40" fmla="*/ 129 w 228"/>
                <a:gd name="T41" fmla="*/ 181 h 227"/>
                <a:gd name="T42" fmla="*/ 101 w 228"/>
                <a:gd name="T43" fmla="*/ 167 h 227"/>
                <a:gd name="T44" fmla="*/ 93 w 228"/>
                <a:gd name="T45" fmla="*/ 198 h 227"/>
                <a:gd name="T46" fmla="*/ 82 w 228"/>
                <a:gd name="T47" fmla="*/ 223 h 227"/>
                <a:gd name="T48" fmla="*/ 114 w 228"/>
                <a:gd name="T49" fmla="*/ 227 h 227"/>
                <a:gd name="T50" fmla="*/ 228 w 228"/>
                <a:gd name="T51" fmla="*/ 114 h 227"/>
                <a:gd name="T52" fmla="*/ 114 w 228"/>
                <a:gd name="T53" fmla="*/ 0 h 2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228" h="227">
                  <a:moveTo>
                    <a:pt x="114" y="0"/>
                  </a:moveTo>
                  <a:cubicBezTo>
                    <a:pt x="51" y="0"/>
                    <a:pt x="0" y="51"/>
                    <a:pt x="0" y="114"/>
                  </a:cubicBezTo>
                  <a:cubicBezTo>
                    <a:pt x="0" y="160"/>
                    <a:pt x="28" y="200"/>
                    <a:pt x="68" y="218"/>
                  </a:cubicBezTo>
                  <a:cubicBezTo>
                    <a:pt x="68" y="210"/>
                    <a:pt x="68" y="200"/>
                    <a:pt x="70" y="192"/>
                  </a:cubicBezTo>
                  <a:cubicBezTo>
                    <a:pt x="73" y="183"/>
                    <a:pt x="85" y="130"/>
                    <a:pt x="85" y="130"/>
                  </a:cubicBezTo>
                  <a:cubicBezTo>
                    <a:pt x="85" y="130"/>
                    <a:pt x="81" y="122"/>
                    <a:pt x="81" y="112"/>
                  </a:cubicBezTo>
                  <a:cubicBezTo>
                    <a:pt x="81" y="95"/>
                    <a:pt x="91" y="82"/>
                    <a:pt x="103" y="82"/>
                  </a:cubicBezTo>
                  <a:cubicBezTo>
                    <a:pt x="114" y="82"/>
                    <a:pt x="119" y="90"/>
                    <a:pt x="119" y="99"/>
                  </a:cubicBezTo>
                  <a:cubicBezTo>
                    <a:pt x="119" y="110"/>
                    <a:pt x="112" y="125"/>
                    <a:pt x="109" y="140"/>
                  </a:cubicBezTo>
                  <a:cubicBezTo>
                    <a:pt x="106" y="152"/>
                    <a:pt x="115" y="162"/>
                    <a:pt x="127" y="162"/>
                  </a:cubicBezTo>
                  <a:cubicBezTo>
                    <a:pt x="148" y="162"/>
                    <a:pt x="163" y="134"/>
                    <a:pt x="163" y="101"/>
                  </a:cubicBezTo>
                  <a:cubicBezTo>
                    <a:pt x="163" y="76"/>
                    <a:pt x="146" y="57"/>
                    <a:pt x="115" y="57"/>
                  </a:cubicBezTo>
                  <a:cubicBezTo>
                    <a:pt x="81" y="57"/>
                    <a:pt x="59" y="83"/>
                    <a:pt x="59" y="112"/>
                  </a:cubicBezTo>
                  <a:cubicBezTo>
                    <a:pt x="59" y="122"/>
                    <a:pt x="62" y="129"/>
                    <a:pt x="67" y="134"/>
                  </a:cubicBezTo>
                  <a:cubicBezTo>
                    <a:pt x="69" y="137"/>
                    <a:pt x="69" y="138"/>
                    <a:pt x="68" y="141"/>
                  </a:cubicBezTo>
                  <a:cubicBezTo>
                    <a:pt x="68" y="143"/>
                    <a:pt x="67" y="148"/>
                    <a:pt x="66" y="150"/>
                  </a:cubicBezTo>
                  <a:cubicBezTo>
                    <a:pt x="65" y="153"/>
                    <a:pt x="63" y="154"/>
                    <a:pt x="60" y="153"/>
                  </a:cubicBezTo>
                  <a:cubicBezTo>
                    <a:pt x="44" y="146"/>
                    <a:pt x="37" y="129"/>
                    <a:pt x="37" y="109"/>
                  </a:cubicBezTo>
                  <a:cubicBezTo>
                    <a:pt x="37" y="77"/>
                    <a:pt x="64" y="38"/>
                    <a:pt x="118" y="38"/>
                  </a:cubicBezTo>
                  <a:cubicBezTo>
                    <a:pt x="162" y="38"/>
                    <a:pt x="191" y="70"/>
                    <a:pt x="191" y="103"/>
                  </a:cubicBezTo>
                  <a:cubicBezTo>
                    <a:pt x="191" y="148"/>
                    <a:pt x="166" y="181"/>
                    <a:pt x="129" y="181"/>
                  </a:cubicBezTo>
                  <a:cubicBezTo>
                    <a:pt x="117" y="181"/>
                    <a:pt x="105" y="175"/>
                    <a:pt x="101" y="167"/>
                  </a:cubicBezTo>
                  <a:cubicBezTo>
                    <a:pt x="101" y="167"/>
                    <a:pt x="95" y="193"/>
                    <a:pt x="93" y="198"/>
                  </a:cubicBezTo>
                  <a:cubicBezTo>
                    <a:pt x="91" y="207"/>
                    <a:pt x="86" y="216"/>
                    <a:pt x="82" y="223"/>
                  </a:cubicBezTo>
                  <a:cubicBezTo>
                    <a:pt x="92" y="226"/>
                    <a:pt x="103" y="227"/>
                    <a:pt x="114" y="227"/>
                  </a:cubicBezTo>
                  <a:cubicBezTo>
                    <a:pt x="177" y="227"/>
                    <a:pt x="228" y="176"/>
                    <a:pt x="228" y="114"/>
                  </a:cubicBezTo>
                  <a:cubicBezTo>
                    <a:pt x="228" y="51"/>
                    <a:pt x="177" y="0"/>
                    <a:pt x="114" y="0"/>
                  </a:cubicBezTo>
                  <a:close/>
                </a:path>
              </a:pathLst>
            </a:custGeom>
            <a:solidFill>
              <a:srgbClr val="CCF2EA"/>
            </a:solid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sp>
          <p:nvSpPr>
            <p:cNvPr id="37" name="Freeform 22">
              <a:extLst>
                <a:ext uri="{FF2B5EF4-FFF2-40B4-BE49-F238E27FC236}">
                  <a16:creationId xmlns:a16="http://schemas.microsoft.com/office/drawing/2014/main" id="{8E9424D6-9F53-4DBA-9274-27B1942EFC58}"/>
                </a:ext>
              </a:extLst>
            </p:cNvPr>
            <p:cNvSpPr>
              <a:spLocks noEditPoints="1"/>
            </p:cNvSpPr>
            <p:nvPr/>
          </p:nvSpPr>
          <p:spPr bwMode="auto">
            <a:xfrm>
              <a:off x="8384291" y="1853986"/>
              <a:ext cx="820306" cy="818784"/>
            </a:xfrm>
            <a:custGeom>
              <a:avLst/>
              <a:gdLst>
                <a:gd name="T0" fmla="*/ 164 w 204"/>
                <a:gd name="T1" fmla="*/ 0 h 204"/>
                <a:gd name="T2" fmla="*/ 39 w 204"/>
                <a:gd name="T3" fmla="*/ 0 h 204"/>
                <a:gd name="T4" fmla="*/ 0 w 204"/>
                <a:gd name="T5" fmla="*/ 39 h 204"/>
                <a:gd name="T6" fmla="*/ 0 w 204"/>
                <a:gd name="T7" fmla="*/ 81 h 204"/>
                <a:gd name="T8" fmla="*/ 0 w 204"/>
                <a:gd name="T9" fmla="*/ 164 h 204"/>
                <a:gd name="T10" fmla="*/ 39 w 204"/>
                <a:gd name="T11" fmla="*/ 204 h 204"/>
                <a:gd name="T12" fmla="*/ 164 w 204"/>
                <a:gd name="T13" fmla="*/ 204 h 204"/>
                <a:gd name="T14" fmla="*/ 204 w 204"/>
                <a:gd name="T15" fmla="*/ 164 h 204"/>
                <a:gd name="T16" fmla="*/ 204 w 204"/>
                <a:gd name="T17" fmla="*/ 81 h 204"/>
                <a:gd name="T18" fmla="*/ 204 w 204"/>
                <a:gd name="T19" fmla="*/ 39 h 204"/>
                <a:gd name="T20" fmla="*/ 164 w 204"/>
                <a:gd name="T21" fmla="*/ 0 h 204"/>
                <a:gd name="T22" fmla="*/ 176 w 204"/>
                <a:gd name="T23" fmla="*/ 23 h 204"/>
                <a:gd name="T24" fmla="*/ 180 w 204"/>
                <a:gd name="T25" fmla="*/ 23 h 204"/>
                <a:gd name="T26" fmla="*/ 180 w 204"/>
                <a:gd name="T27" fmla="*/ 28 h 204"/>
                <a:gd name="T28" fmla="*/ 180 w 204"/>
                <a:gd name="T29" fmla="*/ 58 h 204"/>
                <a:gd name="T30" fmla="*/ 146 w 204"/>
                <a:gd name="T31" fmla="*/ 58 h 204"/>
                <a:gd name="T32" fmla="*/ 146 w 204"/>
                <a:gd name="T33" fmla="*/ 24 h 204"/>
                <a:gd name="T34" fmla="*/ 176 w 204"/>
                <a:gd name="T35" fmla="*/ 23 h 204"/>
                <a:gd name="T36" fmla="*/ 73 w 204"/>
                <a:gd name="T37" fmla="*/ 81 h 204"/>
                <a:gd name="T38" fmla="*/ 102 w 204"/>
                <a:gd name="T39" fmla="*/ 66 h 204"/>
                <a:gd name="T40" fmla="*/ 131 w 204"/>
                <a:gd name="T41" fmla="*/ 81 h 204"/>
                <a:gd name="T42" fmla="*/ 138 w 204"/>
                <a:gd name="T43" fmla="*/ 102 h 204"/>
                <a:gd name="T44" fmla="*/ 102 w 204"/>
                <a:gd name="T45" fmla="*/ 138 h 204"/>
                <a:gd name="T46" fmla="*/ 66 w 204"/>
                <a:gd name="T47" fmla="*/ 102 h 204"/>
                <a:gd name="T48" fmla="*/ 73 w 204"/>
                <a:gd name="T49" fmla="*/ 81 h 204"/>
                <a:gd name="T50" fmla="*/ 184 w 204"/>
                <a:gd name="T51" fmla="*/ 164 h 204"/>
                <a:gd name="T52" fmla="*/ 164 w 204"/>
                <a:gd name="T53" fmla="*/ 184 h 204"/>
                <a:gd name="T54" fmla="*/ 39 w 204"/>
                <a:gd name="T55" fmla="*/ 184 h 204"/>
                <a:gd name="T56" fmla="*/ 20 w 204"/>
                <a:gd name="T57" fmla="*/ 164 h 204"/>
                <a:gd name="T58" fmla="*/ 20 w 204"/>
                <a:gd name="T59" fmla="*/ 81 h 204"/>
                <a:gd name="T60" fmla="*/ 50 w 204"/>
                <a:gd name="T61" fmla="*/ 81 h 204"/>
                <a:gd name="T62" fmla="*/ 46 w 204"/>
                <a:gd name="T63" fmla="*/ 102 h 204"/>
                <a:gd name="T64" fmla="*/ 102 w 204"/>
                <a:gd name="T65" fmla="*/ 158 h 204"/>
                <a:gd name="T66" fmla="*/ 157 w 204"/>
                <a:gd name="T67" fmla="*/ 102 h 204"/>
                <a:gd name="T68" fmla="*/ 153 w 204"/>
                <a:gd name="T69" fmla="*/ 81 h 204"/>
                <a:gd name="T70" fmla="*/ 184 w 204"/>
                <a:gd name="T71" fmla="*/ 81 h 204"/>
                <a:gd name="T72" fmla="*/ 184 w 204"/>
                <a:gd name="T73" fmla="*/ 164 h 2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204" h="204">
                  <a:moveTo>
                    <a:pt x="164" y="0"/>
                  </a:moveTo>
                  <a:cubicBezTo>
                    <a:pt x="39" y="0"/>
                    <a:pt x="39" y="0"/>
                    <a:pt x="39" y="0"/>
                  </a:cubicBezTo>
                  <a:cubicBezTo>
                    <a:pt x="17" y="0"/>
                    <a:pt x="0" y="18"/>
                    <a:pt x="0" y="39"/>
                  </a:cubicBezTo>
                  <a:cubicBezTo>
                    <a:pt x="0" y="81"/>
                    <a:pt x="0" y="81"/>
                    <a:pt x="0" y="81"/>
                  </a:cubicBezTo>
                  <a:cubicBezTo>
                    <a:pt x="0" y="164"/>
                    <a:pt x="0" y="164"/>
                    <a:pt x="0" y="164"/>
                  </a:cubicBezTo>
                  <a:cubicBezTo>
                    <a:pt x="0" y="186"/>
                    <a:pt x="17" y="204"/>
                    <a:pt x="39" y="204"/>
                  </a:cubicBezTo>
                  <a:cubicBezTo>
                    <a:pt x="164" y="204"/>
                    <a:pt x="164" y="204"/>
                    <a:pt x="164" y="204"/>
                  </a:cubicBezTo>
                  <a:cubicBezTo>
                    <a:pt x="186" y="204"/>
                    <a:pt x="204" y="186"/>
                    <a:pt x="204" y="164"/>
                  </a:cubicBezTo>
                  <a:cubicBezTo>
                    <a:pt x="204" y="81"/>
                    <a:pt x="204" y="81"/>
                    <a:pt x="204" y="81"/>
                  </a:cubicBezTo>
                  <a:cubicBezTo>
                    <a:pt x="204" y="39"/>
                    <a:pt x="204" y="39"/>
                    <a:pt x="204" y="39"/>
                  </a:cubicBezTo>
                  <a:cubicBezTo>
                    <a:pt x="204" y="18"/>
                    <a:pt x="186" y="0"/>
                    <a:pt x="164" y="0"/>
                  </a:cubicBezTo>
                  <a:close/>
                  <a:moveTo>
                    <a:pt x="176" y="23"/>
                  </a:moveTo>
                  <a:cubicBezTo>
                    <a:pt x="180" y="23"/>
                    <a:pt x="180" y="23"/>
                    <a:pt x="180" y="23"/>
                  </a:cubicBezTo>
                  <a:cubicBezTo>
                    <a:pt x="180" y="28"/>
                    <a:pt x="180" y="28"/>
                    <a:pt x="180" y="28"/>
                  </a:cubicBezTo>
                  <a:cubicBezTo>
                    <a:pt x="180" y="58"/>
                    <a:pt x="180" y="58"/>
                    <a:pt x="180" y="58"/>
                  </a:cubicBezTo>
                  <a:cubicBezTo>
                    <a:pt x="146" y="58"/>
                    <a:pt x="146" y="58"/>
                    <a:pt x="146" y="58"/>
                  </a:cubicBezTo>
                  <a:cubicBezTo>
                    <a:pt x="146" y="24"/>
                    <a:pt x="146" y="24"/>
                    <a:pt x="146" y="24"/>
                  </a:cubicBezTo>
                  <a:lnTo>
                    <a:pt x="176" y="23"/>
                  </a:lnTo>
                  <a:close/>
                  <a:moveTo>
                    <a:pt x="73" y="81"/>
                  </a:moveTo>
                  <a:cubicBezTo>
                    <a:pt x="79" y="72"/>
                    <a:pt x="90" y="66"/>
                    <a:pt x="102" y="66"/>
                  </a:cubicBezTo>
                  <a:cubicBezTo>
                    <a:pt x="114" y="66"/>
                    <a:pt x="124" y="72"/>
                    <a:pt x="131" y="81"/>
                  </a:cubicBezTo>
                  <a:cubicBezTo>
                    <a:pt x="135" y="87"/>
                    <a:pt x="138" y="94"/>
                    <a:pt x="138" y="102"/>
                  </a:cubicBezTo>
                  <a:cubicBezTo>
                    <a:pt x="138" y="122"/>
                    <a:pt x="121" y="138"/>
                    <a:pt x="102" y="138"/>
                  </a:cubicBezTo>
                  <a:cubicBezTo>
                    <a:pt x="82" y="138"/>
                    <a:pt x="66" y="122"/>
                    <a:pt x="66" y="102"/>
                  </a:cubicBezTo>
                  <a:cubicBezTo>
                    <a:pt x="66" y="94"/>
                    <a:pt x="68" y="87"/>
                    <a:pt x="73" y="81"/>
                  </a:cubicBezTo>
                  <a:close/>
                  <a:moveTo>
                    <a:pt x="184" y="164"/>
                  </a:moveTo>
                  <a:cubicBezTo>
                    <a:pt x="184" y="175"/>
                    <a:pt x="175" y="184"/>
                    <a:pt x="164" y="184"/>
                  </a:cubicBezTo>
                  <a:cubicBezTo>
                    <a:pt x="39" y="184"/>
                    <a:pt x="39" y="184"/>
                    <a:pt x="39" y="184"/>
                  </a:cubicBezTo>
                  <a:cubicBezTo>
                    <a:pt x="28" y="184"/>
                    <a:pt x="20" y="175"/>
                    <a:pt x="20" y="164"/>
                  </a:cubicBezTo>
                  <a:cubicBezTo>
                    <a:pt x="20" y="81"/>
                    <a:pt x="20" y="81"/>
                    <a:pt x="20" y="81"/>
                  </a:cubicBezTo>
                  <a:cubicBezTo>
                    <a:pt x="50" y="81"/>
                    <a:pt x="50" y="81"/>
                    <a:pt x="50" y="81"/>
                  </a:cubicBezTo>
                  <a:cubicBezTo>
                    <a:pt x="47" y="87"/>
                    <a:pt x="46" y="95"/>
                    <a:pt x="46" y="102"/>
                  </a:cubicBezTo>
                  <a:cubicBezTo>
                    <a:pt x="46" y="133"/>
                    <a:pt x="71" y="158"/>
                    <a:pt x="102" y="158"/>
                  </a:cubicBezTo>
                  <a:cubicBezTo>
                    <a:pt x="132" y="158"/>
                    <a:pt x="157" y="133"/>
                    <a:pt x="157" y="102"/>
                  </a:cubicBezTo>
                  <a:cubicBezTo>
                    <a:pt x="157" y="95"/>
                    <a:pt x="156" y="87"/>
                    <a:pt x="153" y="81"/>
                  </a:cubicBezTo>
                  <a:cubicBezTo>
                    <a:pt x="184" y="81"/>
                    <a:pt x="184" y="81"/>
                    <a:pt x="184" y="81"/>
                  </a:cubicBezTo>
                  <a:lnTo>
                    <a:pt x="184" y="164"/>
                  </a:lnTo>
                  <a:close/>
                </a:path>
              </a:pathLst>
            </a:custGeom>
            <a:solidFill>
              <a:srgbClr val="CCF2EA"/>
            </a:solid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grpSp>
          <p:nvGrpSpPr>
            <p:cNvPr id="38" name="Group 22">
              <a:extLst>
                <a:ext uri="{FF2B5EF4-FFF2-40B4-BE49-F238E27FC236}">
                  <a16:creationId xmlns:a16="http://schemas.microsoft.com/office/drawing/2014/main" id="{0D05B39C-251F-4F09-8462-3295F45AD28C}"/>
                </a:ext>
              </a:extLst>
            </p:cNvPr>
            <p:cNvGrpSpPr/>
            <p:nvPr/>
          </p:nvGrpSpPr>
          <p:grpSpPr>
            <a:xfrm>
              <a:off x="9498323" y="820615"/>
              <a:ext cx="739645" cy="687899"/>
              <a:chOff x="3338513" y="696913"/>
              <a:chExt cx="771525" cy="717550"/>
            </a:xfrm>
            <a:solidFill>
              <a:srgbClr val="CCF2EA"/>
            </a:solidFill>
          </p:grpSpPr>
          <p:sp>
            <p:nvSpPr>
              <p:cNvPr id="57" name="Freeform 23">
                <a:extLst>
                  <a:ext uri="{FF2B5EF4-FFF2-40B4-BE49-F238E27FC236}">
                    <a16:creationId xmlns:a16="http://schemas.microsoft.com/office/drawing/2014/main" id="{A525C89E-27D6-4957-85E1-662228377887}"/>
                  </a:ext>
                </a:extLst>
              </p:cNvPr>
              <p:cNvSpPr/>
              <p:nvPr/>
            </p:nvSpPr>
            <p:spPr bwMode="auto">
              <a:xfrm>
                <a:off x="3586163" y="696913"/>
                <a:ext cx="523875" cy="717550"/>
              </a:xfrm>
              <a:custGeom>
                <a:avLst/>
                <a:gdLst>
                  <a:gd name="T0" fmla="*/ 115 w 125"/>
                  <a:gd name="T1" fmla="*/ 63 h 171"/>
                  <a:gd name="T2" fmla="*/ 69 w 125"/>
                  <a:gd name="T3" fmla="*/ 63 h 171"/>
                  <a:gd name="T4" fmla="*/ 85 w 125"/>
                  <a:gd name="T5" fmla="*/ 32 h 171"/>
                  <a:gd name="T6" fmla="*/ 74 w 125"/>
                  <a:gd name="T7" fmla="*/ 0 h 171"/>
                  <a:gd name="T8" fmla="*/ 61 w 125"/>
                  <a:gd name="T9" fmla="*/ 21 h 171"/>
                  <a:gd name="T10" fmla="*/ 37 w 125"/>
                  <a:gd name="T11" fmla="*/ 53 h 171"/>
                  <a:gd name="T12" fmla="*/ 0 w 125"/>
                  <a:gd name="T13" fmla="*/ 70 h 171"/>
                  <a:gd name="T14" fmla="*/ 0 w 125"/>
                  <a:gd name="T15" fmla="*/ 71 h 171"/>
                  <a:gd name="T16" fmla="*/ 0 w 125"/>
                  <a:gd name="T17" fmla="*/ 148 h 171"/>
                  <a:gd name="T18" fmla="*/ 26 w 125"/>
                  <a:gd name="T19" fmla="*/ 155 h 171"/>
                  <a:gd name="T20" fmla="*/ 76 w 125"/>
                  <a:gd name="T21" fmla="*/ 171 h 171"/>
                  <a:gd name="T22" fmla="*/ 91 w 125"/>
                  <a:gd name="T23" fmla="*/ 147 h 171"/>
                  <a:gd name="T24" fmla="*/ 103 w 125"/>
                  <a:gd name="T25" fmla="*/ 121 h 171"/>
                  <a:gd name="T26" fmla="*/ 107 w 125"/>
                  <a:gd name="T27" fmla="*/ 91 h 171"/>
                  <a:gd name="T28" fmla="*/ 115 w 125"/>
                  <a:gd name="T29" fmla="*/ 63 h 1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25" h="171">
                    <a:moveTo>
                      <a:pt x="115" y="63"/>
                    </a:moveTo>
                    <a:cubicBezTo>
                      <a:pt x="105" y="57"/>
                      <a:pt x="69" y="63"/>
                      <a:pt x="69" y="63"/>
                    </a:cubicBezTo>
                    <a:cubicBezTo>
                      <a:pt x="75" y="59"/>
                      <a:pt x="85" y="38"/>
                      <a:pt x="85" y="32"/>
                    </a:cubicBezTo>
                    <a:cubicBezTo>
                      <a:pt x="86" y="19"/>
                      <a:pt x="83" y="0"/>
                      <a:pt x="74" y="0"/>
                    </a:cubicBezTo>
                    <a:cubicBezTo>
                      <a:pt x="64" y="0"/>
                      <a:pt x="62" y="16"/>
                      <a:pt x="61" y="21"/>
                    </a:cubicBezTo>
                    <a:cubicBezTo>
                      <a:pt x="59" y="35"/>
                      <a:pt x="46" y="48"/>
                      <a:pt x="37" y="53"/>
                    </a:cubicBezTo>
                    <a:cubicBezTo>
                      <a:pt x="25" y="60"/>
                      <a:pt x="16" y="66"/>
                      <a:pt x="0" y="70"/>
                    </a:cubicBezTo>
                    <a:cubicBezTo>
                      <a:pt x="0" y="70"/>
                      <a:pt x="0" y="71"/>
                      <a:pt x="0" y="71"/>
                    </a:cubicBezTo>
                    <a:cubicBezTo>
                      <a:pt x="0" y="148"/>
                      <a:pt x="0" y="148"/>
                      <a:pt x="0" y="148"/>
                    </a:cubicBezTo>
                    <a:cubicBezTo>
                      <a:pt x="9" y="148"/>
                      <a:pt x="18" y="150"/>
                      <a:pt x="26" y="155"/>
                    </a:cubicBezTo>
                    <a:cubicBezTo>
                      <a:pt x="43" y="164"/>
                      <a:pt x="56" y="171"/>
                      <a:pt x="76" y="171"/>
                    </a:cubicBezTo>
                    <a:cubicBezTo>
                      <a:pt x="106" y="171"/>
                      <a:pt x="103" y="148"/>
                      <a:pt x="91" y="147"/>
                    </a:cubicBezTo>
                    <a:cubicBezTo>
                      <a:pt x="115" y="148"/>
                      <a:pt x="117" y="128"/>
                      <a:pt x="103" y="121"/>
                    </a:cubicBezTo>
                    <a:cubicBezTo>
                      <a:pt x="125" y="121"/>
                      <a:pt x="122" y="93"/>
                      <a:pt x="107" y="91"/>
                    </a:cubicBezTo>
                    <a:cubicBezTo>
                      <a:pt x="124" y="92"/>
                      <a:pt x="125" y="70"/>
                      <a:pt x="115" y="63"/>
                    </a:cubicBezTo>
                    <a:close/>
                  </a:path>
                </a:pathLst>
              </a:custGeom>
              <a:grp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sp>
            <p:nvSpPr>
              <p:cNvPr id="58" name="Rectangle 24">
                <a:extLst>
                  <a:ext uri="{FF2B5EF4-FFF2-40B4-BE49-F238E27FC236}">
                    <a16:creationId xmlns:a16="http://schemas.microsoft.com/office/drawing/2014/main" id="{9FD1356D-DA9B-45B1-94B6-503ACD088065}"/>
                  </a:ext>
                </a:extLst>
              </p:cNvPr>
              <p:cNvSpPr>
                <a:spLocks noChangeArrowheads="1"/>
              </p:cNvSpPr>
              <p:nvPr/>
            </p:nvSpPr>
            <p:spPr bwMode="auto">
              <a:xfrm>
                <a:off x="3338513" y="960438"/>
                <a:ext cx="163513" cy="390525"/>
              </a:xfrm>
              <a:prstGeom prst="rect">
                <a:avLst/>
              </a:prstGeom>
              <a:grp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grpSp>
        <p:sp>
          <p:nvSpPr>
            <p:cNvPr id="39" name="Freeform 23">
              <a:extLst>
                <a:ext uri="{FF2B5EF4-FFF2-40B4-BE49-F238E27FC236}">
                  <a16:creationId xmlns:a16="http://schemas.microsoft.com/office/drawing/2014/main" id="{C9D4DD8A-DB5E-4A86-BF88-22B64FB775E1}"/>
                </a:ext>
              </a:extLst>
            </p:cNvPr>
            <p:cNvSpPr>
              <a:spLocks noEditPoints="1"/>
            </p:cNvSpPr>
            <p:nvPr/>
          </p:nvSpPr>
          <p:spPr bwMode="auto">
            <a:xfrm>
              <a:off x="8448210" y="4477744"/>
              <a:ext cx="334819" cy="289161"/>
            </a:xfrm>
            <a:custGeom>
              <a:avLst/>
              <a:gdLst>
                <a:gd name="T0" fmla="*/ 42 w 83"/>
                <a:gd name="T1" fmla="*/ 0 h 72"/>
                <a:gd name="T2" fmla="*/ 0 w 83"/>
                <a:gd name="T3" fmla="*/ 31 h 72"/>
                <a:gd name="T4" fmla="*/ 14 w 83"/>
                <a:gd name="T5" fmla="*/ 54 h 72"/>
                <a:gd name="T6" fmla="*/ 4 w 83"/>
                <a:gd name="T7" fmla="*/ 72 h 72"/>
                <a:gd name="T8" fmla="*/ 24 w 83"/>
                <a:gd name="T9" fmla="*/ 59 h 72"/>
                <a:gd name="T10" fmla="*/ 42 w 83"/>
                <a:gd name="T11" fmla="*/ 62 h 72"/>
                <a:gd name="T12" fmla="*/ 83 w 83"/>
                <a:gd name="T13" fmla="*/ 31 h 72"/>
                <a:gd name="T14" fmla="*/ 42 w 83"/>
                <a:gd name="T15" fmla="*/ 0 h 72"/>
                <a:gd name="T16" fmla="*/ 42 w 83"/>
                <a:gd name="T17" fmla="*/ 12 h 72"/>
                <a:gd name="T18" fmla="*/ 9 w 83"/>
                <a:gd name="T19" fmla="*/ 23 h 72"/>
                <a:gd name="T20" fmla="*/ 42 w 83"/>
                <a:gd name="T21" fmla="*/ 7 h 72"/>
                <a:gd name="T22" fmla="*/ 75 w 83"/>
                <a:gd name="T23" fmla="*/ 23 h 72"/>
                <a:gd name="T24" fmla="*/ 42 w 83"/>
                <a:gd name="T25" fmla="*/ 12 h 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83" h="72">
                  <a:moveTo>
                    <a:pt x="42" y="0"/>
                  </a:moveTo>
                  <a:cubicBezTo>
                    <a:pt x="19" y="0"/>
                    <a:pt x="0" y="14"/>
                    <a:pt x="0" y="31"/>
                  </a:cubicBezTo>
                  <a:cubicBezTo>
                    <a:pt x="0" y="40"/>
                    <a:pt x="6" y="48"/>
                    <a:pt x="14" y="54"/>
                  </a:cubicBezTo>
                  <a:cubicBezTo>
                    <a:pt x="4" y="72"/>
                    <a:pt x="4" y="72"/>
                    <a:pt x="4" y="72"/>
                  </a:cubicBezTo>
                  <a:cubicBezTo>
                    <a:pt x="24" y="59"/>
                    <a:pt x="24" y="59"/>
                    <a:pt x="24" y="59"/>
                  </a:cubicBezTo>
                  <a:cubicBezTo>
                    <a:pt x="29" y="61"/>
                    <a:pt x="35" y="62"/>
                    <a:pt x="42" y="62"/>
                  </a:cubicBezTo>
                  <a:cubicBezTo>
                    <a:pt x="64" y="62"/>
                    <a:pt x="83" y="48"/>
                    <a:pt x="83" y="31"/>
                  </a:cubicBezTo>
                  <a:cubicBezTo>
                    <a:pt x="83" y="14"/>
                    <a:pt x="64" y="0"/>
                    <a:pt x="42" y="0"/>
                  </a:cubicBezTo>
                  <a:close/>
                  <a:moveTo>
                    <a:pt x="42" y="12"/>
                  </a:moveTo>
                  <a:cubicBezTo>
                    <a:pt x="28" y="12"/>
                    <a:pt x="16" y="16"/>
                    <a:pt x="9" y="23"/>
                  </a:cubicBezTo>
                  <a:cubicBezTo>
                    <a:pt x="12" y="14"/>
                    <a:pt x="26" y="7"/>
                    <a:pt x="42" y="7"/>
                  </a:cubicBezTo>
                  <a:cubicBezTo>
                    <a:pt x="58" y="7"/>
                    <a:pt x="72" y="14"/>
                    <a:pt x="75" y="23"/>
                  </a:cubicBezTo>
                  <a:cubicBezTo>
                    <a:pt x="68" y="16"/>
                    <a:pt x="55" y="12"/>
                    <a:pt x="42" y="12"/>
                  </a:cubicBezTo>
                  <a:close/>
                </a:path>
              </a:pathLst>
            </a:custGeom>
            <a:solidFill>
              <a:srgbClr val="CCF2EA"/>
            </a:solid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grpSp>
          <p:nvGrpSpPr>
            <p:cNvPr id="40" name="Group 24">
              <a:extLst>
                <a:ext uri="{FF2B5EF4-FFF2-40B4-BE49-F238E27FC236}">
                  <a16:creationId xmlns:a16="http://schemas.microsoft.com/office/drawing/2014/main" id="{090B1E13-918F-44AD-8552-5B21A300FB5C}"/>
                </a:ext>
              </a:extLst>
            </p:cNvPr>
            <p:cNvGrpSpPr/>
            <p:nvPr/>
          </p:nvGrpSpPr>
          <p:grpSpPr>
            <a:xfrm>
              <a:off x="6819775" y="3311968"/>
              <a:ext cx="1270788" cy="1190127"/>
              <a:chOff x="544513" y="3295650"/>
              <a:chExt cx="1325563" cy="1241425"/>
            </a:xfrm>
            <a:solidFill>
              <a:srgbClr val="CCF2EA"/>
            </a:solidFill>
          </p:grpSpPr>
          <p:sp>
            <p:nvSpPr>
              <p:cNvPr id="54" name="Freeform 26">
                <a:extLst>
                  <a:ext uri="{FF2B5EF4-FFF2-40B4-BE49-F238E27FC236}">
                    <a16:creationId xmlns:a16="http://schemas.microsoft.com/office/drawing/2014/main" id="{8E16D854-8013-4664-87A7-3042BAED7957}"/>
                  </a:ext>
                </a:extLst>
              </p:cNvPr>
              <p:cNvSpPr/>
              <p:nvPr/>
            </p:nvSpPr>
            <p:spPr bwMode="auto">
              <a:xfrm>
                <a:off x="692151" y="3351213"/>
                <a:ext cx="1077913" cy="1185862"/>
              </a:xfrm>
              <a:custGeom>
                <a:avLst/>
                <a:gdLst>
                  <a:gd name="T0" fmla="*/ 55 w 257"/>
                  <a:gd name="T1" fmla="*/ 128 h 283"/>
                  <a:gd name="T2" fmla="*/ 49 w 257"/>
                  <a:gd name="T3" fmla="*/ 128 h 283"/>
                  <a:gd name="T4" fmla="*/ 43 w 257"/>
                  <a:gd name="T5" fmla="*/ 129 h 283"/>
                  <a:gd name="T6" fmla="*/ 36 w 257"/>
                  <a:gd name="T7" fmla="*/ 133 h 283"/>
                  <a:gd name="T8" fmla="*/ 9 w 257"/>
                  <a:gd name="T9" fmla="*/ 145 h 283"/>
                  <a:gd name="T10" fmla="*/ 4 w 257"/>
                  <a:gd name="T11" fmla="*/ 167 h 283"/>
                  <a:gd name="T12" fmla="*/ 26 w 257"/>
                  <a:gd name="T13" fmla="*/ 218 h 283"/>
                  <a:gd name="T14" fmla="*/ 46 w 257"/>
                  <a:gd name="T15" fmla="*/ 229 h 283"/>
                  <a:gd name="T16" fmla="*/ 61 w 257"/>
                  <a:gd name="T17" fmla="*/ 223 h 283"/>
                  <a:gd name="T18" fmla="*/ 73 w 257"/>
                  <a:gd name="T19" fmla="*/ 243 h 283"/>
                  <a:gd name="T20" fmla="*/ 77 w 257"/>
                  <a:gd name="T21" fmla="*/ 240 h 283"/>
                  <a:gd name="T22" fmla="*/ 106 w 257"/>
                  <a:gd name="T23" fmla="*/ 273 h 283"/>
                  <a:gd name="T24" fmla="*/ 139 w 257"/>
                  <a:gd name="T25" fmla="*/ 275 h 283"/>
                  <a:gd name="T26" fmla="*/ 141 w 257"/>
                  <a:gd name="T27" fmla="*/ 242 h 283"/>
                  <a:gd name="T28" fmla="*/ 138 w 257"/>
                  <a:gd name="T29" fmla="*/ 239 h 283"/>
                  <a:gd name="T30" fmla="*/ 138 w 257"/>
                  <a:gd name="T31" fmla="*/ 239 h 283"/>
                  <a:gd name="T32" fmla="*/ 112 w 257"/>
                  <a:gd name="T33" fmla="*/ 209 h 283"/>
                  <a:gd name="T34" fmla="*/ 128 w 257"/>
                  <a:gd name="T35" fmla="*/ 194 h 283"/>
                  <a:gd name="T36" fmla="*/ 131 w 257"/>
                  <a:gd name="T37" fmla="*/ 193 h 283"/>
                  <a:gd name="T38" fmla="*/ 257 w 257"/>
                  <a:gd name="T39" fmla="*/ 188 h 283"/>
                  <a:gd name="T40" fmla="*/ 174 w 257"/>
                  <a:gd name="T41" fmla="*/ 0 h 283"/>
                  <a:gd name="T42" fmla="*/ 55 w 257"/>
                  <a:gd name="T43" fmla="*/ 128 h 28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257" h="283">
                    <a:moveTo>
                      <a:pt x="55" y="128"/>
                    </a:moveTo>
                    <a:cubicBezTo>
                      <a:pt x="53" y="127"/>
                      <a:pt x="51" y="127"/>
                      <a:pt x="49" y="128"/>
                    </a:cubicBezTo>
                    <a:cubicBezTo>
                      <a:pt x="47" y="128"/>
                      <a:pt x="45" y="128"/>
                      <a:pt x="43" y="129"/>
                    </a:cubicBezTo>
                    <a:cubicBezTo>
                      <a:pt x="41" y="130"/>
                      <a:pt x="38" y="131"/>
                      <a:pt x="36" y="133"/>
                    </a:cubicBezTo>
                    <a:cubicBezTo>
                      <a:pt x="9" y="145"/>
                      <a:pt x="9" y="145"/>
                      <a:pt x="9" y="145"/>
                    </a:cubicBezTo>
                    <a:cubicBezTo>
                      <a:pt x="2" y="148"/>
                      <a:pt x="0" y="158"/>
                      <a:pt x="4" y="167"/>
                    </a:cubicBezTo>
                    <a:cubicBezTo>
                      <a:pt x="26" y="218"/>
                      <a:pt x="26" y="218"/>
                      <a:pt x="26" y="218"/>
                    </a:cubicBezTo>
                    <a:cubicBezTo>
                      <a:pt x="30" y="227"/>
                      <a:pt x="39" y="232"/>
                      <a:pt x="46" y="229"/>
                    </a:cubicBezTo>
                    <a:cubicBezTo>
                      <a:pt x="61" y="223"/>
                      <a:pt x="61" y="223"/>
                      <a:pt x="61" y="223"/>
                    </a:cubicBezTo>
                    <a:cubicBezTo>
                      <a:pt x="73" y="243"/>
                      <a:pt x="73" y="243"/>
                      <a:pt x="73" y="243"/>
                    </a:cubicBezTo>
                    <a:cubicBezTo>
                      <a:pt x="77" y="240"/>
                      <a:pt x="77" y="240"/>
                      <a:pt x="77" y="240"/>
                    </a:cubicBezTo>
                    <a:cubicBezTo>
                      <a:pt x="106" y="273"/>
                      <a:pt x="106" y="273"/>
                      <a:pt x="106" y="273"/>
                    </a:cubicBezTo>
                    <a:cubicBezTo>
                      <a:pt x="115" y="282"/>
                      <a:pt x="129" y="283"/>
                      <a:pt x="139" y="275"/>
                    </a:cubicBezTo>
                    <a:cubicBezTo>
                      <a:pt x="149" y="266"/>
                      <a:pt x="149" y="251"/>
                      <a:pt x="141" y="242"/>
                    </a:cubicBezTo>
                    <a:cubicBezTo>
                      <a:pt x="138" y="239"/>
                      <a:pt x="138" y="239"/>
                      <a:pt x="138" y="239"/>
                    </a:cubicBezTo>
                    <a:cubicBezTo>
                      <a:pt x="138" y="239"/>
                      <a:pt x="138" y="239"/>
                      <a:pt x="138" y="239"/>
                    </a:cubicBezTo>
                    <a:cubicBezTo>
                      <a:pt x="112" y="209"/>
                      <a:pt x="112" y="209"/>
                      <a:pt x="112" y="209"/>
                    </a:cubicBezTo>
                    <a:cubicBezTo>
                      <a:pt x="128" y="194"/>
                      <a:pt x="128" y="194"/>
                      <a:pt x="128" y="194"/>
                    </a:cubicBezTo>
                    <a:cubicBezTo>
                      <a:pt x="129" y="194"/>
                      <a:pt x="130" y="193"/>
                      <a:pt x="131" y="193"/>
                    </a:cubicBezTo>
                    <a:cubicBezTo>
                      <a:pt x="197" y="178"/>
                      <a:pt x="257" y="188"/>
                      <a:pt x="257" y="188"/>
                    </a:cubicBezTo>
                    <a:cubicBezTo>
                      <a:pt x="174" y="0"/>
                      <a:pt x="174" y="0"/>
                      <a:pt x="174" y="0"/>
                    </a:cubicBezTo>
                    <a:cubicBezTo>
                      <a:pt x="161" y="54"/>
                      <a:pt x="86" y="108"/>
                      <a:pt x="55" y="128"/>
                    </a:cubicBezTo>
                    <a:close/>
                  </a:path>
                </a:pathLst>
              </a:custGeom>
              <a:grp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sp>
            <p:nvSpPr>
              <p:cNvPr id="55" name="Freeform 27">
                <a:extLst>
                  <a:ext uri="{FF2B5EF4-FFF2-40B4-BE49-F238E27FC236}">
                    <a16:creationId xmlns:a16="http://schemas.microsoft.com/office/drawing/2014/main" id="{58244B36-DC5C-478B-AE00-97474C71E708}"/>
                  </a:ext>
                </a:extLst>
              </p:cNvPr>
              <p:cNvSpPr/>
              <p:nvPr/>
            </p:nvSpPr>
            <p:spPr bwMode="auto">
              <a:xfrm>
                <a:off x="1446213" y="3295650"/>
                <a:ext cx="423863" cy="865187"/>
              </a:xfrm>
              <a:custGeom>
                <a:avLst/>
                <a:gdLst>
                  <a:gd name="T0" fmla="*/ 0 w 267"/>
                  <a:gd name="T1" fmla="*/ 16 h 545"/>
                  <a:gd name="T2" fmla="*/ 233 w 267"/>
                  <a:gd name="T3" fmla="*/ 545 h 545"/>
                  <a:gd name="T4" fmla="*/ 267 w 267"/>
                  <a:gd name="T5" fmla="*/ 531 h 545"/>
                  <a:gd name="T6" fmla="*/ 32 w 267"/>
                  <a:gd name="T7" fmla="*/ 0 h 545"/>
                  <a:gd name="T8" fmla="*/ 0 w 267"/>
                  <a:gd name="T9" fmla="*/ 16 h 545"/>
                </a:gdLst>
                <a:ahLst/>
                <a:cxnLst>
                  <a:cxn ang="0">
                    <a:pos x="T0" y="T1"/>
                  </a:cxn>
                  <a:cxn ang="0">
                    <a:pos x="T2" y="T3"/>
                  </a:cxn>
                  <a:cxn ang="0">
                    <a:pos x="T4" y="T5"/>
                  </a:cxn>
                  <a:cxn ang="0">
                    <a:pos x="T6" y="T7"/>
                  </a:cxn>
                  <a:cxn ang="0">
                    <a:pos x="T8" y="T9"/>
                  </a:cxn>
                </a:cxnLst>
                <a:rect l="0" t="0" r="r" b="b"/>
                <a:pathLst>
                  <a:path w="267" h="545">
                    <a:moveTo>
                      <a:pt x="0" y="16"/>
                    </a:moveTo>
                    <a:lnTo>
                      <a:pt x="233" y="545"/>
                    </a:lnTo>
                    <a:lnTo>
                      <a:pt x="267" y="531"/>
                    </a:lnTo>
                    <a:lnTo>
                      <a:pt x="32" y="0"/>
                    </a:lnTo>
                    <a:lnTo>
                      <a:pt x="0" y="16"/>
                    </a:lnTo>
                    <a:close/>
                  </a:path>
                </a:pathLst>
              </a:custGeom>
              <a:grp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sp>
            <p:nvSpPr>
              <p:cNvPr id="56" name="Freeform 28">
                <a:extLst>
                  <a:ext uri="{FF2B5EF4-FFF2-40B4-BE49-F238E27FC236}">
                    <a16:creationId xmlns:a16="http://schemas.microsoft.com/office/drawing/2014/main" id="{00F4A7A7-ADEB-4447-964C-4877D8ECA088}"/>
                  </a:ext>
                </a:extLst>
              </p:cNvPr>
              <p:cNvSpPr/>
              <p:nvPr/>
            </p:nvSpPr>
            <p:spPr bwMode="auto">
              <a:xfrm>
                <a:off x="544513" y="4021138"/>
                <a:ext cx="257175" cy="339725"/>
              </a:xfrm>
              <a:custGeom>
                <a:avLst/>
                <a:gdLst>
                  <a:gd name="T0" fmla="*/ 30 w 61"/>
                  <a:gd name="T1" fmla="*/ 10 h 81"/>
                  <a:gd name="T2" fmla="*/ 28 w 61"/>
                  <a:gd name="T3" fmla="*/ 0 h 81"/>
                  <a:gd name="T4" fmla="*/ 17 w 61"/>
                  <a:gd name="T5" fmla="*/ 5 h 81"/>
                  <a:gd name="T6" fmla="*/ 1 w 61"/>
                  <a:gd name="T7" fmla="*/ 32 h 81"/>
                  <a:gd name="T8" fmla="*/ 15 w 61"/>
                  <a:gd name="T9" fmla="*/ 26 h 81"/>
                  <a:gd name="T10" fmla="*/ 21 w 61"/>
                  <a:gd name="T11" fmla="*/ 28 h 81"/>
                  <a:gd name="T12" fmla="*/ 21 w 61"/>
                  <a:gd name="T13" fmla="*/ 29 h 81"/>
                  <a:gd name="T14" fmla="*/ 22 w 61"/>
                  <a:gd name="T15" fmla="*/ 29 h 81"/>
                  <a:gd name="T16" fmla="*/ 19 w 61"/>
                  <a:gd name="T17" fmla="*/ 35 h 81"/>
                  <a:gd name="T18" fmla="*/ 4 w 61"/>
                  <a:gd name="T19" fmla="*/ 42 h 81"/>
                  <a:gd name="T20" fmla="*/ 6 w 61"/>
                  <a:gd name="T21" fmla="*/ 47 h 81"/>
                  <a:gd name="T22" fmla="*/ 21 w 61"/>
                  <a:gd name="T23" fmla="*/ 40 h 81"/>
                  <a:gd name="T24" fmla="*/ 27 w 61"/>
                  <a:gd name="T25" fmla="*/ 42 h 81"/>
                  <a:gd name="T26" fmla="*/ 28 w 61"/>
                  <a:gd name="T27" fmla="*/ 43 h 81"/>
                  <a:gd name="T28" fmla="*/ 28 w 61"/>
                  <a:gd name="T29" fmla="*/ 43 h 81"/>
                  <a:gd name="T30" fmla="*/ 25 w 61"/>
                  <a:gd name="T31" fmla="*/ 49 h 81"/>
                  <a:gd name="T32" fmla="*/ 10 w 61"/>
                  <a:gd name="T33" fmla="*/ 56 h 81"/>
                  <a:gd name="T34" fmla="*/ 12 w 61"/>
                  <a:gd name="T35" fmla="*/ 61 h 81"/>
                  <a:gd name="T36" fmla="*/ 28 w 61"/>
                  <a:gd name="T37" fmla="*/ 54 h 81"/>
                  <a:gd name="T38" fmla="*/ 34 w 61"/>
                  <a:gd name="T39" fmla="*/ 56 h 81"/>
                  <a:gd name="T40" fmla="*/ 34 w 61"/>
                  <a:gd name="T41" fmla="*/ 56 h 81"/>
                  <a:gd name="T42" fmla="*/ 34 w 61"/>
                  <a:gd name="T43" fmla="*/ 57 h 81"/>
                  <a:gd name="T44" fmla="*/ 31 w 61"/>
                  <a:gd name="T45" fmla="*/ 63 h 81"/>
                  <a:gd name="T46" fmla="*/ 17 w 61"/>
                  <a:gd name="T47" fmla="*/ 69 h 81"/>
                  <a:gd name="T48" fmla="*/ 48 w 61"/>
                  <a:gd name="T49" fmla="*/ 76 h 81"/>
                  <a:gd name="T50" fmla="*/ 61 w 61"/>
                  <a:gd name="T51" fmla="*/ 71 h 81"/>
                  <a:gd name="T52" fmla="*/ 53 w 61"/>
                  <a:gd name="T53" fmla="*/ 61 h 81"/>
                  <a:gd name="T54" fmla="*/ 30 w 61"/>
                  <a:gd name="T55" fmla="*/ 10 h 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61" h="81">
                    <a:moveTo>
                      <a:pt x="30" y="10"/>
                    </a:moveTo>
                    <a:cubicBezTo>
                      <a:pt x="29" y="6"/>
                      <a:pt x="28" y="3"/>
                      <a:pt x="28" y="0"/>
                    </a:cubicBezTo>
                    <a:cubicBezTo>
                      <a:pt x="17" y="5"/>
                      <a:pt x="17" y="5"/>
                      <a:pt x="17" y="5"/>
                    </a:cubicBezTo>
                    <a:cubicBezTo>
                      <a:pt x="6" y="10"/>
                      <a:pt x="0" y="21"/>
                      <a:pt x="1" y="32"/>
                    </a:cubicBezTo>
                    <a:cubicBezTo>
                      <a:pt x="15" y="26"/>
                      <a:pt x="15" y="26"/>
                      <a:pt x="15" y="26"/>
                    </a:cubicBezTo>
                    <a:cubicBezTo>
                      <a:pt x="18" y="25"/>
                      <a:pt x="20" y="26"/>
                      <a:pt x="21" y="28"/>
                    </a:cubicBezTo>
                    <a:cubicBezTo>
                      <a:pt x="21" y="29"/>
                      <a:pt x="21" y="29"/>
                      <a:pt x="21" y="29"/>
                    </a:cubicBezTo>
                    <a:cubicBezTo>
                      <a:pt x="21" y="29"/>
                      <a:pt x="22" y="29"/>
                      <a:pt x="22" y="29"/>
                    </a:cubicBezTo>
                    <a:cubicBezTo>
                      <a:pt x="23" y="31"/>
                      <a:pt x="22" y="34"/>
                      <a:pt x="19" y="35"/>
                    </a:cubicBezTo>
                    <a:cubicBezTo>
                      <a:pt x="4" y="42"/>
                      <a:pt x="4" y="42"/>
                      <a:pt x="4" y="42"/>
                    </a:cubicBezTo>
                    <a:cubicBezTo>
                      <a:pt x="6" y="47"/>
                      <a:pt x="6" y="47"/>
                      <a:pt x="6" y="47"/>
                    </a:cubicBezTo>
                    <a:cubicBezTo>
                      <a:pt x="21" y="40"/>
                      <a:pt x="21" y="40"/>
                      <a:pt x="21" y="40"/>
                    </a:cubicBezTo>
                    <a:cubicBezTo>
                      <a:pt x="24" y="39"/>
                      <a:pt x="26" y="40"/>
                      <a:pt x="27" y="42"/>
                    </a:cubicBezTo>
                    <a:cubicBezTo>
                      <a:pt x="27" y="42"/>
                      <a:pt x="27" y="43"/>
                      <a:pt x="28" y="43"/>
                    </a:cubicBezTo>
                    <a:cubicBezTo>
                      <a:pt x="28" y="43"/>
                      <a:pt x="28" y="43"/>
                      <a:pt x="28" y="43"/>
                    </a:cubicBezTo>
                    <a:cubicBezTo>
                      <a:pt x="29" y="45"/>
                      <a:pt x="28" y="48"/>
                      <a:pt x="25" y="49"/>
                    </a:cubicBezTo>
                    <a:cubicBezTo>
                      <a:pt x="10" y="56"/>
                      <a:pt x="10" y="56"/>
                      <a:pt x="10" y="56"/>
                    </a:cubicBezTo>
                    <a:cubicBezTo>
                      <a:pt x="12" y="61"/>
                      <a:pt x="12" y="61"/>
                      <a:pt x="12" y="61"/>
                    </a:cubicBezTo>
                    <a:cubicBezTo>
                      <a:pt x="28" y="54"/>
                      <a:pt x="28" y="54"/>
                      <a:pt x="28" y="54"/>
                    </a:cubicBezTo>
                    <a:cubicBezTo>
                      <a:pt x="30" y="53"/>
                      <a:pt x="33" y="54"/>
                      <a:pt x="34" y="56"/>
                    </a:cubicBezTo>
                    <a:cubicBezTo>
                      <a:pt x="34" y="56"/>
                      <a:pt x="34" y="56"/>
                      <a:pt x="34" y="56"/>
                    </a:cubicBezTo>
                    <a:cubicBezTo>
                      <a:pt x="34" y="57"/>
                      <a:pt x="34" y="57"/>
                      <a:pt x="34" y="57"/>
                    </a:cubicBezTo>
                    <a:cubicBezTo>
                      <a:pt x="35" y="59"/>
                      <a:pt x="34" y="62"/>
                      <a:pt x="31" y="63"/>
                    </a:cubicBezTo>
                    <a:cubicBezTo>
                      <a:pt x="17" y="69"/>
                      <a:pt x="17" y="69"/>
                      <a:pt x="17" y="69"/>
                    </a:cubicBezTo>
                    <a:cubicBezTo>
                      <a:pt x="24" y="78"/>
                      <a:pt x="37" y="81"/>
                      <a:pt x="48" y="76"/>
                    </a:cubicBezTo>
                    <a:cubicBezTo>
                      <a:pt x="61" y="71"/>
                      <a:pt x="61" y="71"/>
                      <a:pt x="61" y="71"/>
                    </a:cubicBezTo>
                    <a:cubicBezTo>
                      <a:pt x="58" y="68"/>
                      <a:pt x="55" y="65"/>
                      <a:pt x="53" y="61"/>
                    </a:cubicBezTo>
                    <a:lnTo>
                      <a:pt x="30" y="10"/>
                    </a:lnTo>
                    <a:close/>
                  </a:path>
                </a:pathLst>
              </a:custGeom>
              <a:grp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grpSp>
        <p:sp>
          <p:nvSpPr>
            <p:cNvPr id="41" name="Freeform 52">
              <a:extLst>
                <a:ext uri="{FF2B5EF4-FFF2-40B4-BE49-F238E27FC236}">
                  <a16:creationId xmlns:a16="http://schemas.microsoft.com/office/drawing/2014/main" id="{CF0B280D-6777-4BF9-B39A-D96D1E00270E}"/>
                </a:ext>
              </a:extLst>
            </p:cNvPr>
            <p:cNvSpPr/>
            <p:nvPr/>
          </p:nvSpPr>
          <p:spPr bwMode="auto">
            <a:xfrm>
              <a:off x="6707155" y="1949866"/>
              <a:ext cx="587454" cy="707684"/>
            </a:xfrm>
            <a:custGeom>
              <a:avLst/>
              <a:gdLst>
                <a:gd name="T0" fmla="*/ 60 w 146"/>
                <a:gd name="T1" fmla="*/ 173 h 176"/>
                <a:gd name="T2" fmla="*/ 40 w 146"/>
                <a:gd name="T3" fmla="*/ 173 h 176"/>
                <a:gd name="T4" fmla="*/ 38 w 146"/>
                <a:gd name="T5" fmla="*/ 172 h 176"/>
                <a:gd name="T6" fmla="*/ 17 w 146"/>
                <a:gd name="T7" fmla="*/ 122 h 176"/>
                <a:gd name="T8" fmla="*/ 40 w 146"/>
                <a:gd name="T9" fmla="*/ 62 h 176"/>
                <a:gd name="T10" fmla="*/ 55 w 146"/>
                <a:gd name="T11" fmla="*/ 24 h 176"/>
                <a:gd name="T12" fmla="*/ 103 w 146"/>
                <a:gd name="T13" fmla="*/ 9 h 176"/>
                <a:gd name="T14" fmla="*/ 141 w 146"/>
                <a:gd name="T15" fmla="*/ 53 h 176"/>
                <a:gd name="T16" fmla="*/ 108 w 146"/>
                <a:gd name="T17" fmla="*/ 142 h 176"/>
                <a:gd name="T18" fmla="*/ 98 w 146"/>
                <a:gd name="T19" fmla="*/ 146 h 176"/>
                <a:gd name="T20" fmla="*/ 94 w 146"/>
                <a:gd name="T21" fmla="*/ 137 h 176"/>
                <a:gd name="T22" fmla="*/ 127 w 146"/>
                <a:gd name="T23" fmla="*/ 49 h 176"/>
                <a:gd name="T24" fmla="*/ 98 w 146"/>
                <a:gd name="T25" fmla="*/ 23 h 176"/>
                <a:gd name="T26" fmla="*/ 69 w 146"/>
                <a:gd name="T27" fmla="*/ 30 h 176"/>
                <a:gd name="T28" fmla="*/ 54 w 146"/>
                <a:gd name="T29" fmla="*/ 67 h 176"/>
                <a:gd name="T30" fmla="*/ 30 w 146"/>
                <a:gd name="T31" fmla="*/ 127 h 176"/>
                <a:gd name="T32" fmla="*/ 44 w 146"/>
                <a:gd name="T33" fmla="*/ 159 h 176"/>
                <a:gd name="T34" fmla="*/ 45 w 146"/>
                <a:gd name="T35" fmla="*/ 159 h 176"/>
                <a:gd name="T36" fmla="*/ 61 w 146"/>
                <a:gd name="T37" fmla="*/ 151 h 176"/>
                <a:gd name="T38" fmla="*/ 67 w 146"/>
                <a:gd name="T39" fmla="*/ 135 h 176"/>
                <a:gd name="T40" fmla="*/ 93 w 146"/>
                <a:gd name="T41" fmla="*/ 68 h 176"/>
                <a:gd name="T42" fmla="*/ 91 w 146"/>
                <a:gd name="T43" fmla="*/ 58 h 176"/>
                <a:gd name="T44" fmla="*/ 82 w 146"/>
                <a:gd name="T45" fmla="*/ 67 h 176"/>
                <a:gd name="T46" fmla="*/ 57 w 146"/>
                <a:gd name="T47" fmla="*/ 130 h 176"/>
                <a:gd name="T48" fmla="*/ 48 w 146"/>
                <a:gd name="T49" fmla="*/ 134 h 176"/>
                <a:gd name="T50" fmla="*/ 44 w 146"/>
                <a:gd name="T51" fmla="*/ 124 h 176"/>
                <a:gd name="T52" fmla="*/ 68 w 146"/>
                <a:gd name="T53" fmla="*/ 62 h 176"/>
                <a:gd name="T54" fmla="*/ 96 w 146"/>
                <a:gd name="T55" fmla="*/ 44 h 176"/>
                <a:gd name="T56" fmla="*/ 107 w 146"/>
                <a:gd name="T57" fmla="*/ 72 h 176"/>
                <a:gd name="T58" fmla="*/ 80 w 146"/>
                <a:gd name="T59" fmla="*/ 141 h 176"/>
                <a:gd name="T60" fmla="*/ 74 w 146"/>
                <a:gd name="T61" fmla="*/ 156 h 176"/>
                <a:gd name="T62" fmla="*/ 60 w 146"/>
                <a:gd name="T63" fmla="*/ 173 h 1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146" h="176">
                  <a:moveTo>
                    <a:pt x="60" y="173"/>
                  </a:moveTo>
                  <a:cubicBezTo>
                    <a:pt x="54" y="176"/>
                    <a:pt x="47" y="176"/>
                    <a:pt x="40" y="173"/>
                  </a:cubicBezTo>
                  <a:cubicBezTo>
                    <a:pt x="38" y="172"/>
                    <a:pt x="38" y="172"/>
                    <a:pt x="38" y="172"/>
                  </a:cubicBezTo>
                  <a:cubicBezTo>
                    <a:pt x="31" y="169"/>
                    <a:pt x="0" y="160"/>
                    <a:pt x="17" y="122"/>
                  </a:cubicBezTo>
                  <a:cubicBezTo>
                    <a:pt x="24" y="106"/>
                    <a:pt x="31" y="84"/>
                    <a:pt x="40" y="62"/>
                  </a:cubicBezTo>
                  <a:cubicBezTo>
                    <a:pt x="45" y="50"/>
                    <a:pt x="50" y="37"/>
                    <a:pt x="55" y="24"/>
                  </a:cubicBezTo>
                  <a:cubicBezTo>
                    <a:pt x="64" y="1"/>
                    <a:pt x="78" y="0"/>
                    <a:pt x="103" y="9"/>
                  </a:cubicBezTo>
                  <a:cubicBezTo>
                    <a:pt x="133" y="20"/>
                    <a:pt x="146" y="39"/>
                    <a:pt x="141" y="53"/>
                  </a:cubicBezTo>
                  <a:cubicBezTo>
                    <a:pt x="135" y="73"/>
                    <a:pt x="109" y="139"/>
                    <a:pt x="108" y="142"/>
                  </a:cubicBezTo>
                  <a:cubicBezTo>
                    <a:pt x="106" y="146"/>
                    <a:pt x="102" y="148"/>
                    <a:pt x="98" y="146"/>
                  </a:cubicBezTo>
                  <a:cubicBezTo>
                    <a:pt x="95" y="145"/>
                    <a:pt x="93" y="141"/>
                    <a:pt x="94" y="137"/>
                  </a:cubicBezTo>
                  <a:cubicBezTo>
                    <a:pt x="94" y="136"/>
                    <a:pt x="121" y="68"/>
                    <a:pt x="127" y="49"/>
                  </a:cubicBezTo>
                  <a:cubicBezTo>
                    <a:pt x="129" y="45"/>
                    <a:pt x="124" y="32"/>
                    <a:pt x="98" y="23"/>
                  </a:cubicBezTo>
                  <a:cubicBezTo>
                    <a:pt x="83" y="17"/>
                    <a:pt x="76" y="10"/>
                    <a:pt x="69" y="30"/>
                  </a:cubicBezTo>
                  <a:cubicBezTo>
                    <a:pt x="64" y="42"/>
                    <a:pt x="59" y="55"/>
                    <a:pt x="54" y="67"/>
                  </a:cubicBezTo>
                  <a:cubicBezTo>
                    <a:pt x="45" y="90"/>
                    <a:pt x="37" y="111"/>
                    <a:pt x="30" y="127"/>
                  </a:cubicBezTo>
                  <a:cubicBezTo>
                    <a:pt x="20" y="152"/>
                    <a:pt x="36" y="155"/>
                    <a:pt x="44" y="159"/>
                  </a:cubicBezTo>
                  <a:cubicBezTo>
                    <a:pt x="45" y="159"/>
                    <a:pt x="45" y="159"/>
                    <a:pt x="45" y="159"/>
                  </a:cubicBezTo>
                  <a:cubicBezTo>
                    <a:pt x="52" y="162"/>
                    <a:pt x="56" y="161"/>
                    <a:pt x="61" y="151"/>
                  </a:cubicBezTo>
                  <a:cubicBezTo>
                    <a:pt x="62" y="148"/>
                    <a:pt x="64" y="142"/>
                    <a:pt x="67" y="135"/>
                  </a:cubicBezTo>
                  <a:cubicBezTo>
                    <a:pt x="75" y="115"/>
                    <a:pt x="91" y="77"/>
                    <a:pt x="93" y="68"/>
                  </a:cubicBezTo>
                  <a:cubicBezTo>
                    <a:pt x="94" y="65"/>
                    <a:pt x="94" y="59"/>
                    <a:pt x="91" y="58"/>
                  </a:cubicBezTo>
                  <a:cubicBezTo>
                    <a:pt x="87" y="56"/>
                    <a:pt x="83" y="65"/>
                    <a:pt x="82" y="67"/>
                  </a:cubicBezTo>
                  <a:cubicBezTo>
                    <a:pt x="72" y="95"/>
                    <a:pt x="58" y="130"/>
                    <a:pt x="57" y="130"/>
                  </a:cubicBezTo>
                  <a:cubicBezTo>
                    <a:pt x="56" y="134"/>
                    <a:pt x="52" y="135"/>
                    <a:pt x="48" y="134"/>
                  </a:cubicBezTo>
                  <a:cubicBezTo>
                    <a:pt x="44" y="132"/>
                    <a:pt x="42" y="128"/>
                    <a:pt x="44" y="124"/>
                  </a:cubicBezTo>
                  <a:cubicBezTo>
                    <a:pt x="44" y="124"/>
                    <a:pt x="58" y="90"/>
                    <a:pt x="68" y="62"/>
                  </a:cubicBezTo>
                  <a:cubicBezTo>
                    <a:pt x="75" y="45"/>
                    <a:pt x="87" y="41"/>
                    <a:pt x="96" y="44"/>
                  </a:cubicBezTo>
                  <a:cubicBezTo>
                    <a:pt x="106" y="47"/>
                    <a:pt x="110" y="62"/>
                    <a:pt x="107" y="72"/>
                  </a:cubicBezTo>
                  <a:cubicBezTo>
                    <a:pt x="105" y="81"/>
                    <a:pt x="93" y="111"/>
                    <a:pt x="80" y="141"/>
                  </a:cubicBezTo>
                  <a:cubicBezTo>
                    <a:pt x="78" y="148"/>
                    <a:pt x="75" y="154"/>
                    <a:pt x="74" y="156"/>
                  </a:cubicBezTo>
                  <a:cubicBezTo>
                    <a:pt x="71" y="165"/>
                    <a:pt x="66" y="171"/>
                    <a:pt x="60" y="173"/>
                  </a:cubicBezTo>
                  <a:close/>
                </a:path>
              </a:pathLst>
            </a:custGeom>
            <a:solidFill>
              <a:srgbClr val="CCF2EA"/>
            </a:solid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sp>
          <p:nvSpPr>
            <p:cNvPr id="42" name="Freeform 52">
              <a:extLst>
                <a:ext uri="{FF2B5EF4-FFF2-40B4-BE49-F238E27FC236}">
                  <a16:creationId xmlns:a16="http://schemas.microsoft.com/office/drawing/2014/main" id="{FF5E8A64-A2EB-4446-A8CE-0546BF76A6EE}"/>
                </a:ext>
              </a:extLst>
            </p:cNvPr>
            <p:cNvSpPr/>
            <p:nvPr/>
          </p:nvSpPr>
          <p:spPr bwMode="auto">
            <a:xfrm>
              <a:off x="10195390" y="1259683"/>
              <a:ext cx="587454" cy="707684"/>
            </a:xfrm>
            <a:custGeom>
              <a:avLst/>
              <a:gdLst>
                <a:gd name="T0" fmla="*/ 60 w 146"/>
                <a:gd name="T1" fmla="*/ 173 h 176"/>
                <a:gd name="T2" fmla="*/ 40 w 146"/>
                <a:gd name="T3" fmla="*/ 173 h 176"/>
                <a:gd name="T4" fmla="*/ 38 w 146"/>
                <a:gd name="T5" fmla="*/ 172 h 176"/>
                <a:gd name="T6" fmla="*/ 17 w 146"/>
                <a:gd name="T7" fmla="*/ 122 h 176"/>
                <a:gd name="T8" fmla="*/ 40 w 146"/>
                <a:gd name="T9" fmla="*/ 62 h 176"/>
                <a:gd name="T10" fmla="*/ 55 w 146"/>
                <a:gd name="T11" fmla="*/ 24 h 176"/>
                <a:gd name="T12" fmla="*/ 103 w 146"/>
                <a:gd name="T13" fmla="*/ 9 h 176"/>
                <a:gd name="T14" fmla="*/ 141 w 146"/>
                <a:gd name="T15" fmla="*/ 53 h 176"/>
                <a:gd name="T16" fmla="*/ 108 w 146"/>
                <a:gd name="T17" fmla="*/ 142 h 176"/>
                <a:gd name="T18" fmla="*/ 98 w 146"/>
                <a:gd name="T19" fmla="*/ 146 h 176"/>
                <a:gd name="T20" fmla="*/ 94 w 146"/>
                <a:gd name="T21" fmla="*/ 137 h 176"/>
                <a:gd name="T22" fmla="*/ 127 w 146"/>
                <a:gd name="T23" fmla="*/ 49 h 176"/>
                <a:gd name="T24" fmla="*/ 98 w 146"/>
                <a:gd name="T25" fmla="*/ 23 h 176"/>
                <a:gd name="T26" fmla="*/ 69 w 146"/>
                <a:gd name="T27" fmla="*/ 30 h 176"/>
                <a:gd name="T28" fmla="*/ 54 w 146"/>
                <a:gd name="T29" fmla="*/ 67 h 176"/>
                <a:gd name="T30" fmla="*/ 30 w 146"/>
                <a:gd name="T31" fmla="*/ 127 h 176"/>
                <a:gd name="T32" fmla="*/ 44 w 146"/>
                <a:gd name="T33" fmla="*/ 159 h 176"/>
                <a:gd name="T34" fmla="*/ 45 w 146"/>
                <a:gd name="T35" fmla="*/ 159 h 176"/>
                <a:gd name="T36" fmla="*/ 61 w 146"/>
                <a:gd name="T37" fmla="*/ 151 h 176"/>
                <a:gd name="T38" fmla="*/ 67 w 146"/>
                <a:gd name="T39" fmla="*/ 135 h 176"/>
                <a:gd name="T40" fmla="*/ 93 w 146"/>
                <a:gd name="T41" fmla="*/ 68 h 176"/>
                <a:gd name="T42" fmla="*/ 91 w 146"/>
                <a:gd name="T43" fmla="*/ 58 h 176"/>
                <a:gd name="T44" fmla="*/ 82 w 146"/>
                <a:gd name="T45" fmla="*/ 67 h 176"/>
                <a:gd name="T46" fmla="*/ 57 w 146"/>
                <a:gd name="T47" fmla="*/ 130 h 176"/>
                <a:gd name="T48" fmla="*/ 48 w 146"/>
                <a:gd name="T49" fmla="*/ 134 h 176"/>
                <a:gd name="T50" fmla="*/ 44 w 146"/>
                <a:gd name="T51" fmla="*/ 124 h 176"/>
                <a:gd name="T52" fmla="*/ 68 w 146"/>
                <a:gd name="T53" fmla="*/ 62 h 176"/>
                <a:gd name="T54" fmla="*/ 96 w 146"/>
                <a:gd name="T55" fmla="*/ 44 h 176"/>
                <a:gd name="T56" fmla="*/ 107 w 146"/>
                <a:gd name="T57" fmla="*/ 72 h 176"/>
                <a:gd name="T58" fmla="*/ 80 w 146"/>
                <a:gd name="T59" fmla="*/ 141 h 176"/>
                <a:gd name="T60" fmla="*/ 74 w 146"/>
                <a:gd name="T61" fmla="*/ 156 h 176"/>
                <a:gd name="T62" fmla="*/ 60 w 146"/>
                <a:gd name="T63" fmla="*/ 173 h 1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146" h="176">
                  <a:moveTo>
                    <a:pt x="60" y="173"/>
                  </a:moveTo>
                  <a:cubicBezTo>
                    <a:pt x="54" y="176"/>
                    <a:pt x="47" y="176"/>
                    <a:pt x="40" y="173"/>
                  </a:cubicBezTo>
                  <a:cubicBezTo>
                    <a:pt x="38" y="172"/>
                    <a:pt x="38" y="172"/>
                    <a:pt x="38" y="172"/>
                  </a:cubicBezTo>
                  <a:cubicBezTo>
                    <a:pt x="31" y="169"/>
                    <a:pt x="0" y="160"/>
                    <a:pt x="17" y="122"/>
                  </a:cubicBezTo>
                  <a:cubicBezTo>
                    <a:pt x="24" y="106"/>
                    <a:pt x="31" y="84"/>
                    <a:pt x="40" y="62"/>
                  </a:cubicBezTo>
                  <a:cubicBezTo>
                    <a:pt x="45" y="50"/>
                    <a:pt x="50" y="37"/>
                    <a:pt x="55" y="24"/>
                  </a:cubicBezTo>
                  <a:cubicBezTo>
                    <a:pt x="64" y="1"/>
                    <a:pt x="78" y="0"/>
                    <a:pt x="103" y="9"/>
                  </a:cubicBezTo>
                  <a:cubicBezTo>
                    <a:pt x="133" y="20"/>
                    <a:pt x="146" y="39"/>
                    <a:pt x="141" y="53"/>
                  </a:cubicBezTo>
                  <a:cubicBezTo>
                    <a:pt x="135" y="73"/>
                    <a:pt x="109" y="139"/>
                    <a:pt x="108" y="142"/>
                  </a:cubicBezTo>
                  <a:cubicBezTo>
                    <a:pt x="106" y="146"/>
                    <a:pt x="102" y="148"/>
                    <a:pt x="98" y="146"/>
                  </a:cubicBezTo>
                  <a:cubicBezTo>
                    <a:pt x="95" y="145"/>
                    <a:pt x="93" y="141"/>
                    <a:pt x="94" y="137"/>
                  </a:cubicBezTo>
                  <a:cubicBezTo>
                    <a:pt x="94" y="136"/>
                    <a:pt x="121" y="68"/>
                    <a:pt x="127" y="49"/>
                  </a:cubicBezTo>
                  <a:cubicBezTo>
                    <a:pt x="129" y="45"/>
                    <a:pt x="124" y="32"/>
                    <a:pt x="98" y="23"/>
                  </a:cubicBezTo>
                  <a:cubicBezTo>
                    <a:pt x="83" y="17"/>
                    <a:pt x="76" y="10"/>
                    <a:pt x="69" y="30"/>
                  </a:cubicBezTo>
                  <a:cubicBezTo>
                    <a:pt x="64" y="42"/>
                    <a:pt x="59" y="55"/>
                    <a:pt x="54" y="67"/>
                  </a:cubicBezTo>
                  <a:cubicBezTo>
                    <a:pt x="45" y="90"/>
                    <a:pt x="37" y="111"/>
                    <a:pt x="30" y="127"/>
                  </a:cubicBezTo>
                  <a:cubicBezTo>
                    <a:pt x="20" y="152"/>
                    <a:pt x="36" y="155"/>
                    <a:pt x="44" y="159"/>
                  </a:cubicBezTo>
                  <a:cubicBezTo>
                    <a:pt x="45" y="159"/>
                    <a:pt x="45" y="159"/>
                    <a:pt x="45" y="159"/>
                  </a:cubicBezTo>
                  <a:cubicBezTo>
                    <a:pt x="52" y="162"/>
                    <a:pt x="56" y="161"/>
                    <a:pt x="61" y="151"/>
                  </a:cubicBezTo>
                  <a:cubicBezTo>
                    <a:pt x="62" y="148"/>
                    <a:pt x="64" y="142"/>
                    <a:pt x="67" y="135"/>
                  </a:cubicBezTo>
                  <a:cubicBezTo>
                    <a:pt x="75" y="115"/>
                    <a:pt x="91" y="77"/>
                    <a:pt x="93" y="68"/>
                  </a:cubicBezTo>
                  <a:cubicBezTo>
                    <a:pt x="94" y="65"/>
                    <a:pt x="94" y="59"/>
                    <a:pt x="91" y="58"/>
                  </a:cubicBezTo>
                  <a:cubicBezTo>
                    <a:pt x="87" y="56"/>
                    <a:pt x="83" y="65"/>
                    <a:pt x="82" y="67"/>
                  </a:cubicBezTo>
                  <a:cubicBezTo>
                    <a:pt x="72" y="95"/>
                    <a:pt x="58" y="130"/>
                    <a:pt x="57" y="130"/>
                  </a:cubicBezTo>
                  <a:cubicBezTo>
                    <a:pt x="56" y="134"/>
                    <a:pt x="52" y="135"/>
                    <a:pt x="48" y="134"/>
                  </a:cubicBezTo>
                  <a:cubicBezTo>
                    <a:pt x="44" y="132"/>
                    <a:pt x="42" y="128"/>
                    <a:pt x="44" y="124"/>
                  </a:cubicBezTo>
                  <a:cubicBezTo>
                    <a:pt x="44" y="124"/>
                    <a:pt x="58" y="90"/>
                    <a:pt x="68" y="62"/>
                  </a:cubicBezTo>
                  <a:cubicBezTo>
                    <a:pt x="75" y="45"/>
                    <a:pt x="87" y="41"/>
                    <a:pt x="96" y="44"/>
                  </a:cubicBezTo>
                  <a:cubicBezTo>
                    <a:pt x="106" y="47"/>
                    <a:pt x="110" y="62"/>
                    <a:pt x="107" y="72"/>
                  </a:cubicBezTo>
                  <a:cubicBezTo>
                    <a:pt x="105" y="81"/>
                    <a:pt x="93" y="111"/>
                    <a:pt x="80" y="141"/>
                  </a:cubicBezTo>
                  <a:cubicBezTo>
                    <a:pt x="78" y="148"/>
                    <a:pt x="75" y="154"/>
                    <a:pt x="74" y="156"/>
                  </a:cubicBezTo>
                  <a:cubicBezTo>
                    <a:pt x="71" y="165"/>
                    <a:pt x="66" y="171"/>
                    <a:pt x="60" y="173"/>
                  </a:cubicBezTo>
                  <a:close/>
                </a:path>
              </a:pathLst>
            </a:custGeom>
            <a:solidFill>
              <a:srgbClr val="CCF2EA"/>
            </a:solid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sp>
          <p:nvSpPr>
            <p:cNvPr id="43" name="Freeform 9">
              <a:extLst>
                <a:ext uri="{FF2B5EF4-FFF2-40B4-BE49-F238E27FC236}">
                  <a16:creationId xmlns:a16="http://schemas.microsoft.com/office/drawing/2014/main" id="{1F2A8DE6-0C03-4BAD-8DF6-0D5F94FF8D82}"/>
                </a:ext>
              </a:extLst>
            </p:cNvPr>
            <p:cNvSpPr>
              <a:spLocks noEditPoints="1"/>
            </p:cNvSpPr>
            <p:nvPr/>
          </p:nvSpPr>
          <p:spPr bwMode="auto">
            <a:xfrm>
              <a:off x="8445167" y="4763862"/>
              <a:ext cx="977061" cy="977061"/>
            </a:xfrm>
            <a:custGeom>
              <a:avLst/>
              <a:gdLst>
                <a:gd name="T0" fmla="*/ 122 w 243"/>
                <a:gd name="T1" fmla="*/ 0 h 243"/>
                <a:gd name="T2" fmla="*/ 0 w 243"/>
                <a:gd name="T3" fmla="*/ 121 h 243"/>
                <a:gd name="T4" fmla="*/ 122 w 243"/>
                <a:gd name="T5" fmla="*/ 243 h 243"/>
                <a:gd name="T6" fmla="*/ 243 w 243"/>
                <a:gd name="T7" fmla="*/ 121 h 243"/>
                <a:gd name="T8" fmla="*/ 122 w 243"/>
                <a:gd name="T9" fmla="*/ 0 h 243"/>
                <a:gd name="T10" fmla="*/ 154 w 243"/>
                <a:gd name="T11" fmla="*/ 121 h 243"/>
                <a:gd name="T12" fmla="*/ 133 w 243"/>
                <a:gd name="T13" fmla="*/ 121 h 243"/>
                <a:gd name="T14" fmla="*/ 133 w 243"/>
                <a:gd name="T15" fmla="*/ 196 h 243"/>
                <a:gd name="T16" fmla="*/ 102 w 243"/>
                <a:gd name="T17" fmla="*/ 196 h 243"/>
                <a:gd name="T18" fmla="*/ 102 w 243"/>
                <a:gd name="T19" fmla="*/ 121 h 243"/>
                <a:gd name="T20" fmla="*/ 87 w 243"/>
                <a:gd name="T21" fmla="*/ 121 h 243"/>
                <a:gd name="T22" fmla="*/ 87 w 243"/>
                <a:gd name="T23" fmla="*/ 94 h 243"/>
                <a:gd name="T24" fmla="*/ 102 w 243"/>
                <a:gd name="T25" fmla="*/ 94 h 243"/>
                <a:gd name="T26" fmla="*/ 102 w 243"/>
                <a:gd name="T27" fmla="*/ 77 h 243"/>
                <a:gd name="T28" fmla="*/ 133 w 243"/>
                <a:gd name="T29" fmla="*/ 46 h 243"/>
                <a:gd name="T30" fmla="*/ 156 w 243"/>
                <a:gd name="T31" fmla="*/ 46 h 243"/>
                <a:gd name="T32" fmla="*/ 156 w 243"/>
                <a:gd name="T33" fmla="*/ 72 h 243"/>
                <a:gd name="T34" fmla="*/ 140 w 243"/>
                <a:gd name="T35" fmla="*/ 72 h 243"/>
                <a:gd name="T36" fmla="*/ 133 w 243"/>
                <a:gd name="T37" fmla="*/ 79 h 243"/>
                <a:gd name="T38" fmla="*/ 133 w 243"/>
                <a:gd name="T39" fmla="*/ 94 h 243"/>
                <a:gd name="T40" fmla="*/ 157 w 243"/>
                <a:gd name="T41" fmla="*/ 94 h 243"/>
                <a:gd name="T42" fmla="*/ 154 w 243"/>
                <a:gd name="T43" fmla="*/ 121 h 2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243" h="243">
                  <a:moveTo>
                    <a:pt x="122" y="0"/>
                  </a:moveTo>
                  <a:cubicBezTo>
                    <a:pt x="55" y="0"/>
                    <a:pt x="0" y="54"/>
                    <a:pt x="0" y="121"/>
                  </a:cubicBezTo>
                  <a:cubicBezTo>
                    <a:pt x="0" y="188"/>
                    <a:pt x="55" y="243"/>
                    <a:pt x="122" y="243"/>
                  </a:cubicBezTo>
                  <a:cubicBezTo>
                    <a:pt x="189" y="243"/>
                    <a:pt x="243" y="188"/>
                    <a:pt x="243" y="121"/>
                  </a:cubicBezTo>
                  <a:cubicBezTo>
                    <a:pt x="243" y="54"/>
                    <a:pt x="189" y="0"/>
                    <a:pt x="122" y="0"/>
                  </a:cubicBezTo>
                  <a:close/>
                  <a:moveTo>
                    <a:pt x="154" y="121"/>
                  </a:moveTo>
                  <a:cubicBezTo>
                    <a:pt x="133" y="121"/>
                    <a:pt x="133" y="121"/>
                    <a:pt x="133" y="121"/>
                  </a:cubicBezTo>
                  <a:cubicBezTo>
                    <a:pt x="133" y="154"/>
                    <a:pt x="133" y="196"/>
                    <a:pt x="133" y="196"/>
                  </a:cubicBezTo>
                  <a:cubicBezTo>
                    <a:pt x="102" y="196"/>
                    <a:pt x="102" y="196"/>
                    <a:pt x="102" y="196"/>
                  </a:cubicBezTo>
                  <a:cubicBezTo>
                    <a:pt x="102" y="196"/>
                    <a:pt x="102" y="155"/>
                    <a:pt x="102" y="121"/>
                  </a:cubicBezTo>
                  <a:cubicBezTo>
                    <a:pt x="87" y="121"/>
                    <a:pt x="87" y="121"/>
                    <a:pt x="87" y="121"/>
                  </a:cubicBezTo>
                  <a:cubicBezTo>
                    <a:pt x="87" y="94"/>
                    <a:pt x="87" y="94"/>
                    <a:pt x="87" y="94"/>
                  </a:cubicBezTo>
                  <a:cubicBezTo>
                    <a:pt x="102" y="94"/>
                    <a:pt x="102" y="94"/>
                    <a:pt x="102" y="94"/>
                  </a:cubicBezTo>
                  <a:cubicBezTo>
                    <a:pt x="102" y="77"/>
                    <a:pt x="102" y="77"/>
                    <a:pt x="102" y="77"/>
                  </a:cubicBezTo>
                  <a:cubicBezTo>
                    <a:pt x="102" y="65"/>
                    <a:pt x="108" y="46"/>
                    <a:pt x="133" y="46"/>
                  </a:cubicBezTo>
                  <a:cubicBezTo>
                    <a:pt x="156" y="46"/>
                    <a:pt x="156" y="46"/>
                    <a:pt x="156" y="46"/>
                  </a:cubicBezTo>
                  <a:cubicBezTo>
                    <a:pt x="156" y="72"/>
                    <a:pt x="156" y="72"/>
                    <a:pt x="156" y="72"/>
                  </a:cubicBezTo>
                  <a:cubicBezTo>
                    <a:pt x="156" y="72"/>
                    <a:pt x="142" y="72"/>
                    <a:pt x="140" y="72"/>
                  </a:cubicBezTo>
                  <a:cubicBezTo>
                    <a:pt x="137" y="72"/>
                    <a:pt x="133" y="73"/>
                    <a:pt x="133" y="79"/>
                  </a:cubicBezTo>
                  <a:cubicBezTo>
                    <a:pt x="133" y="94"/>
                    <a:pt x="133" y="94"/>
                    <a:pt x="133" y="94"/>
                  </a:cubicBezTo>
                  <a:cubicBezTo>
                    <a:pt x="157" y="94"/>
                    <a:pt x="157" y="94"/>
                    <a:pt x="157" y="94"/>
                  </a:cubicBezTo>
                  <a:lnTo>
                    <a:pt x="154" y="121"/>
                  </a:lnTo>
                  <a:close/>
                </a:path>
              </a:pathLst>
            </a:custGeom>
            <a:solidFill>
              <a:srgbClr val="CCF2EA"/>
            </a:solid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sp>
          <p:nvSpPr>
            <p:cNvPr id="44" name="Freeform 36">
              <a:extLst>
                <a:ext uri="{FF2B5EF4-FFF2-40B4-BE49-F238E27FC236}">
                  <a16:creationId xmlns:a16="http://schemas.microsoft.com/office/drawing/2014/main" id="{CD80FADE-5131-4288-A976-5D46F5B85A59}"/>
                </a:ext>
              </a:extLst>
            </p:cNvPr>
            <p:cNvSpPr/>
            <p:nvPr/>
          </p:nvSpPr>
          <p:spPr bwMode="auto">
            <a:xfrm>
              <a:off x="10218184" y="2794520"/>
              <a:ext cx="566148" cy="751820"/>
            </a:xfrm>
            <a:custGeom>
              <a:avLst/>
              <a:gdLst>
                <a:gd name="T0" fmla="*/ 3 w 141"/>
                <a:gd name="T1" fmla="*/ 157 h 187"/>
                <a:gd name="T2" fmla="*/ 3 w 141"/>
                <a:gd name="T3" fmla="*/ 155 h 187"/>
                <a:gd name="T4" fmla="*/ 36 w 141"/>
                <a:gd name="T5" fmla="*/ 131 h 187"/>
                <a:gd name="T6" fmla="*/ 38 w 141"/>
                <a:gd name="T7" fmla="*/ 130 h 187"/>
                <a:gd name="T8" fmla="*/ 60 w 141"/>
                <a:gd name="T9" fmla="*/ 139 h 187"/>
                <a:gd name="T10" fmla="*/ 87 w 141"/>
                <a:gd name="T11" fmla="*/ 105 h 187"/>
                <a:gd name="T12" fmla="*/ 99 w 141"/>
                <a:gd name="T13" fmla="*/ 65 h 187"/>
                <a:gd name="T14" fmla="*/ 79 w 141"/>
                <a:gd name="T15" fmla="*/ 50 h 187"/>
                <a:gd name="T16" fmla="*/ 80 w 141"/>
                <a:gd name="T17" fmla="*/ 10 h 187"/>
                <a:gd name="T18" fmla="*/ 82 w 141"/>
                <a:gd name="T19" fmla="*/ 8 h 187"/>
                <a:gd name="T20" fmla="*/ 96 w 141"/>
                <a:gd name="T21" fmla="*/ 0 h 187"/>
                <a:gd name="T22" fmla="*/ 100 w 141"/>
                <a:gd name="T23" fmla="*/ 1 h 187"/>
                <a:gd name="T24" fmla="*/ 123 w 141"/>
                <a:gd name="T25" fmla="*/ 15 h 187"/>
                <a:gd name="T26" fmla="*/ 113 w 141"/>
                <a:gd name="T27" fmla="*/ 123 h 187"/>
                <a:gd name="T28" fmla="*/ 32 w 141"/>
                <a:gd name="T29" fmla="*/ 187 h 187"/>
                <a:gd name="T30" fmla="*/ 32 w 141"/>
                <a:gd name="T31" fmla="*/ 187 h 187"/>
                <a:gd name="T32" fmla="*/ 31 w 141"/>
                <a:gd name="T33" fmla="*/ 187 h 187"/>
                <a:gd name="T34" fmla="*/ 7 w 141"/>
                <a:gd name="T35" fmla="*/ 176 h 187"/>
                <a:gd name="T36" fmla="*/ 3 w 141"/>
                <a:gd name="T37" fmla="*/ 157 h 1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41" h="187">
                  <a:moveTo>
                    <a:pt x="3" y="157"/>
                  </a:moveTo>
                  <a:cubicBezTo>
                    <a:pt x="3" y="155"/>
                    <a:pt x="3" y="155"/>
                    <a:pt x="3" y="155"/>
                  </a:cubicBezTo>
                  <a:cubicBezTo>
                    <a:pt x="4" y="148"/>
                    <a:pt x="33" y="131"/>
                    <a:pt x="36" y="131"/>
                  </a:cubicBezTo>
                  <a:cubicBezTo>
                    <a:pt x="38" y="130"/>
                    <a:pt x="38" y="130"/>
                    <a:pt x="38" y="130"/>
                  </a:cubicBezTo>
                  <a:cubicBezTo>
                    <a:pt x="42" y="130"/>
                    <a:pt x="48" y="133"/>
                    <a:pt x="60" y="139"/>
                  </a:cubicBezTo>
                  <a:cubicBezTo>
                    <a:pt x="70" y="132"/>
                    <a:pt x="82" y="114"/>
                    <a:pt x="87" y="105"/>
                  </a:cubicBezTo>
                  <a:cubicBezTo>
                    <a:pt x="92" y="94"/>
                    <a:pt x="99" y="77"/>
                    <a:pt x="99" y="65"/>
                  </a:cubicBezTo>
                  <a:cubicBezTo>
                    <a:pt x="86" y="58"/>
                    <a:pt x="80" y="55"/>
                    <a:pt x="79" y="50"/>
                  </a:cubicBezTo>
                  <a:cubicBezTo>
                    <a:pt x="78" y="48"/>
                    <a:pt x="76" y="14"/>
                    <a:pt x="80" y="10"/>
                  </a:cubicBezTo>
                  <a:cubicBezTo>
                    <a:pt x="82" y="8"/>
                    <a:pt x="82" y="8"/>
                    <a:pt x="82" y="8"/>
                  </a:cubicBezTo>
                  <a:cubicBezTo>
                    <a:pt x="85" y="5"/>
                    <a:pt x="89" y="0"/>
                    <a:pt x="96" y="0"/>
                  </a:cubicBezTo>
                  <a:cubicBezTo>
                    <a:pt x="97" y="0"/>
                    <a:pt x="99" y="0"/>
                    <a:pt x="100" y="1"/>
                  </a:cubicBezTo>
                  <a:cubicBezTo>
                    <a:pt x="105" y="2"/>
                    <a:pt x="117" y="7"/>
                    <a:pt x="123" y="15"/>
                  </a:cubicBezTo>
                  <a:cubicBezTo>
                    <a:pt x="127" y="20"/>
                    <a:pt x="141" y="70"/>
                    <a:pt x="113" y="123"/>
                  </a:cubicBezTo>
                  <a:cubicBezTo>
                    <a:pt x="85" y="174"/>
                    <a:pt x="39" y="187"/>
                    <a:pt x="32" y="187"/>
                  </a:cubicBezTo>
                  <a:cubicBezTo>
                    <a:pt x="32" y="187"/>
                    <a:pt x="32" y="187"/>
                    <a:pt x="32" y="187"/>
                  </a:cubicBezTo>
                  <a:cubicBezTo>
                    <a:pt x="31" y="187"/>
                    <a:pt x="31" y="187"/>
                    <a:pt x="31" y="187"/>
                  </a:cubicBezTo>
                  <a:cubicBezTo>
                    <a:pt x="21" y="186"/>
                    <a:pt x="11" y="179"/>
                    <a:pt x="7" y="176"/>
                  </a:cubicBezTo>
                  <a:cubicBezTo>
                    <a:pt x="0" y="171"/>
                    <a:pt x="2" y="162"/>
                    <a:pt x="3" y="157"/>
                  </a:cubicBezTo>
                  <a:close/>
                </a:path>
              </a:pathLst>
            </a:custGeom>
            <a:solidFill>
              <a:srgbClr val="CCF2EA"/>
            </a:solid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sp>
          <p:nvSpPr>
            <p:cNvPr id="45" name="Freeform 38">
              <a:extLst>
                <a:ext uri="{FF2B5EF4-FFF2-40B4-BE49-F238E27FC236}">
                  <a16:creationId xmlns:a16="http://schemas.microsoft.com/office/drawing/2014/main" id="{ED0B3375-7987-4E14-8716-A008D4A7BCF6}"/>
                </a:ext>
              </a:extLst>
            </p:cNvPr>
            <p:cNvSpPr>
              <a:spLocks noEditPoints="1"/>
            </p:cNvSpPr>
            <p:nvPr/>
          </p:nvSpPr>
          <p:spPr bwMode="auto">
            <a:xfrm>
              <a:off x="8477128" y="3316534"/>
              <a:ext cx="783780" cy="795954"/>
            </a:xfrm>
            <a:custGeom>
              <a:avLst/>
              <a:gdLst>
                <a:gd name="T0" fmla="*/ 190 w 195"/>
                <a:gd name="T1" fmla="*/ 120 h 198"/>
                <a:gd name="T2" fmla="*/ 192 w 195"/>
                <a:gd name="T3" fmla="*/ 100 h 198"/>
                <a:gd name="T4" fmla="*/ 99 w 195"/>
                <a:gd name="T5" fmla="*/ 7 h 198"/>
                <a:gd name="T6" fmla="*/ 83 w 195"/>
                <a:gd name="T7" fmla="*/ 8 h 198"/>
                <a:gd name="T8" fmla="*/ 54 w 195"/>
                <a:gd name="T9" fmla="*/ 0 h 198"/>
                <a:gd name="T10" fmla="*/ 0 w 195"/>
                <a:gd name="T11" fmla="*/ 54 h 198"/>
                <a:gd name="T12" fmla="*/ 7 w 195"/>
                <a:gd name="T13" fmla="*/ 81 h 198"/>
                <a:gd name="T14" fmla="*/ 5 w 195"/>
                <a:gd name="T15" fmla="*/ 100 h 198"/>
                <a:gd name="T16" fmla="*/ 99 w 195"/>
                <a:gd name="T17" fmla="*/ 193 h 198"/>
                <a:gd name="T18" fmla="*/ 116 w 195"/>
                <a:gd name="T19" fmla="*/ 192 h 198"/>
                <a:gd name="T20" fmla="*/ 141 w 195"/>
                <a:gd name="T21" fmla="*/ 198 h 198"/>
                <a:gd name="T22" fmla="*/ 195 w 195"/>
                <a:gd name="T23" fmla="*/ 144 h 198"/>
                <a:gd name="T24" fmla="*/ 190 w 195"/>
                <a:gd name="T25" fmla="*/ 120 h 198"/>
                <a:gd name="T26" fmla="*/ 146 w 195"/>
                <a:gd name="T27" fmla="*/ 145 h 198"/>
                <a:gd name="T28" fmla="*/ 127 w 195"/>
                <a:gd name="T29" fmla="*/ 159 h 198"/>
                <a:gd name="T30" fmla="*/ 98 w 195"/>
                <a:gd name="T31" fmla="*/ 164 h 198"/>
                <a:gd name="T32" fmla="*/ 65 w 195"/>
                <a:gd name="T33" fmla="*/ 157 h 198"/>
                <a:gd name="T34" fmla="*/ 49 w 195"/>
                <a:gd name="T35" fmla="*/ 144 h 198"/>
                <a:gd name="T36" fmla="*/ 44 w 195"/>
                <a:gd name="T37" fmla="*/ 127 h 198"/>
                <a:gd name="T38" fmla="*/ 47 w 195"/>
                <a:gd name="T39" fmla="*/ 118 h 198"/>
                <a:gd name="T40" fmla="*/ 57 w 195"/>
                <a:gd name="T41" fmla="*/ 114 h 198"/>
                <a:gd name="T42" fmla="*/ 65 w 195"/>
                <a:gd name="T43" fmla="*/ 117 h 198"/>
                <a:gd name="T44" fmla="*/ 71 w 195"/>
                <a:gd name="T45" fmla="*/ 125 h 198"/>
                <a:gd name="T46" fmla="*/ 76 w 195"/>
                <a:gd name="T47" fmla="*/ 135 h 198"/>
                <a:gd name="T48" fmla="*/ 84 w 195"/>
                <a:gd name="T49" fmla="*/ 141 h 198"/>
                <a:gd name="T50" fmla="*/ 98 w 195"/>
                <a:gd name="T51" fmla="*/ 143 h 198"/>
                <a:gd name="T52" fmla="*/ 116 w 195"/>
                <a:gd name="T53" fmla="*/ 138 h 198"/>
                <a:gd name="T54" fmla="*/ 123 w 195"/>
                <a:gd name="T55" fmla="*/ 127 h 198"/>
                <a:gd name="T56" fmla="*/ 120 w 195"/>
                <a:gd name="T57" fmla="*/ 118 h 198"/>
                <a:gd name="T58" fmla="*/ 110 w 195"/>
                <a:gd name="T59" fmla="*/ 112 h 198"/>
                <a:gd name="T60" fmla="*/ 93 w 195"/>
                <a:gd name="T61" fmla="*/ 108 h 198"/>
                <a:gd name="T62" fmla="*/ 68 w 195"/>
                <a:gd name="T63" fmla="*/ 101 h 198"/>
                <a:gd name="T64" fmla="*/ 52 w 195"/>
                <a:gd name="T65" fmla="*/ 89 h 198"/>
                <a:gd name="T66" fmla="*/ 46 w 195"/>
                <a:gd name="T67" fmla="*/ 70 h 198"/>
                <a:gd name="T68" fmla="*/ 52 w 195"/>
                <a:gd name="T69" fmla="*/ 51 h 198"/>
                <a:gd name="T70" fmla="*/ 71 w 195"/>
                <a:gd name="T71" fmla="*/ 39 h 198"/>
                <a:gd name="T72" fmla="*/ 98 w 195"/>
                <a:gd name="T73" fmla="*/ 35 h 198"/>
                <a:gd name="T74" fmla="*/ 120 w 195"/>
                <a:gd name="T75" fmla="*/ 37 h 198"/>
                <a:gd name="T76" fmla="*/ 135 w 195"/>
                <a:gd name="T77" fmla="*/ 45 h 198"/>
                <a:gd name="T78" fmla="*/ 144 w 195"/>
                <a:gd name="T79" fmla="*/ 55 h 198"/>
                <a:gd name="T80" fmla="*/ 147 w 195"/>
                <a:gd name="T81" fmla="*/ 66 h 198"/>
                <a:gd name="T82" fmla="*/ 143 w 195"/>
                <a:gd name="T83" fmla="*/ 75 h 198"/>
                <a:gd name="T84" fmla="*/ 134 w 195"/>
                <a:gd name="T85" fmla="*/ 79 h 198"/>
                <a:gd name="T86" fmla="*/ 126 w 195"/>
                <a:gd name="T87" fmla="*/ 76 h 198"/>
                <a:gd name="T88" fmla="*/ 120 w 195"/>
                <a:gd name="T89" fmla="*/ 69 h 198"/>
                <a:gd name="T90" fmla="*/ 112 w 195"/>
                <a:gd name="T91" fmla="*/ 59 h 198"/>
                <a:gd name="T92" fmla="*/ 96 w 195"/>
                <a:gd name="T93" fmla="*/ 55 h 198"/>
                <a:gd name="T94" fmla="*/ 80 w 195"/>
                <a:gd name="T95" fmla="*/ 59 h 198"/>
                <a:gd name="T96" fmla="*/ 74 w 195"/>
                <a:gd name="T97" fmla="*/ 68 h 198"/>
                <a:gd name="T98" fmla="*/ 76 w 195"/>
                <a:gd name="T99" fmla="*/ 73 h 198"/>
                <a:gd name="T100" fmla="*/ 82 w 195"/>
                <a:gd name="T101" fmla="*/ 78 h 198"/>
                <a:gd name="T102" fmla="*/ 89 w 195"/>
                <a:gd name="T103" fmla="*/ 81 h 198"/>
                <a:gd name="T104" fmla="*/ 102 w 195"/>
                <a:gd name="T105" fmla="*/ 84 h 198"/>
                <a:gd name="T106" fmla="*/ 123 w 195"/>
                <a:gd name="T107" fmla="*/ 89 h 198"/>
                <a:gd name="T108" fmla="*/ 139 w 195"/>
                <a:gd name="T109" fmla="*/ 96 h 198"/>
                <a:gd name="T110" fmla="*/ 149 w 195"/>
                <a:gd name="T111" fmla="*/ 108 h 198"/>
                <a:gd name="T112" fmla="*/ 153 w 195"/>
                <a:gd name="T113" fmla="*/ 124 h 198"/>
                <a:gd name="T114" fmla="*/ 146 w 195"/>
                <a:gd name="T115" fmla="*/ 145 h 1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195" h="198">
                  <a:moveTo>
                    <a:pt x="190" y="120"/>
                  </a:moveTo>
                  <a:cubicBezTo>
                    <a:pt x="191" y="114"/>
                    <a:pt x="192" y="107"/>
                    <a:pt x="192" y="100"/>
                  </a:cubicBezTo>
                  <a:cubicBezTo>
                    <a:pt x="192" y="49"/>
                    <a:pt x="150" y="7"/>
                    <a:pt x="99" y="7"/>
                  </a:cubicBezTo>
                  <a:cubicBezTo>
                    <a:pt x="93" y="7"/>
                    <a:pt x="88" y="7"/>
                    <a:pt x="83" y="8"/>
                  </a:cubicBezTo>
                  <a:cubicBezTo>
                    <a:pt x="74" y="3"/>
                    <a:pt x="64" y="0"/>
                    <a:pt x="54" y="0"/>
                  </a:cubicBezTo>
                  <a:cubicBezTo>
                    <a:pt x="24" y="0"/>
                    <a:pt x="0" y="24"/>
                    <a:pt x="0" y="54"/>
                  </a:cubicBezTo>
                  <a:cubicBezTo>
                    <a:pt x="0" y="64"/>
                    <a:pt x="2" y="73"/>
                    <a:pt x="7" y="81"/>
                  </a:cubicBezTo>
                  <a:cubicBezTo>
                    <a:pt x="6" y="87"/>
                    <a:pt x="5" y="94"/>
                    <a:pt x="5" y="100"/>
                  </a:cubicBezTo>
                  <a:cubicBezTo>
                    <a:pt x="5" y="152"/>
                    <a:pt x="47" y="193"/>
                    <a:pt x="99" y="193"/>
                  </a:cubicBezTo>
                  <a:cubicBezTo>
                    <a:pt x="104" y="193"/>
                    <a:pt x="110" y="193"/>
                    <a:pt x="116" y="192"/>
                  </a:cubicBezTo>
                  <a:cubicBezTo>
                    <a:pt x="123" y="196"/>
                    <a:pt x="132" y="198"/>
                    <a:pt x="141" y="198"/>
                  </a:cubicBezTo>
                  <a:cubicBezTo>
                    <a:pt x="171" y="198"/>
                    <a:pt x="195" y="174"/>
                    <a:pt x="195" y="144"/>
                  </a:cubicBezTo>
                  <a:cubicBezTo>
                    <a:pt x="195" y="136"/>
                    <a:pt x="193" y="127"/>
                    <a:pt x="190" y="120"/>
                  </a:cubicBezTo>
                  <a:close/>
                  <a:moveTo>
                    <a:pt x="146" y="145"/>
                  </a:moveTo>
                  <a:cubicBezTo>
                    <a:pt x="142" y="151"/>
                    <a:pt x="136" y="156"/>
                    <a:pt x="127" y="159"/>
                  </a:cubicBezTo>
                  <a:cubicBezTo>
                    <a:pt x="119" y="163"/>
                    <a:pt x="109" y="164"/>
                    <a:pt x="98" y="164"/>
                  </a:cubicBezTo>
                  <a:cubicBezTo>
                    <a:pt x="85" y="164"/>
                    <a:pt x="74" y="162"/>
                    <a:pt x="65" y="157"/>
                  </a:cubicBezTo>
                  <a:cubicBezTo>
                    <a:pt x="59" y="154"/>
                    <a:pt x="53" y="149"/>
                    <a:pt x="49" y="144"/>
                  </a:cubicBezTo>
                  <a:cubicBezTo>
                    <a:pt x="46" y="138"/>
                    <a:pt x="44" y="132"/>
                    <a:pt x="44" y="127"/>
                  </a:cubicBezTo>
                  <a:cubicBezTo>
                    <a:pt x="44" y="123"/>
                    <a:pt x="45" y="120"/>
                    <a:pt x="47" y="118"/>
                  </a:cubicBezTo>
                  <a:cubicBezTo>
                    <a:pt x="50" y="116"/>
                    <a:pt x="53" y="114"/>
                    <a:pt x="57" y="114"/>
                  </a:cubicBezTo>
                  <a:cubicBezTo>
                    <a:pt x="60" y="114"/>
                    <a:pt x="63" y="115"/>
                    <a:pt x="65" y="117"/>
                  </a:cubicBezTo>
                  <a:cubicBezTo>
                    <a:pt x="68" y="119"/>
                    <a:pt x="69" y="122"/>
                    <a:pt x="71" y="125"/>
                  </a:cubicBezTo>
                  <a:cubicBezTo>
                    <a:pt x="72" y="129"/>
                    <a:pt x="74" y="132"/>
                    <a:pt x="76" y="135"/>
                  </a:cubicBezTo>
                  <a:cubicBezTo>
                    <a:pt x="78" y="137"/>
                    <a:pt x="81" y="139"/>
                    <a:pt x="84" y="141"/>
                  </a:cubicBezTo>
                  <a:cubicBezTo>
                    <a:pt x="87" y="142"/>
                    <a:pt x="92" y="143"/>
                    <a:pt x="98" y="143"/>
                  </a:cubicBezTo>
                  <a:cubicBezTo>
                    <a:pt x="105" y="143"/>
                    <a:pt x="112" y="142"/>
                    <a:pt x="116" y="138"/>
                  </a:cubicBezTo>
                  <a:cubicBezTo>
                    <a:pt x="121" y="135"/>
                    <a:pt x="123" y="131"/>
                    <a:pt x="123" y="127"/>
                  </a:cubicBezTo>
                  <a:cubicBezTo>
                    <a:pt x="123" y="123"/>
                    <a:pt x="122" y="120"/>
                    <a:pt x="120" y="118"/>
                  </a:cubicBezTo>
                  <a:cubicBezTo>
                    <a:pt x="117" y="115"/>
                    <a:pt x="114" y="114"/>
                    <a:pt x="110" y="112"/>
                  </a:cubicBezTo>
                  <a:cubicBezTo>
                    <a:pt x="105" y="111"/>
                    <a:pt x="100" y="110"/>
                    <a:pt x="93" y="108"/>
                  </a:cubicBezTo>
                  <a:cubicBezTo>
                    <a:pt x="83" y="106"/>
                    <a:pt x="75" y="104"/>
                    <a:pt x="68" y="101"/>
                  </a:cubicBezTo>
                  <a:cubicBezTo>
                    <a:pt x="61" y="98"/>
                    <a:pt x="56" y="94"/>
                    <a:pt x="52" y="89"/>
                  </a:cubicBezTo>
                  <a:cubicBezTo>
                    <a:pt x="48" y="84"/>
                    <a:pt x="46" y="78"/>
                    <a:pt x="46" y="70"/>
                  </a:cubicBezTo>
                  <a:cubicBezTo>
                    <a:pt x="46" y="63"/>
                    <a:pt x="48" y="57"/>
                    <a:pt x="52" y="51"/>
                  </a:cubicBezTo>
                  <a:cubicBezTo>
                    <a:pt x="57" y="46"/>
                    <a:pt x="63" y="42"/>
                    <a:pt x="71" y="39"/>
                  </a:cubicBezTo>
                  <a:cubicBezTo>
                    <a:pt x="78" y="36"/>
                    <a:pt x="87" y="35"/>
                    <a:pt x="98" y="35"/>
                  </a:cubicBezTo>
                  <a:cubicBezTo>
                    <a:pt x="106" y="35"/>
                    <a:pt x="114" y="35"/>
                    <a:pt x="120" y="37"/>
                  </a:cubicBezTo>
                  <a:cubicBezTo>
                    <a:pt x="126" y="39"/>
                    <a:pt x="131" y="42"/>
                    <a:pt x="135" y="45"/>
                  </a:cubicBezTo>
                  <a:cubicBezTo>
                    <a:pt x="139" y="48"/>
                    <a:pt x="142" y="52"/>
                    <a:pt x="144" y="55"/>
                  </a:cubicBezTo>
                  <a:cubicBezTo>
                    <a:pt x="146" y="59"/>
                    <a:pt x="147" y="62"/>
                    <a:pt x="147" y="66"/>
                  </a:cubicBezTo>
                  <a:cubicBezTo>
                    <a:pt x="147" y="69"/>
                    <a:pt x="146" y="72"/>
                    <a:pt x="143" y="75"/>
                  </a:cubicBezTo>
                  <a:cubicBezTo>
                    <a:pt x="141" y="78"/>
                    <a:pt x="137" y="79"/>
                    <a:pt x="134" y="79"/>
                  </a:cubicBezTo>
                  <a:cubicBezTo>
                    <a:pt x="130" y="79"/>
                    <a:pt x="128" y="78"/>
                    <a:pt x="126" y="76"/>
                  </a:cubicBezTo>
                  <a:cubicBezTo>
                    <a:pt x="124" y="75"/>
                    <a:pt x="122" y="72"/>
                    <a:pt x="120" y="69"/>
                  </a:cubicBezTo>
                  <a:cubicBezTo>
                    <a:pt x="118" y="65"/>
                    <a:pt x="115" y="61"/>
                    <a:pt x="112" y="59"/>
                  </a:cubicBezTo>
                  <a:cubicBezTo>
                    <a:pt x="109" y="56"/>
                    <a:pt x="103" y="55"/>
                    <a:pt x="96" y="55"/>
                  </a:cubicBezTo>
                  <a:cubicBezTo>
                    <a:pt x="89" y="55"/>
                    <a:pt x="84" y="56"/>
                    <a:pt x="80" y="59"/>
                  </a:cubicBezTo>
                  <a:cubicBezTo>
                    <a:pt x="76" y="62"/>
                    <a:pt x="74" y="65"/>
                    <a:pt x="74" y="68"/>
                  </a:cubicBezTo>
                  <a:cubicBezTo>
                    <a:pt x="74" y="70"/>
                    <a:pt x="75" y="72"/>
                    <a:pt x="76" y="73"/>
                  </a:cubicBezTo>
                  <a:cubicBezTo>
                    <a:pt x="77" y="75"/>
                    <a:pt x="79" y="76"/>
                    <a:pt x="82" y="78"/>
                  </a:cubicBezTo>
                  <a:cubicBezTo>
                    <a:pt x="84" y="79"/>
                    <a:pt x="87" y="80"/>
                    <a:pt x="89" y="81"/>
                  </a:cubicBezTo>
                  <a:cubicBezTo>
                    <a:pt x="92" y="81"/>
                    <a:pt x="96" y="82"/>
                    <a:pt x="102" y="84"/>
                  </a:cubicBezTo>
                  <a:cubicBezTo>
                    <a:pt x="110" y="85"/>
                    <a:pt x="117" y="87"/>
                    <a:pt x="123" y="89"/>
                  </a:cubicBezTo>
                  <a:cubicBezTo>
                    <a:pt x="129" y="91"/>
                    <a:pt x="134" y="94"/>
                    <a:pt x="139" y="96"/>
                  </a:cubicBezTo>
                  <a:cubicBezTo>
                    <a:pt x="143" y="99"/>
                    <a:pt x="147" y="103"/>
                    <a:pt x="149" y="108"/>
                  </a:cubicBezTo>
                  <a:cubicBezTo>
                    <a:pt x="152" y="112"/>
                    <a:pt x="153" y="118"/>
                    <a:pt x="153" y="124"/>
                  </a:cubicBezTo>
                  <a:cubicBezTo>
                    <a:pt x="153" y="132"/>
                    <a:pt x="151" y="139"/>
                    <a:pt x="146" y="145"/>
                  </a:cubicBezTo>
                  <a:close/>
                </a:path>
              </a:pathLst>
            </a:custGeom>
            <a:solidFill>
              <a:srgbClr val="CCF2EA"/>
            </a:solid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sp>
          <p:nvSpPr>
            <p:cNvPr id="46" name="Freeform 44">
              <a:extLst>
                <a:ext uri="{FF2B5EF4-FFF2-40B4-BE49-F238E27FC236}">
                  <a16:creationId xmlns:a16="http://schemas.microsoft.com/office/drawing/2014/main" id="{6EC61AC3-B6B5-4A4A-B378-E843C5FF7692}"/>
                </a:ext>
              </a:extLst>
            </p:cNvPr>
            <p:cNvSpPr>
              <a:spLocks noEditPoints="1"/>
            </p:cNvSpPr>
            <p:nvPr/>
          </p:nvSpPr>
          <p:spPr bwMode="auto">
            <a:xfrm>
              <a:off x="7294610" y="2211632"/>
              <a:ext cx="776170" cy="779214"/>
            </a:xfrm>
            <a:custGeom>
              <a:avLst/>
              <a:gdLst>
                <a:gd name="T0" fmla="*/ 192 w 193"/>
                <a:gd name="T1" fmla="*/ 81 h 194"/>
                <a:gd name="T2" fmla="*/ 191 w 193"/>
                <a:gd name="T3" fmla="*/ 77 h 194"/>
                <a:gd name="T4" fmla="*/ 188 w 193"/>
                <a:gd name="T5" fmla="*/ 75 h 194"/>
                <a:gd name="T6" fmla="*/ 162 w 193"/>
                <a:gd name="T7" fmla="*/ 71 h 194"/>
                <a:gd name="T8" fmla="*/ 157 w 193"/>
                <a:gd name="T9" fmla="*/ 54 h 194"/>
                <a:gd name="T10" fmla="*/ 151 w 193"/>
                <a:gd name="T11" fmla="*/ 34 h 194"/>
                <a:gd name="T12" fmla="*/ 104 w 193"/>
                <a:gd name="T13" fmla="*/ 0 h 194"/>
                <a:gd name="T14" fmla="*/ 61 w 193"/>
                <a:gd name="T15" fmla="*/ 0 h 194"/>
                <a:gd name="T16" fmla="*/ 0 w 193"/>
                <a:gd name="T17" fmla="*/ 61 h 194"/>
                <a:gd name="T18" fmla="*/ 0 w 193"/>
                <a:gd name="T19" fmla="*/ 133 h 194"/>
                <a:gd name="T20" fmla="*/ 61 w 193"/>
                <a:gd name="T21" fmla="*/ 194 h 194"/>
                <a:gd name="T22" fmla="*/ 131 w 193"/>
                <a:gd name="T23" fmla="*/ 194 h 194"/>
                <a:gd name="T24" fmla="*/ 192 w 193"/>
                <a:gd name="T25" fmla="*/ 133 h 194"/>
                <a:gd name="T26" fmla="*/ 193 w 193"/>
                <a:gd name="T27" fmla="*/ 83 h 194"/>
                <a:gd name="T28" fmla="*/ 192 w 193"/>
                <a:gd name="T29" fmla="*/ 81 h 194"/>
                <a:gd name="T30" fmla="*/ 62 w 193"/>
                <a:gd name="T31" fmla="*/ 50 h 194"/>
                <a:gd name="T32" fmla="*/ 96 w 193"/>
                <a:gd name="T33" fmla="*/ 50 h 194"/>
                <a:gd name="T34" fmla="*/ 108 w 193"/>
                <a:gd name="T35" fmla="*/ 62 h 194"/>
                <a:gd name="T36" fmla="*/ 96 w 193"/>
                <a:gd name="T37" fmla="*/ 73 h 194"/>
                <a:gd name="T38" fmla="*/ 62 w 193"/>
                <a:gd name="T39" fmla="*/ 73 h 194"/>
                <a:gd name="T40" fmla="*/ 50 w 193"/>
                <a:gd name="T41" fmla="*/ 62 h 194"/>
                <a:gd name="T42" fmla="*/ 62 w 193"/>
                <a:gd name="T43" fmla="*/ 50 h 194"/>
                <a:gd name="T44" fmla="*/ 131 w 193"/>
                <a:gd name="T45" fmla="*/ 143 h 194"/>
                <a:gd name="T46" fmla="*/ 62 w 193"/>
                <a:gd name="T47" fmla="*/ 143 h 194"/>
                <a:gd name="T48" fmla="*/ 50 w 193"/>
                <a:gd name="T49" fmla="*/ 132 h 194"/>
                <a:gd name="T50" fmla="*/ 62 w 193"/>
                <a:gd name="T51" fmla="*/ 120 h 194"/>
                <a:gd name="T52" fmla="*/ 131 w 193"/>
                <a:gd name="T53" fmla="*/ 120 h 194"/>
                <a:gd name="T54" fmla="*/ 142 w 193"/>
                <a:gd name="T55" fmla="*/ 132 h 194"/>
                <a:gd name="T56" fmla="*/ 131 w 193"/>
                <a:gd name="T57" fmla="*/ 143 h 1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193" h="194">
                  <a:moveTo>
                    <a:pt x="192" y="81"/>
                  </a:moveTo>
                  <a:cubicBezTo>
                    <a:pt x="191" y="77"/>
                    <a:pt x="191" y="77"/>
                    <a:pt x="191" y="77"/>
                  </a:cubicBezTo>
                  <a:cubicBezTo>
                    <a:pt x="188" y="75"/>
                    <a:pt x="188" y="75"/>
                    <a:pt x="188" y="75"/>
                  </a:cubicBezTo>
                  <a:cubicBezTo>
                    <a:pt x="184" y="72"/>
                    <a:pt x="166" y="75"/>
                    <a:pt x="162" y="71"/>
                  </a:cubicBezTo>
                  <a:cubicBezTo>
                    <a:pt x="158" y="68"/>
                    <a:pt x="158" y="62"/>
                    <a:pt x="157" y="54"/>
                  </a:cubicBezTo>
                  <a:cubicBezTo>
                    <a:pt x="155" y="39"/>
                    <a:pt x="153" y="39"/>
                    <a:pt x="151" y="34"/>
                  </a:cubicBezTo>
                  <a:cubicBezTo>
                    <a:pt x="143" y="16"/>
                    <a:pt x="120" y="2"/>
                    <a:pt x="104" y="0"/>
                  </a:cubicBezTo>
                  <a:cubicBezTo>
                    <a:pt x="61" y="0"/>
                    <a:pt x="61" y="0"/>
                    <a:pt x="61" y="0"/>
                  </a:cubicBezTo>
                  <a:cubicBezTo>
                    <a:pt x="28" y="0"/>
                    <a:pt x="0" y="28"/>
                    <a:pt x="0" y="61"/>
                  </a:cubicBezTo>
                  <a:cubicBezTo>
                    <a:pt x="0" y="133"/>
                    <a:pt x="0" y="133"/>
                    <a:pt x="0" y="133"/>
                  </a:cubicBezTo>
                  <a:cubicBezTo>
                    <a:pt x="0" y="166"/>
                    <a:pt x="28" y="194"/>
                    <a:pt x="61" y="194"/>
                  </a:cubicBezTo>
                  <a:cubicBezTo>
                    <a:pt x="131" y="194"/>
                    <a:pt x="131" y="194"/>
                    <a:pt x="131" y="194"/>
                  </a:cubicBezTo>
                  <a:cubicBezTo>
                    <a:pt x="165" y="194"/>
                    <a:pt x="192" y="166"/>
                    <a:pt x="192" y="133"/>
                  </a:cubicBezTo>
                  <a:cubicBezTo>
                    <a:pt x="193" y="83"/>
                    <a:pt x="193" y="83"/>
                    <a:pt x="193" y="83"/>
                  </a:cubicBezTo>
                  <a:lnTo>
                    <a:pt x="192" y="81"/>
                  </a:lnTo>
                  <a:close/>
                  <a:moveTo>
                    <a:pt x="62" y="50"/>
                  </a:moveTo>
                  <a:cubicBezTo>
                    <a:pt x="96" y="50"/>
                    <a:pt x="96" y="50"/>
                    <a:pt x="96" y="50"/>
                  </a:cubicBezTo>
                  <a:cubicBezTo>
                    <a:pt x="102" y="50"/>
                    <a:pt x="108" y="55"/>
                    <a:pt x="108" y="62"/>
                  </a:cubicBezTo>
                  <a:cubicBezTo>
                    <a:pt x="108" y="68"/>
                    <a:pt x="102" y="73"/>
                    <a:pt x="96" y="73"/>
                  </a:cubicBezTo>
                  <a:cubicBezTo>
                    <a:pt x="62" y="73"/>
                    <a:pt x="62" y="73"/>
                    <a:pt x="62" y="73"/>
                  </a:cubicBezTo>
                  <a:cubicBezTo>
                    <a:pt x="56" y="73"/>
                    <a:pt x="50" y="68"/>
                    <a:pt x="50" y="62"/>
                  </a:cubicBezTo>
                  <a:cubicBezTo>
                    <a:pt x="50" y="55"/>
                    <a:pt x="56" y="50"/>
                    <a:pt x="62" y="50"/>
                  </a:cubicBezTo>
                  <a:close/>
                  <a:moveTo>
                    <a:pt x="131" y="143"/>
                  </a:moveTo>
                  <a:cubicBezTo>
                    <a:pt x="62" y="143"/>
                    <a:pt x="62" y="143"/>
                    <a:pt x="62" y="143"/>
                  </a:cubicBezTo>
                  <a:cubicBezTo>
                    <a:pt x="56" y="143"/>
                    <a:pt x="50" y="138"/>
                    <a:pt x="50" y="132"/>
                  </a:cubicBezTo>
                  <a:cubicBezTo>
                    <a:pt x="50" y="125"/>
                    <a:pt x="56" y="120"/>
                    <a:pt x="62" y="120"/>
                  </a:cubicBezTo>
                  <a:cubicBezTo>
                    <a:pt x="131" y="120"/>
                    <a:pt x="131" y="120"/>
                    <a:pt x="131" y="120"/>
                  </a:cubicBezTo>
                  <a:cubicBezTo>
                    <a:pt x="137" y="120"/>
                    <a:pt x="142" y="125"/>
                    <a:pt x="142" y="132"/>
                  </a:cubicBezTo>
                  <a:cubicBezTo>
                    <a:pt x="142" y="138"/>
                    <a:pt x="137" y="143"/>
                    <a:pt x="131" y="143"/>
                  </a:cubicBezTo>
                  <a:close/>
                </a:path>
              </a:pathLst>
            </a:custGeom>
            <a:solidFill>
              <a:srgbClr val="CCF2EA"/>
            </a:solid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grpSp>
          <p:nvGrpSpPr>
            <p:cNvPr id="47" name="Group 12">
              <a:extLst>
                <a:ext uri="{FF2B5EF4-FFF2-40B4-BE49-F238E27FC236}">
                  <a16:creationId xmlns:a16="http://schemas.microsoft.com/office/drawing/2014/main" id="{6C50E2A1-6CE9-4C7B-840D-511282712546}"/>
                </a:ext>
              </a:extLst>
            </p:cNvPr>
            <p:cNvGrpSpPr/>
            <p:nvPr/>
          </p:nvGrpSpPr>
          <p:grpSpPr>
            <a:xfrm>
              <a:off x="8396467" y="668424"/>
              <a:ext cx="937492" cy="931403"/>
              <a:chOff x="2189163" y="538163"/>
              <a:chExt cx="977900" cy="971549"/>
            </a:xfrm>
            <a:solidFill>
              <a:srgbClr val="CCF2EA"/>
            </a:solidFill>
          </p:grpSpPr>
          <p:sp>
            <p:nvSpPr>
              <p:cNvPr id="52" name="Freeform 50">
                <a:extLst>
                  <a:ext uri="{FF2B5EF4-FFF2-40B4-BE49-F238E27FC236}">
                    <a16:creationId xmlns:a16="http://schemas.microsoft.com/office/drawing/2014/main" id="{35374028-4013-4BB3-B708-FA1888F8A542}"/>
                  </a:ext>
                </a:extLst>
              </p:cNvPr>
              <p:cNvSpPr/>
              <p:nvPr/>
            </p:nvSpPr>
            <p:spPr bwMode="auto">
              <a:xfrm>
                <a:off x="2189163" y="538163"/>
                <a:ext cx="733425" cy="677862"/>
              </a:xfrm>
              <a:custGeom>
                <a:avLst/>
                <a:gdLst>
                  <a:gd name="T0" fmla="*/ 75 w 175"/>
                  <a:gd name="T1" fmla="*/ 162 h 162"/>
                  <a:gd name="T2" fmla="*/ 87 w 175"/>
                  <a:gd name="T3" fmla="*/ 152 h 162"/>
                  <a:gd name="T4" fmla="*/ 76 w 175"/>
                  <a:gd name="T5" fmla="*/ 142 h 162"/>
                  <a:gd name="T6" fmla="*/ 69 w 175"/>
                  <a:gd name="T7" fmla="*/ 142 h 162"/>
                  <a:gd name="T8" fmla="*/ 37 w 175"/>
                  <a:gd name="T9" fmla="*/ 109 h 162"/>
                  <a:gd name="T10" fmla="*/ 70 w 175"/>
                  <a:gd name="T11" fmla="*/ 78 h 162"/>
                  <a:gd name="T12" fmla="*/ 114 w 175"/>
                  <a:gd name="T13" fmla="*/ 78 h 162"/>
                  <a:gd name="T14" fmla="*/ 146 w 175"/>
                  <a:gd name="T15" fmla="*/ 110 h 162"/>
                  <a:gd name="T16" fmla="*/ 146 w 175"/>
                  <a:gd name="T17" fmla="*/ 151 h 162"/>
                  <a:gd name="T18" fmla="*/ 158 w 175"/>
                  <a:gd name="T19" fmla="*/ 162 h 162"/>
                  <a:gd name="T20" fmla="*/ 163 w 175"/>
                  <a:gd name="T21" fmla="*/ 162 h 162"/>
                  <a:gd name="T22" fmla="*/ 175 w 175"/>
                  <a:gd name="T23" fmla="*/ 151 h 162"/>
                  <a:gd name="T24" fmla="*/ 175 w 175"/>
                  <a:gd name="T25" fmla="*/ 15 h 162"/>
                  <a:gd name="T26" fmla="*/ 117 w 175"/>
                  <a:gd name="T27" fmla="*/ 0 h 162"/>
                  <a:gd name="T28" fmla="*/ 0 w 175"/>
                  <a:gd name="T29" fmla="*/ 116 h 162"/>
                  <a:gd name="T30" fmla="*/ 10 w 175"/>
                  <a:gd name="T31" fmla="*/ 162 h 162"/>
                  <a:gd name="T32" fmla="*/ 75 w 175"/>
                  <a:gd name="T33" fmla="*/ 162 h 1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75" h="162">
                    <a:moveTo>
                      <a:pt x="75" y="162"/>
                    </a:moveTo>
                    <a:cubicBezTo>
                      <a:pt x="82" y="162"/>
                      <a:pt x="87" y="158"/>
                      <a:pt x="87" y="152"/>
                    </a:cubicBezTo>
                    <a:cubicBezTo>
                      <a:pt x="87" y="147"/>
                      <a:pt x="82" y="143"/>
                      <a:pt x="76" y="142"/>
                    </a:cubicBezTo>
                    <a:cubicBezTo>
                      <a:pt x="69" y="142"/>
                      <a:pt x="69" y="142"/>
                      <a:pt x="69" y="142"/>
                    </a:cubicBezTo>
                    <a:cubicBezTo>
                      <a:pt x="52" y="141"/>
                      <a:pt x="37" y="126"/>
                      <a:pt x="37" y="109"/>
                    </a:cubicBezTo>
                    <a:cubicBezTo>
                      <a:pt x="37" y="92"/>
                      <a:pt x="52" y="78"/>
                      <a:pt x="70" y="78"/>
                    </a:cubicBezTo>
                    <a:cubicBezTo>
                      <a:pt x="114" y="78"/>
                      <a:pt x="114" y="78"/>
                      <a:pt x="114" y="78"/>
                    </a:cubicBezTo>
                    <a:cubicBezTo>
                      <a:pt x="132" y="78"/>
                      <a:pt x="146" y="92"/>
                      <a:pt x="146" y="110"/>
                    </a:cubicBezTo>
                    <a:cubicBezTo>
                      <a:pt x="146" y="151"/>
                      <a:pt x="146" y="151"/>
                      <a:pt x="146" y="151"/>
                    </a:cubicBezTo>
                    <a:cubicBezTo>
                      <a:pt x="146" y="157"/>
                      <a:pt x="152" y="162"/>
                      <a:pt x="158" y="162"/>
                    </a:cubicBezTo>
                    <a:cubicBezTo>
                      <a:pt x="163" y="162"/>
                      <a:pt x="163" y="162"/>
                      <a:pt x="163" y="162"/>
                    </a:cubicBezTo>
                    <a:cubicBezTo>
                      <a:pt x="169" y="162"/>
                      <a:pt x="175" y="157"/>
                      <a:pt x="175" y="151"/>
                    </a:cubicBezTo>
                    <a:cubicBezTo>
                      <a:pt x="175" y="15"/>
                      <a:pt x="175" y="15"/>
                      <a:pt x="175" y="15"/>
                    </a:cubicBezTo>
                    <a:cubicBezTo>
                      <a:pt x="158" y="5"/>
                      <a:pt x="138" y="0"/>
                      <a:pt x="117" y="0"/>
                    </a:cubicBezTo>
                    <a:cubicBezTo>
                      <a:pt x="52" y="0"/>
                      <a:pt x="0" y="52"/>
                      <a:pt x="0" y="116"/>
                    </a:cubicBezTo>
                    <a:cubicBezTo>
                      <a:pt x="0" y="132"/>
                      <a:pt x="4" y="148"/>
                      <a:pt x="10" y="162"/>
                    </a:cubicBezTo>
                    <a:lnTo>
                      <a:pt x="75" y="162"/>
                    </a:lnTo>
                    <a:close/>
                  </a:path>
                </a:pathLst>
              </a:custGeom>
              <a:grp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sp>
            <p:nvSpPr>
              <p:cNvPr id="53" name="Freeform 51">
                <a:extLst>
                  <a:ext uri="{FF2B5EF4-FFF2-40B4-BE49-F238E27FC236}">
                    <a16:creationId xmlns:a16="http://schemas.microsoft.com/office/drawing/2014/main" id="{2E4FC6A6-AA34-41BB-B743-E80263A38DFF}"/>
                  </a:ext>
                </a:extLst>
              </p:cNvPr>
              <p:cNvSpPr/>
              <p:nvPr/>
            </p:nvSpPr>
            <p:spPr bwMode="auto">
              <a:xfrm>
                <a:off x="2281238" y="666750"/>
                <a:ext cx="885825" cy="842962"/>
              </a:xfrm>
              <a:custGeom>
                <a:avLst/>
                <a:gdLst>
                  <a:gd name="T0" fmla="*/ 174 w 211"/>
                  <a:gd name="T1" fmla="*/ 0 h 201"/>
                  <a:gd name="T2" fmla="*/ 174 w 211"/>
                  <a:gd name="T3" fmla="*/ 120 h 201"/>
                  <a:gd name="T4" fmla="*/ 141 w 211"/>
                  <a:gd name="T5" fmla="*/ 152 h 201"/>
                  <a:gd name="T6" fmla="*/ 136 w 211"/>
                  <a:gd name="T7" fmla="*/ 152 h 201"/>
                  <a:gd name="T8" fmla="*/ 103 w 211"/>
                  <a:gd name="T9" fmla="*/ 120 h 201"/>
                  <a:gd name="T10" fmla="*/ 103 w 211"/>
                  <a:gd name="T11" fmla="*/ 79 h 201"/>
                  <a:gd name="T12" fmla="*/ 92 w 211"/>
                  <a:gd name="T13" fmla="*/ 67 h 201"/>
                  <a:gd name="T14" fmla="*/ 48 w 211"/>
                  <a:gd name="T15" fmla="*/ 67 h 201"/>
                  <a:gd name="T16" fmla="*/ 36 w 211"/>
                  <a:gd name="T17" fmla="*/ 78 h 201"/>
                  <a:gd name="T18" fmla="*/ 48 w 211"/>
                  <a:gd name="T19" fmla="*/ 90 h 201"/>
                  <a:gd name="T20" fmla="*/ 55 w 211"/>
                  <a:gd name="T21" fmla="*/ 90 h 201"/>
                  <a:gd name="T22" fmla="*/ 86 w 211"/>
                  <a:gd name="T23" fmla="*/ 122 h 201"/>
                  <a:gd name="T24" fmla="*/ 53 w 211"/>
                  <a:gd name="T25" fmla="*/ 152 h 201"/>
                  <a:gd name="T26" fmla="*/ 0 w 211"/>
                  <a:gd name="T27" fmla="*/ 152 h 201"/>
                  <a:gd name="T28" fmla="*/ 95 w 211"/>
                  <a:gd name="T29" fmla="*/ 201 h 201"/>
                  <a:gd name="T30" fmla="*/ 211 w 211"/>
                  <a:gd name="T31" fmla="*/ 85 h 201"/>
                  <a:gd name="T32" fmla="*/ 174 w 211"/>
                  <a:gd name="T33" fmla="*/ 0 h 2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211" h="201">
                    <a:moveTo>
                      <a:pt x="174" y="0"/>
                    </a:moveTo>
                    <a:cubicBezTo>
                      <a:pt x="174" y="120"/>
                      <a:pt x="174" y="120"/>
                      <a:pt x="174" y="120"/>
                    </a:cubicBezTo>
                    <a:cubicBezTo>
                      <a:pt x="174" y="138"/>
                      <a:pt x="159" y="152"/>
                      <a:pt x="141" y="152"/>
                    </a:cubicBezTo>
                    <a:cubicBezTo>
                      <a:pt x="136" y="152"/>
                      <a:pt x="136" y="152"/>
                      <a:pt x="136" y="152"/>
                    </a:cubicBezTo>
                    <a:cubicBezTo>
                      <a:pt x="118" y="152"/>
                      <a:pt x="103" y="138"/>
                      <a:pt x="103" y="120"/>
                    </a:cubicBezTo>
                    <a:cubicBezTo>
                      <a:pt x="103" y="79"/>
                      <a:pt x="103" y="79"/>
                      <a:pt x="103" y="79"/>
                    </a:cubicBezTo>
                    <a:cubicBezTo>
                      <a:pt x="103" y="73"/>
                      <a:pt x="98" y="67"/>
                      <a:pt x="92" y="67"/>
                    </a:cubicBezTo>
                    <a:cubicBezTo>
                      <a:pt x="48" y="67"/>
                      <a:pt x="48" y="67"/>
                      <a:pt x="48" y="67"/>
                    </a:cubicBezTo>
                    <a:cubicBezTo>
                      <a:pt x="42" y="67"/>
                      <a:pt x="36" y="72"/>
                      <a:pt x="36" y="78"/>
                    </a:cubicBezTo>
                    <a:cubicBezTo>
                      <a:pt x="36" y="84"/>
                      <a:pt x="42" y="90"/>
                      <a:pt x="48" y="90"/>
                    </a:cubicBezTo>
                    <a:cubicBezTo>
                      <a:pt x="55" y="90"/>
                      <a:pt x="55" y="90"/>
                      <a:pt x="55" y="90"/>
                    </a:cubicBezTo>
                    <a:cubicBezTo>
                      <a:pt x="73" y="91"/>
                      <a:pt x="87" y="106"/>
                      <a:pt x="86" y="122"/>
                    </a:cubicBezTo>
                    <a:cubicBezTo>
                      <a:pt x="86" y="139"/>
                      <a:pt x="71" y="152"/>
                      <a:pt x="53" y="152"/>
                    </a:cubicBezTo>
                    <a:cubicBezTo>
                      <a:pt x="0" y="152"/>
                      <a:pt x="0" y="152"/>
                      <a:pt x="0" y="152"/>
                    </a:cubicBezTo>
                    <a:cubicBezTo>
                      <a:pt x="21" y="182"/>
                      <a:pt x="55" y="201"/>
                      <a:pt x="95" y="201"/>
                    </a:cubicBezTo>
                    <a:cubicBezTo>
                      <a:pt x="159" y="201"/>
                      <a:pt x="211" y="149"/>
                      <a:pt x="211" y="85"/>
                    </a:cubicBezTo>
                    <a:cubicBezTo>
                      <a:pt x="211" y="51"/>
                      <a:pt x="197" y="21"/>
                      <a:pt x="174" y="0"/>
                    </a:cubicBezTo>
                    <a:close/>
                  </a:path>
                </a:pathLst>
              </a:custGeom>
              <a:grp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grpSp>
        <p:grpSp>
          <p:nvGrpSpPr>
            <p:cNvPr id="48" name="Group 13">
              <a:extLst>
                <a:ext uri="{FF2B5EF4-FFF2-40B4-BE49-F238E27FC236}">
                  <a16:creationId xmlns:a16="http://schemas.microsoft.com/office/drawing/2014/main" id="{5EEE03D7-CA89-48D9-8E5E-6C62B53DCE2B}"/>
                </a:ext>
              </a:extLst>
            </p:cNvPr>
            <p:cNvGrpSpPr/>
            <p:nvPr/>
          </p:nvGrpSpPr>
          <p:grpSpPr>
            <a:xfrm>
              <a:off x="7684216" y="4511744"/>
              <a:ext cx="600555" cy="562067"/>
              <a:chOff x="7904163" y="-96838"/>
              <a:chExt cx="1436687" cy="1344613"/>
            </a:xfrm>
            <a:solidFill>
              <a:srgbClr val="CCF2EA"/>
            </a:solidFill>
          </p:grpSpPr>
          <p:sp>
            <p:nvSpPr>
              <p:cNvPr id="50" name="Freeform 31">
                <a:extLst>
                  <a:ext uri="{FF2B5EF4-FFF2-40B4-BE49-F238E27FC236}">
                    <a16:creationId xmlns:a16="http://schemas.microsoft.com/office/drawing/2014/main" id="{8BFA6DE0-E07B-4BF6-93EC-CA353C8EF5B6}"/>
                  </a:ext>
                </a:extLst>
              </p:cNvPr>
              <p:cNvSpPr/>
              <p:nvPr/>
            </p:nvSpPr>
            <p:spPr bwMode="auto">
              <a:xfrm>
                <a:off x="8097838" y="1054100"/>
                <a:ext cx="1050925" cy="193675"/>
              </a:xfrm>
              <a:custGeom>
                <a:avLst/>
                <a:gdLst>
                  <a:gd name="T0" fmla="*/ 273 w 278"/>
                  <a:gd name="T1" fmla="*/ 0 h 51"/>
                  <a:gd name="T2" fmla="*/ 5 w 278"/>
                  <a:gd name="T3" fmla="*/ 0 h 51"/>
                  <a:gd name="T4" fmla="*/ 0 w 278"/>
                  <a:gd name="T5" fmla="*/ 5 h 51"/>
                  <a:gd name="T6" fmla="*/ 0 w 278"/>
                  <a:gd name="T7" fmla="*/ 46 h 51"/>
                  <a:gd name="T8" fmla="*/ 5 w 278"/>
                  <a:gd name="T9" fmla="*/ 51 h 51"/>
                  <a:gd name="T10" fmla="*/ 273 w 278"/>
                  <a:gd name="T11" fmla="*/ 51 h 51"/>
                  <a:gd name="T12" fmla="*/ 278 w 278"/>
                  <a:gd name="T13" fmla="*/ 46 h 51"/>
                  <a:gd name="T14" fmla="*/ 278 w 278"/>
                  <a:gd name="T15" fmla="*/ 5 h 51"/>
                  <a:gd name="T16" fmla="*/ 273 w 278"/>
                  <a:gd name="T17" fmla="*/ 0 h 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78" h="51">
                    <a:moveTo>
                      <a:pt x="273" y="0"/>
                    </a:moveTo>
                    <a:cubicBezTo>
                      <a:pt x="5" y="0"/>
                      <a:pt x="5" y="0"/>
                      <a:pt x="5" y="0"/>
                    </a:cubicBezTo>
                    <a:cubicBezTo>
                      <a:pt x="2" y="0"/>
                      <a:pt x="0" y="2"/>
                      <a:pt x="0" y="5"/>
                    </a:cubicBezTo>
                    <a:cubicBezTo>
                      <a:pt x="0" y="46"/>
                      <a:pt x="0" y="46"/>
                      <a:pt x="0" y="46"/>
                    </a:cubicBezTo>
                    <a:cubicBezTo>
                      <a:pt x="0" y="48"/>
                      <a:pt x="2" y="51"/>
                      <a:pt x="5" y="51"/>
                    </a:cubicBezTo>
                    <a:cubicBezTo>
                      <a:pt x="273" y="51"/>
                      <a:pt x="273" y="51"/>
                      <a:pt x="273" y="51"/>
                    </a:cubicBezTo>
                    <a:cubicBezTo>
                      <a:pt x="276" y="51"/>
                      <a:pt x="278" y="48"/>
                      <a:pt x="278" y="46"/>
                    </a:cubicBezTo>
                    <a:cubicBezTo>
                      <a:pt x="278" y="5"/>
                      <a:pt x="278" y="5"/>
                      <a:pt x="278" y="5"/>
                    </a:cubicBezTo>
                    <a:cubicBezTo>
                      <a:pt x="278" y="2"/>
                      <a:pt x="276" y="0"/>
                      <a:pt x="273" y="0"/>
                    </a:cubicBezTo>
                    <a:close/>
                  </a:path>
                </a:pathLst>
              </a:custGeom>
              <a:grp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sp>
            <p:nvSpPr>
              <p:cNvPr id="51" name="Freeform 32">
                <a:extLst>
                  <a:ext uri="{FF2B5EF4-FFF2-40B4-BE49-F238E27FC236}">
                    <a16:creationId xmlns:a16="http://schemas.microsoft.com/office/drawing/2014/main" id="{0BA10C50-2160-4FE0-AC91-C934C1B950B9}"/>
                  </a:ext>
                </a:extLst>
              </p:cNvPr>
              <p:cNvSpPr/>
              <p:nvPr/>
            </p:nvSpPr>
            <p:spPr bwMode="auto">
              <a:xfrm>
                <a:off x="7904163" y="-96838"/>
                <a:ext cx="1436687" cy="1055688"/>
              </a:xfrm>
              <a:custGeom>
                <a:avLst/>
                <a:gdLst>
                  <a:gd name="T0" fmla="*/ 380 w 380"/>
                  <a:gd name="T1" fmla="*/ 38 h 279"/>
                  <a:gd name="T2" fmla="*/ 342 w 380"/>
                  <a:gd name="T3" fmla="*/ 0 h 279"/>
                  <a:gd name="T4" fmla="*/ 304 w 380"/>
                  <a:gd name="T5" fmla="*/ 38 h 279"/>
                  <a:gd name="T6" fmla="*/ 320 w 380"/>
                  <a:gd name="T7" fmla="*/ 69 h 279"/>
                  <a:gd name="T8" fmla="*/ 253 w 380"/>
                  <a:gd name="T9" fmla="*/ 203 h 279"/>
                  <a:gd name="T10" fmla="*/ 209 w 380"/>
                  <a:gd name="T11" fmla="*/ 71 h 279"/>
                  <a:gd name="T12" fmla="*/ 228 w 380"/>
                  <a:gd name="T13" fmla="*/ 38 h 279"/>
                  <a:gd name="T14" fmla="*/ 190 w 380"/>
                  <a:gd name="T15" fmla="*/ 0 h 279"/>
                  <a:gd name="T16" fmla="*/ 152 w 380"/>
                  <a:gd name="T17" fmla="*/ 38 h 279"/>
                  <a:gd name="T18" fmla="*/ 171 w 380"/>
                  <a:gd name="T19" fmla="*/ 71 h 279"/>
                  <a:gd name="T20" fmla="*/ 127 w 380"/>
                  <a:gd name="T21" fmla="*/ 203 h 279"/>
                  <a:gd name="T22" fmla="*/ 60 w 380"/>
                  <a:gd name="T23" fmla="*/ 69 h 279"/>
                  <a:gd name="T24" fmla="*/ 76 w 380"/>
                  <a:gd name="T25" fmla="*/ 38 h 279"/>
                  <a:gd name="T26" fmla="*/ 38 w 380"/>
                  <a:gd name="T27" fmla="*/ 0 h 279"/>
                  <a:gd name="T28" fmla="*/ 0 w 380"/>
                  <a:gd name="T29" fmla="*/ 38 h 279"/>
                  <a:gd name="T30" fmla="*/ 28 w 380"/>
                  <a:gd name="T31" fmla="*/ 74 h 279"/>
                  <a:gd name="T32" fmla="*/ 51 w 380"/>
                  <a:gd name="T33" fmla="*/ 279 h 279"/>
                  <a:gd name="T34" fmla="*/ 329 w 380"/>
                  <a:gd name="T35" fmla="*/ 279 h 279"/>
                  <a:gd name="T36" fmla="*/ 352 w 380"/>
                  <a:gd name="T37" fmla="*/ 74 h 279"/>
                  <a:gd name="T38" fmla="*/ 380 w 380"/>
                  <a:gd name="T39" fmla="*/ 38 h 2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380" h="279">
                    <a:moveTo>
                      <a:pt x="380" y="38"/>
                    </a:moveTo>
                    <a:cubicBezTo>
                      <a:pt x="380" y="17"/>
                      <a:pt x="363" y="0"/>
                      <a:pt x="342" y="0"/>
                    </a:cubicBezTo>
                    <a:cubicBezTo>
                      <a:pt x="321" y="0"/>
                      <a:pt x="304" y="17"/>
                      <a:pt x="304" y="38"/>
                    </a:cubicBezTo>
                    <a:cubicBezTo>
                      <a:pt x="304" y="51"/>
                      <a:pt x="310" y="62"/>
                      <a:pt x="320" y="69"/>
                    </a:cubicBezTo>
                    <a:cubicBezTo>
                      <a:pt x="253" y="203"/>
                      <a:pt x="253" y="203"/>
                      <a:pt x="253" y="203"/>
                    </a:cubicBezTo>
                    <a:cubicBezTo>
                      <a:pt x="209" y="71"/>
                      <a:pt x="209" y="71"/>
                      <a:pt x="209" y="71"/>
                    </a:cubicBezTo>
                    <a:cubicBezTo>
                      <a:pt x="220" y="64"/>
                      <a:pt x="228" y="52"/>
                      <a:pt x="228" y="38"/>
                    </a:cubicBezTo>
                    <a:cubicBezTo>
                      <a:pt x="228" y="17"/>
                      <a:pt x="211" y="0"/>
                      <a:pt x="190" y="0"/>
                    </a:cubicBezTo>
                    <a:cubicBezTo>
                      <a:pt x="169" y="0"/>
                      <a:pt x="152" y="17"/>
                      <a:pt x="152" y="38"/>
                    </a:cubicBezTo>
                    <a:cubicBezTo>
                      <a:pt x="152" y="52"/>
                      <a:pt x="160" y="64"/>
                      <a:pt x="171" y="71"/>
                    </a:cubicBezTo>
                    <a:cubicBezTo>
                      <a:pt x="127" y="203"/>
                      <a:pt x="127" y="203"/>
                      <a:pt x="127" y="203"/>
                    </a:cubicBezTo>
                    <a:cubicBezTo>
                      <a:pt x="60" y="69"/>
                      <a:pt x="60" y="69"/>
                      <a:pt x="60" y="69"/>
                    </a:cubicBezTo>
                    <a:cubicBezTo>
                      <a:pt x="70" y="62"/>
                      <a:pt x="76" y="51"/>
                      <a:pt x="76" y="38"/>
                    </a:cubicBezTo>
                    <a:cubicBezTo>
                      <a:pt x="76" y="17"/>
                      <a:pt x="59" y="0"/>
                      <a:pt x="38" y="0"/>
                    </a:cubicBezTo>
                    <a:cubicBezTo>
                      <a:pt x="17" y="0"/>
                      <a:pt x="0" y="17"/>
                      <a:pt x="0" y="38"/>
                    </a:cubicBezTo>
                    <a:cubicBezTo>
                      <a:pt x="0" y="55"/>
                      <a:pt x="12" y="70"/>
                      <a:pt x="28" y="74"/>
                    </a:cubicBezTo>
                    <a:cubicBezTo>
                      <a:pt x="51" y="279"/>
                      <a:pt x="51" y="279"/>
                      <a:pt x="51" y="279"/>
                    </a:cubicBezTo>
                    <a:cubicBezTo>
                      <a:pt x="329" y="279"/>
                      <a:pt x="329" y="279"/>
                      <a:pt x="329" y="279"/>
                    </a:cubicBezTo>
                    <a:cubicBezTo>
                      <a:pt x="352" y="74"/>
                      <a:pt x="352" y="74"/>
                      <a:pt x="352" y="74"/>
                    </a:cubicBezTo>
                    <a:cubicBezTo>
                      <a:pt x="368" y="70"/>
                      <a:pt x="380" y="55"/>
                      <a:pt x="380" y="38"/>
                    </a:cubicBezTo>
                    <a:close/>
                  </a:path>
                </a:pathLst>
              </a:custGeom>
              <a:grp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grpSp>
        <p:sp>
          <p:nvSpPr>
            <p:cNvPr id="49" name="Freeform 36">
              <a:extLst>
                <a:ext uri="{FF2B5EF4-FFF2-40B4-BE49-F238E27FC236}">
                  <a16:creationId xmlns:a16="http://schemas.microsoft.com/office/drawing/2014/main" id="{E996FB62-4867-4BEC-A1D2-9288114196AB}"/>
                </a:ext>
              </a:extLst>
            </p:cNvPr>
            <p:cNvSpPr/>
            <p:nvPr/>
          </p:nvSpPr>
          <p:spPr bwMode="auto">
            <a:xfrm>
              <a:off x="9389896" y="1811869"/>
              <a:ext cx="737351" cy="672183"/>
            </a:xfrm>
            <a:custGeom>
              <a:avLst/>
              <a:gdLst>
                <a:gd name="T0" fmla="*/ 189 w 255"/>
                <a:gd name="T1" fmla="*/ 10 h 233"/>
                <a:gd name="T2" fmla="*/ 104 w 255"/>
                <a:gd name="T3" fmla="*/ 16 h 233"/>
                <a:gd name="T4" fmla="*/ 18 w 255"/>
                <a:gd name="T5" fmla="*/ 30 h 233"/>
                <a:gd name="T6" fmla="*/ 6 w 255"/>
                <a:gd name="T7" fmla="*/ 30 h 233"/>
                <a:gd name="T8" fmla="*/ 3 w 255"/>
                <a:gd name="T9" fmla="*/ 46 h 233"/>
                <a:gd name="T10" fmla="*/ 115 w 255"/>
                <a:gd name="T11" fmla="*/ 228 h 233"/>
                <a:gd name="T12" fmla="*/ 124 w 255"/>
                <a:gd name="T13" fmla="*/ 233 h 233"/>
                <a:gd name="T14" fmla="*/ 130 w 255"/>
                <a:gd name="T15" fmla="*/ 231 h 233"/>
                <a:gd name="T16" fmla="*/ 134 w 255"/>
                <a:gd name="T17" fmla="*/ 216 h 233"/>
                <a:gd name="T18" fmla="*/ 84 w 255"/>
                <a:gd name="T19" fmla="*/ 135 h 233"/>
                <a:gd name="T20" fmla="*/ 170 w 255"/>
                <a:gd name="T21" fmla="*/ 121 h 233"/>
                <a:gd name="T22" fmla="*/ 255 w 255"/>
                <a:gd name="T23" fmla="*/ 115 h 233"/>
                <a:gd name="T24" fmla="*/ 189 w 255"/>
                <a:gd name="T25" fmla="*/ 10 h 2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55" h="233">
                  <a:moveTo>
                    <a:pt x="189" y="10"/>
                  </a:moveTo>
                  <a:cubicBezTo>
                    <a:pt x="189" y="10"/>
                    <a:pt x="146" y="31"/>
                    <a:pt x="104" y="16"/>
                  </a:cubicBezTo>
                  <a:cubicBezTo>
                    <a:pt x="58" y="0"/>
                    <a:pt x="37" y="6"/>
                    <a:pt x="18" y="30"/>
                  </a:cubicBezTo>
                  <a:cubicBezTo>
                    <a:pt x="14" y="28"/>
                    <a:pt x="10" y="28"/>
                    <a:pt x="6" y="30"/>
                  </a:cubicBezTo>
                  <a:cubicBezTo>
                    <a:pt x="1" y="33"/>
                    <a:pt x="0" y="40"/>
                    <a:pt x="3" y="46"/>
                  </a:cubicBezTo>
                  <a:cubicBezTo>
                    <a:pt x="115" y="228"/>
                    <a:pt x="115" y="228"/>
                    <a:pt x="115" y="228"/>
                  </a:cubicBezTo>
                  <a:cubicBezTo>
                    <a:pt x="117" y="231"/>
                    <a:pt x="121" y="233"/>
                    <a:pt x="124" y="233"/>
                  </a:cubicBezTo>
                  <a:cubicBezTo>
                    <a:pt x="126" y="233"/>
                    <a:pt x="128" y="232"/>
                    <a:pt x="130" y="231"/>
                  </a:cubicBezTo>
                  <a:cubicBezTo>
                    <a:pt x="135" y="228"/>
                    <a:pt x="137" y="221"/>
                    <a:pt x="134" y="216"/>
                  </a:cubicBezTo>
                  <a:cubicBezTo>
                    <a:pt x="84" y="135"/>
                    <a:pt x="84" y="135"/>
                    <a:pt x="84" y="135"/>
                  </a:cubicBezTo>
                  <a:cubicBezTo>
                    <a:pt x="104" y="111"/>
                    <a:pt x="124" y="105"/>
                    <a:pt x="170" y="121"/>
                  </a:cubicBezTo>
                  <a:cubicBezTo>
                    <a:pt x="213" y="135"/>
                    <a:pt x="255" y="115"/>
                    <a:pt x="255" y="115"/>
                  </a:cubicBezTo>
                  <a:lnTo>
                    <a:pt x="189" y="10"/>
                  </a:lnTo>
                  <a:close/>
                </a:path>
              </a:pathLst>
            </a:custGeom>
            <a:solidFill>
              <a:srgbClr val="CCF2EA"/>
            </a:solid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grpSp>
      <p:pic>
        <p:nvPicPr>
          <p:cNvPr id="77" name="图片 76">
            <a:extLst>
              <a:ext uri="{FF2B5EF4-FFF2-40B4-BE49-F238E27FC236}">
                <a16:creationId xmlns:a16="http://schemas.microsoft.com/office/drawing/2014/main" id="{4E30D9F3-9C75-49ED-A7AC-023977DF9E6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flipV="1">
            <a:off x="-95250" y="9525"/>
            <a:ext cx="2166551" cy="1175480"/>
          </a:xfrm>
          <a:prstGeom prst="rect">
            <a:avLst/>
          </a:prstGeom>
        </p:spPr>
      </p:pic>
    </p:spTree>
    <p:extLst>
      <p:ext uri="{BB962C8B-B14F-4D97-AF65-F5344CB8AC3E}">
        <p14:creationId xmlns:p14="http://schemas.microsoft.com/office/powerpoint/2010/main" val="3269564314"/>
      </p:ext>
    </p:extLst>
  </p:cSld>
  <p:clrMapOvr>
    <a:masterClrMapping/>
  </p:clrMapOvr>
  <mc:AlternateContent xmlns:mc="http://schemas.openxmlformats.org/markup-compatibility/2006" xmlns:p14="http://schemas.microsoft.com/office/powerpoint/2010/main">
    <mc:Choice Requires="p14">
      <p:transition spd="slow" p14:dur="1500" advTm="2000">
        <p:random/>
      </p:transition>
    </mc:Choice>
    <mc:Fallback xmlns="">
      <p:transition spd="slow" advTm="2000">
        <p:random/>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9" name="组合 28">
            <a:extLst>
              <a:ext uri="{FF2B5EF4-FFF2-40B4-BE49-F238E27FC236}">
                <a16:creationId xmlns:a16="http://schemas.microsoft.com/office/drawing/2014/main" id="{0D907113-D03F-40C4-B619-E31DCEEFB618}"/>
              </a:ext>
            </a:extLst>
          </p:cNvPr>
          <p:cNvGrpSpPr/>
          <p:nvPr/>
        </p:nvGrpSpPr>
        <p:grpSpPr>
          <a:xfrm>
            <a:off x="3007281" y="1075461"/>
            <a:ext cx="1885561" cy="1684514"/>
            <a:chOff x="504712" y="2022247"/>
            <a:chExt cx="4327525" cy="3713163"/>
          </a:xfrm>
        </p:grpSpPr>
        <p:sp>
          <p:nvSpPr>
            <p:cNvPr id="2" name="Shape 25469"/>
            <p:cNvSpPr/>
            <p:nvPr/>
          </p:nvSpPr>
          <p:spPr bwMode="auto">
            <a:xfrm rot="16200000" flipH="1">
              <a:off x="1623900" y="3570059"/>
              <a:ext cx="2089150" cy="1568450"/>
            </a:xfrm>
            <a:custGeom>
              <a:avLst/>
              <a:gdLst>
                <a:gd name="T0" fmla="*/ 2147483646 w 21600"/>
                <a:gd name="T1" fmla="*/ 2147483646 h 21600"/>
                <a:gd name="T2" fmla="*/ 2147483646 w 21600"/>
                <a:gd name="T3" fmla="*/ 2147483646 h 21600"/>
                <a:gd name="T4" fmla="*/ 2147483646 w 21600"/>
                <a:gd name="T5" fmla="*/ 2147483646 h 21600"/>
                <a:gd name="T6" fmla="*/ 2147483646 w 21600"/>
                <a:gd name="T7" fmla="*/ 2147483646 h 21600"/>
                <a:gd name="T8" fmla="*/ 0 60000 65536"/>
                <a:gd name="T9" fmla="*/ 5898240 60000 65536"/>
                <a:gd name="T10" fmla="*/ 11796480 60000 65536"/>
                <a:gd name="T11" fmla="*/ 17694720 60000 65536"/>
              </a:gdLst>
              <a:ahLst/>
              <a:cxnLst>
                <a:cxn ang="T8">
                  <a:pos x="T0" y="T1"/>
                </a:cxn>
                <a:cxn ang="T9">
                  <a:pos x="T2" y="T3"/>
                </a:cxn>
                <a:cxn ang="T10">
                  <a:pos x="T4" y="T5"/>
                </a:cxn>
                <a:cxn ang="T11">
                  <a:pos x="T6" y="T7"/>
                </a:cxn>
              </a:cxnLst>
              <a:rect l="0" t="0" r="r" b="b"/>
              <a:pathLst>
                <a:path w="21600" h="21600" extrusionOk="0">
                  <a:moveTo>
                    <a:pt x="19575" y="2700"/>
                  </a:moveTo>
                  <a:lnTo>
                    <a:pt x="19575" y="18900"/>
                  </a:lnTo>
                  <a:lnTo>
                    <a:pt x="2025" y="18900"/>
                  </a:lnTo>
                  <a:lnTo>
                    <a:pt x="2025" y="2700"/>
                  </a:lnTo>
                  <a:cubicBezTo>
                    <a:pt x="2025" y="2700"/>
                    <a:pt x="19575" y="2700"/>
                    <a:pt x="19575" y="2700"/>
                  </a:cubicBezTo>
                  <a:close/>
                  <a:moveTo>
                    <a:pt x="21263" y="10800"/>
                  </a:moveTo>
                  <a:cubicBezTo>
                    <a:pt x="21263" y="11297"/>
                    <a:pt x="20961" y="11700"/>
                    <a:pt x="20588" y="11700"/>
                  </a:cubicBezTo>
                  <a:cubicBezTo>
                    <a:pt x="20215" y="11700"/>
                    <a:pt x="19913" y="11297"/>
                    <a:pt x="19913" y="10800"/>
                  </a:cubicBezTo>
                  <a:cubicBezTo>
                    <a:pt x="19913" y="10303"/>
                    <a:pt x="20215" y="9900"/>
                    <a:pt x="20588" y="9900"/>
                  </a:cubicBezTo>
                  <a:cubicBezTo>
                    <a:pt x="20961" y="9900"/>
                    <a:pt x="21263" y="10303"/>
                    <a:pt x="21263" y="10800"/>
                  </a:cubicBezTo>
                  <a:close/>
                  <a:moveTo>
                    <a:pt x="0" y="1800"/>
                  </a:moveTo>
                  <a:lnTo>
                    <a:pt x="0" y="19800"/>
                  </a:lnTo>
                  <a:cubicBezTo>
                    <a:pt x="0" y="20794"/>
                    <a:pt x="605" y="21600"/>
                    <a:pt x="1350" y="21600"/>
                  </a:cubicBezTo>
                  <a:lnTo>
                    <a:pt x="20250" y="21600"/>
                  </a:lnTo>
                  <a:cubicBezTo>
                    <a:pt x="20996" y="21600"/>
                    <a:pt x="21600" y="20794"/>
                    <a:pt x="21600" y="19800"/>
                  </a:cubicBezTo>
                  <a:lnTo>
                    <a:pt x="21600" y="1800"/>
                  </a:lnTo>
                  <a:cubicBezTo>
                    <a:pt x="21600" y="805"/>
                    <a:pt x="20996" y="0"/>
                    <a:pt x="20250" y="0"/>
                  </a:cubicBezTo>
                  <a:lnTo>
                    <a:pt x="1350" y="0"/>
                  </a:lnTo>
                  <a:cubicBezTo>
                    <a:pt x="605" y="0"/>
                    <a:pt x="0" y="805"/>
                    <a:pt x="0" y="1800"/>
                  </a:cubicBezTo>
                  <a:close/>
                </a:path>
              </a:pathLst>
            </a:custGeom>
            <a:solidFill>
              <a:srgbClr val="46556A"/>
            </a:solidFill>
            <a:ln>
              <a:noFill/>
            </a:ln>
            <a:extLst>
              <a:ext uri="{91240B29-F687-4F45-9708-019B960494DF}">
                <a14:hiddenLine xmlns:a14="http://schemas.microsoft.com/office/drawing/2010/main" w="12700">
                  <a:solidFill>
                    <a:srgbClr val="000000"/>
                  </a:solidFill>
                  <a:miter lim="400000"/>
                  <a:headEnd/>
                  <a:tailEnd/>
                </a14:hiddenLine>
              </a:ext>
            </a:extLst>
          </p:spPr>
          <p:txBody>
            <a:bodyPr lIns="63500" tIns="63500" rIns="63500" bIns="63500" anchor="ctr"/>
            <a:lstStyle/>
            <a:p>
              <a:pPr defTabSz="912495" eaLnBrk="0" fontAlgn="base" hangingPunct="0">
                <a:spcBef>
                  <a:spcPct val="0"/>
                </a:spcBef>
                <a:spcAft>
                  <a:spcPct val="0"/>
                </a:spcAft>
              </a:pPr>
              <a:endParaRPr lang="zh-CN" altLang="en-US">
                <a:solidFill>
                  <a:prstClr val="black"/>
                </a:solidFill>
                <a:cs typeface="+mn-ea"/>
                <a:sym typeface="+mn-lt"/>
              </a:endParaRPr>
            </a:p>
          </p:txBody>
        </p:sp>
        <p:sp>
          <p:nvSpPr>
            <p:cNvPr id="3" name="Shape 25470"/>
            <p:cNvSpPr/>
            <p:nvPr/>
          </p:nvSpPr>
          <p:spPr bwMode="auto">
            <a:xfrm rot="10800000">
              <a:off x="2249375" y="3905022"/>
              <a:ext cx="838200" cy="836612"/>
            </a:xfrm>
            <a:custGeom>
              <a:avLst/>
              <a:gdLst>
                <a:gd name="T0" fmla="*/ 2147483646 w 21600"/>
                <a:gd name="T1" fmla="*/ 2147483646 h 21600"/>
                <a:gd name="T2" fmla="*/ 2147483646 w 21600"/>
                <a:gd name="T3" fmla="*/ 2147483646 h 21600"/>
                <a:gd name="T4" fmla="*/ 2147483646 w 21600"/>
                <a:gd name="T5" fmla="*/ 2147483646 h 21600"/>
                <a:gd name="T6" fmla="*/ 2147483646 w 21600"/>
                <a:gd name="T7" fmla="*/ 2147483646 h 21600"/>
                <a:gd name="T8" fmla="*/ 0 60000 65536"/>
                <a:gd name="T9" fmla="*/ 5898240 60000 65536"/>
                <a:gd name="T10" fmla="*/ 11796480 60000 65536"/>
                <a:gd name="T11" fmla="*/ 17694720 60000 65536"/>
              </a:gdLst>
              <a:ahLst/>
              <a:cxnLst>
                <a:cxn ang="T8">
                  <a:pos x="T0" y="T1"/>
                </a:cxn>
                <a:cxn ang="T9">
                  <a:pos x="T2" y="T3"/>
                </a:cxn>
                <a:cxn ang="T10">
                  <a:pos x="T4" y="T5"/>
                </a:cxn>
                <a:cxn ang="T11">
                  <a:pos x="T6" y="T7"/>
                </a:cxn>
              </a:cxnLst>
              <a:rect l="0" t="0" r="r" b="b"/>
              <a:pathLst>
                <a:path w="21600" h="21600" extrusionOk="0">
                  <a:moveTo>
                    <a:pt x="5903" y="0"/>
                  </a:moveTo>
                  <a:lnTo>
                    <a:pt x="3394" y="1001"/>
                  </a:lnTo>
                  <a:cubicBezTo>
                    <a:pt x="3394" y="1001"/>
                    <a:pt x="3516" y="1614"/>
                    <a:pt x="3753" y="2562"/>
                  </a:cubicBezTo>
                  <a:cubicBezTo>
                    <a:pt x="3271" y="2925"/>
                    <a:pt x="2843" y="3359"/>
                    <a:pt x="2488" y="3848"/>
                  </a:cubicBezTo>
                  <a:cubicBezTo>
                    <a:pt x="1452" y="3614"/>
                    <a:pt x="780" y="3500"/>
                    <a:pt x="780" y="3500"/>
                  </a:cubicBezTo>
                  <a:lnTo>
                    <a:pt x="11" y="5271"/>
                  </a:lnTo>
                  <a:cubicBezTo>
                    <a:pt x="11" y="5271"/>
                    <a:pt x="554" y="5685"/>
                    <a:pt x="1434" y="6272"/>
                  </a:cubicBezTo>
                  <a:cubicBezTo>
                    <a:pt x="1332" y="6811"/>
                    <a:pt x="1361" y="8002"/>
                    <a:pt x="1370" y="8086"/>
                  </a:cubicBezTo>
                  <a:cubicBezTo>
                    <a:pt x="524" y="8566"/>
                    <a:pt x="0" y="8897"/>
                    <a:pt x="0" y="8897"/>
                  </a:cubicBezTo>
                  <a:lnTo>
                    <a:pt x="1001" y="11406"/>
                  </a:lnTo>
                  <a:cubicBezTo>
                    <a:pt x="1001" y="11406"/>
                    <a:pt x="1605" y="11292"/>
                    <a:pt x="2551" y="11058"/>
                  </a:cubicBezTo>
                  <a:cubicBezTo>
                    <a:pt x="2915" y="11542"/>
                    <a:pt x="3347" y="11967"/>
                    <a:pt x="3837" y="12323"/>
                  </a:cubicBezTo>
                  <a:cubicBezTo>
                    <a:pt x="3606" y="13348"/>
                    <a:pt x="3500" y="14020"/>
                    <a:pt x="3500" y="14020"/>
                  </a:cubicBezTo>
                  <a:lnTo>
                    <a:pt x="5239" y="14758"/>
                  </a:lnTo>
                  <a:cubicBezTo>
                    <a:pt x="5239" y="14758"/>
                    <a:pt x="5639" y="14230"/>
                    <a:pt x="6220" y="13367"/>
                  </a:cubicBezTo>
                  <a:cubicBezTo>
                    <a:pt x="6789" y="13479"/>
                    <a:pt x="8018" y="13450"/>
                    <a:pt x="8096" y="13441"/>
                  </a:cubicBezTo>
                  <a:cubicBezTo>
                    <a:pt x="8573" y="14284"/>
                    <a:pt x="8897" y="14801"/>
                    <a:pt x="8897" y="14801"/>
                  </a:cubicBezTo>
                  <a:lnTo>
                    <a:pt x="11406" y="13810"/>
                  </a:lnTo>
                  <a:cubicBezTo>
                    <a:pt x="11406" y="13810"/>
                    <a:pt x="11283" y="13202"/>
                    <a:pt x="11048" y="12260"/>
                  </a:cubicBezTo>
                  <a:cubicBezTo>
                    <a:pt x="11549" y="11883"/>
                    <a:pt x="11991" y="11434"/>
                    <a:pt x="12355" y="10921"/>
                  </a:cubicBezTo>
                  <a:cubicBezTo>
                    <a:pt x="13370" y="11150"/>
                    <a:pt x="14031" y="11259"/>
                    <a:pt x="14031" y="11259"/>
                  </a:cubicBezTo>
                  <a:lnTo>
                    <a:pt x="14780" y="9519"/>
                  </a:lnTo>
                  <a:cubicBezTo>
                    <a:pt x="14780" y="9519"/>
                    <a:pt x="14237" y="9109"/>
                    <a:pt x="13367" y="8528"/>
                  </a:cubicBezTo>
                  <a:cubicBezTo>
                    <a:pt x="13466" y="8000"/>
                    <a:pt x="13441" y="6800"/>
                    <a:pt x="13430" y="6705"/>
                  </a:cubicBezTo>
                  <a:cubicBezTo>
                    <a:pt x="14274" y="6230"/>
                    <a:pt x="14801" y="5903"/>
                    <a:pt x="14801" y="5903"/>
                  </a:cubicBezTo>
                  <a:lnTo>
                    <a:pt x="13799" y="3394"/>
                  </a:lnTo>
                  <a:cubicBezTo>
                    <a:pt x="13799" y="3394"/>
                    <a:pt x="13193" y="3527"/>
                    <a:pt x="12249" y="3763"/>
                  </a:cubicBezTo>
                  <a:cubicBezTo>
                    <a:pt x="11881" y="3275"/>
                    <a:pt x="11439" y="2846"/>
                    <a:pt x="10942" y="2488"/>
                  </a:cubicBezTo>
                  <a:cubicBezTo>
                    <a:pt x="11178" y="1457"/>
                    <a:pt x="11290" y="780"/>
                    <a:pt x="11290" y="780"/>
                  </a:cubicBezTo>
                  <a:lnTo>
                    <a:pt x="9519" y="11"/>
                  </a:lnTo>
                  <a:cubicBezTo>
                    <a:pt x="9519" y="11"/>
                    <a:pt x="9105" y="564"/>
                    <a:pt x="8518" y="1444"/>
                  </a:cubicBezTo>
                  <a:cubicBezTo>
                    <a:pt x="7992" y="1346"/>
                    <a:pt x="6797" y="1370"/>
                    <a:pt x="6705" y="1381"/>
                  </a:cubicBezTo>
                  <a:cubicBezTo>
                    <a:pt x="6226" y="534"/>
                    <a:pt x="5903" y="0"/>
                    <a:pt x="5903" y="0"/>
                  </a:cubicBezTo>
                  <a:close/>
                  <a:moveTo>
                    <a:pt x="7453" y="4702"/>
                  </a:moveTo>
                  <a:cubicBezTo>
                    <a:pt x="8506" y="4723"/>
                    <a:pt x="9495" y="5370"/>
                    <a:pt x="9909" y="6409"/>
                  </a:cubicBezTo>
                  <a:cubicBezTo>
                    <a:pt x="10462" y="7795"/>
                    <a:pt x="9787" y="9357"/>
                    <a:pt x="8402" y="9909"/>
                  </a:cubicBezTo>
                  <a:cubicBezTo>
                    <a:pt x="7016" y="10462"/>
                    <a:pt x="5444" y="9788"/>
                    <a:pt x="4891" y="8402"/>
                  </a:cubicBezTo>
                  <a:cubicBezTo>
                    <a:pt x="4339" y="7016"/>
                    <a:pt x="5013" y="5444"/>
                    <a:pt x="6399" y="4891"/>
                  </a:cubicBezTo>
                  <a:cubicBezTo>
                    <a:pt x="6745" y="4753"/>
                    <a:pt x="7102" y="4694"/>
                    <a:pt x="7453" y="4702"/>
                  </a:cubicBezTo>
                  <a:close/>
                  <a:moveTo>
                    <a:pt x="16192" y="12144"/>
                  </a:moveTo>
                  <a:cubicBezTo>
                    <a:pt x="16192" y="12144"/>
                    <a:pt x="16026" y="12765"/>
                    <a:pt x="15855" y="13673"/>
                  </a:cubicBezTo>
                  <a:cubicBezTo>
                    <a:pt x="15719" y="13715"/>
                    <a:pt x="15582" y="13751"/>
                    <a:pt x="15454" y="13810"/>
                  </a:cubicBezTo>
                  <a:cubicBezTo>
                    <a:pt x="14707" y="13207"/>
                    <a:pt x="14168" y="12819"/>
                    <a:pt x="14168" y="12819"/>
                  </a:cubicBezTo>
                  <a:lnTo>
                    <a:pt x="12819" y="14179"/>
                  </a:lnTo>
                  <a:cubicBezTo>
                    <a:pt x="12819" y="14179"/>
                    <a:pt x="13207" y="14707"/>
                    <a:pt x="13810" y="15454"/>
                  </a:cubicBezTo>
                  <a:cubicBezTo>
                    <a:pt x="13751" y="15581"/>
                    <a:pt x="13705" y="15720"/>
                    <a:pt x="13662" y="15855"/>
                  </a:cubicBezTo>
                  <a:cubicBezTo>
                    <a:pt x="12754" y="16026"/>
                    <a:pt x="12144" y="16203"/>
                    <a:pt x="12144" y="16203"/>
                  </a:cubicBezTo>
                  <a:lnTo>
                    <a:pt x="12144" y="17552"/>
                  </a:lnTo>
                  <a:cubicBezTo>
                    <a:pt x="12144" y="17552"/>
                    <a:pt x="12752" y="17728"/>
                    <a:pt x="13662" y="17900"/>
                  </a:cubicBezTo>
                  <a:cubicBezTo>
                    <a:pt x="13705" y="18033"/>
                    <a:pt x="13751" y="18165"/>
                    <a:pt x="13810" y="18290"/>
                  </a:cubicBezTo>
                  <a:cubicBezTo>
                    <a:pt x="13205" y="19039"/>
                    <a:pt x="12819" y="19576"/>
                    <a:pt x="12819" y="19576"/>
                  </a:cubicBezTo>
                  <a:lnTo>
                    <a:pt x="14168" y="20925"/>
                  </a:lnTo>
                  <a:cubicBezTo>
                    <a:pt x="14168" y="20925"/>
                    <a:pt x="14713" y="20531"/>
                    <a:pt x="15465" y="19924"/>
                  </a:cubicBezTo>
                  <a:cubicBezTo>
                    <a:pt x="15589" y="19981"/>
                    <a:pt x="15712" y="20030"/>
                    <a:pt x="15844" y="20071"/>
                  </a:cubicBezTo>
                  <a:cubicBezTo>
                    <a:pt x="16016" y="20986"/>
                    <a:pt x="16192" y="21600"/>
                    <a:pt x="16192" y="21600"/>
                  </a:cubicBezTo>
                  <a:lnTo>
                    <a:pt x="17541" y="21600"/>
                  </a:lnTo>
                  <a:cubicBezTo>
                    <a:pt x="17541" y="21600"/>
                    <a:pt x="17718" y="20988"/>
                    <a:pt x="17889" y="20071"/>
                  </a:cubicBezTo>
                  <a:cubicBezTo>
                    <a:pt x="18020" y="20030"/>
                    <a:pt x="18146" y="19981"/>
                    <a:pt x="18269" y="19924"/>
                  </a:cubicBezTo>
                  <a:cubicBezTo>
                    <a:pt x="19023" y="20532"/>
                    <a:pt x="19565" y="20925"/>
                    <a:pt x="19565" y="20925"/>
                  </a:cubicBezTo>
                  <a:lnTo>
                    <a:pt x="20925" y="19576"/>
                  </a:lnTo>
                  <a:cubicBezTo>
                    <a:pt x="20925" y="19576"/>
                    <a:pt x="20532" y="19033"/>
                    <a:pt x="19924" y="18279"/>
                  </a:cubicBezTo>
                  <a:cubicBezTo>
                    <a:pt x="19981" y="18155"/>
                    <a:pt x="20019" y="18020"/>
                    <a:pt x="20061" y="17889"/>
                  </a:cubicBezTo>
                  <a:cubicBezTo>
                    <a:pt x="20977" y="17719"/>
                    <a:pt x="21600" y="17552"/>
                    <a:pt x="21600" y="17552"/>
                  </a:cubicBezTo>
                  <a:lnTo>
                    <a:pt x="21600" y="16203"/>
                  </a:lnTo>
                  <a:cubicBezTo>
                    <a:pt x="21600" y="16203"/>
                    <a:pt x="20975" y="16026"/>
                    <a:pt x="20061" y="15855"/>
                  </a:cubicBezTo>
                  <a:cubicBezTo>
                    <a:pt x="20019" y="15723"/>
                    <a:pt x="19981" y="15589"/>
                    <a:pt x="19924" y="15465"/>
                  </a:cubicBezTo>
                  <a:cubicBezTo>
                    <a:pt x="20530" y="14713"/>
                    <a:pt x="20925" y="14179"/>
                    <a:pt x="20925" y="14179"/>
                  </a:cubicBezTo>
                  <a:lnTo>
                    <a:pt x="19565" y="12819"/>
                  </a:lnTo>
                  <a:cubicBezTo>
                    <a:pt x="19565" y="12819"/>
                    <a:pt x="19029" y="13216"/>
                    <a:pt x="18279" y="13820"/>
                  </a:cubicBezTo>
                  <a:cubicBezTo>
                    <a:pt x="18154" y="13762"/>
                    <a:pt x="18023" y="13716"/>
                    <a:pt x="17889" y="13673"/>
                  </a:cubicBezTo>
                  <a:cubicBezTo>
                    <a:pt x="17718" y="12763"/>
                    <a:pt x="17541" y="12144"/>
                    <a:pt x="17541" y="12144"/>
                  </a:cubicBezTo>
                  <a:lnTo>
                    <a:pt x="16192" y="12144"/>
                  </a:lnTo>
                  <a:close/>
                  <a:moveTo>
                    <a:pt x="16867" y="14853"/>
                  </a:moveTo>
                  <a:cubicBezTo>
                    <a:pt x="17986" y="14853"/>
                    <a:pt x="18891" y="15758"/>
                    <a:pt x="18891" y="16877"/>
                  </a:cubicBezTo>
                  <a:cubicBezTo>
                    <a:pt x="18891" y="17996"/>
                    <a:pt x="17986" y="18901"/>
                    <a:pt x="16867" y="18901"/>
                  </a:cubicBezTo>
                  <a:cubicBezTo>
                    <a:pt x="15748" y="18901"/>
                    <a:pt x="14843" y="17996"/>
                    <a:pt x="14843" y="16877"/>
                  </a:cubicBezTo>
                  <a:cubicBezTo>
                    <a:pt x="14843" y="15758"/>
                    <a:pt x="15748" y="14853"/>
                    <a:pt x="16867" y="14853"/>
                  </a:cubicBezTo>
                  <a:close/>
                </a:path>
              </a:pathLst>
            </a:custGeom>
            <a:solidFill>
              <a:srgbClr val="46556A"/>
            </a:solidFill>
            <a:ln>
              <a:noFill/>
            </a:ln>
            <a:extLst>
              <a:ext uri="{91240B29-F687-4F45-9708-019B960494DF}">
                <a14:hiddenLine xmlns:a14="http://schemas.microsoft.com/office/drawing/2010/main" w="12700">
                  <a:solidFill>
                    <a:srgbClr val="000000"/>
                  </a:solidFill>
                  <a:miter lim="400000"/>
                  <a:headEnd/>
                  <a:tailEnd/>
                </a14:hiddenLine>
              </a:ext>
            </a:extLst>
          </p:spPr>
          <p:txBody>
            <a:bodyPr lIns="19050" tIns="19050" rIns="19050" bIns="19050" anchor="ctr"/>
            <a:lstStyle/>
            <a:p>
              <a:pPr defTabSz="912495" eaLnBrk="0" fontAlgn="base" hangingPunct="0">
                <a:spcBef>
                  <a:spcPct val="0"/>
                </a:spcBef>
                <a:spcAft>
                  <a:spcPct val="0"/>
                </a:spcAft>
              </a:pPr>
              <a:endParaRPr lang="zh-CN" altLang="en-US">
                <a:solidFill>
                  <a:prstClr val="black"/>
                </a:solidFill>
                <a:cs typeface="+mn-ea"/>
                <a:sym typeface="+mn-lt"/>
              </a:endParaRPr>
            </a:p>
          </p:txBody>
        </p:sp>
        <p:sp>
          <p:nvSpPr>
            <p:cNvPr id="4" name="Shape 25472"/>
            <p:cNvSpPr/>
            <p:nvPr/>
          </p:nvSpPr>
          <p:spPr bwMode="auto">
            <a:xfrm>
              <a:off x="2779600" y="4571773"/>
              <a:ext cx="1092200" cy="1163637"/>
            </a:xfrm>
            <a:custGeom>
              <a:avLst/>
              <a:gdLst/>
              <a:ahLst/>
              <a:cxnLst>
                <a:cxn ang="0">
                  <a:pos x="wd2" y="hd2"/>
                </a:cxn>
                <a:cxn ang="5400000">
                  <a:pos x="wd2" y="hd2"/>
                </a:cxn>
                <a:cxn ang="10800000">
                  <a:pos x="wd2" y="hd2"/>
                </a:cxn>
                <a:cxn ang="16200000">
                  <a:pos x="wd2" y="hd2"/>
                </a:cxn>
              </a:cxnLst>
              <a:rect l="0" t="0" r="r" b="b"/>
              <a:pathLst>
                <a:path w="19509" h="21514" extrusionOk="0">
                  <a:moveTo>
                    <a:pt x="1246" y="219"/>
                  </a:moveTo>
                  <a:cubicBezTo>
                    <a:pt x="861" y="397"/>
                    <a:pt x="575" y="705"/>
                    <a:pt x="425" y="1060"/>
                  </a:cubicBezTo>
                  <a:cubicBezTo>
                    <a:pt x="275" y="1416"/>
                    <a:pt x="261" y="1817"/>
                    <a:pt x="417" y="2181"/>
                  </a:cubicBezTo>
                  <a:lnTo>
                    <a:pt x="3753" y="9937"/>
                  </a:lnTo>
                  <a:lnTo>
                    <a:pt x="3755" y="9941"/>
                  </a:lnTo>
                  <a:lnTo>
                    <a:pt x="4426" y="11501"/>
                  </a:lnTo>
                  <a:lnTo>
                    <a:pt x="5778" y="14645"/>
                  </a:lnTo>
                  <a:cubicBezTo>
                    <a:pt x="3746" y="13821"/>
                    <a:pt x="2354" y="12435"/>
                    <a:pt x="1291" y="12693"/>
                  </a:cubicBezTo>
                  <a:cubicBezTo>
                    <a:pt x="-36" y="13015"/>
                    <a:pt x="-567" y="14268"/>
                    <a:pt x="802" y="15539"/>
                  </a:cubicBezTo>
                  <a:cubicBezTo>
                    <a:pt x="1955" y="16610"/>
                    <a:pt x="5694" y="18785"/>
                    <a:pt x="7487" y="19912"/>
                  </a:cubicBezTo>
                  <a:cubicBezTo>
                    <a:pt x="7961" y="20210"/>
                    <a:pt x="8331" y="20395"/>
                    <a:pt x="8492" y="20477"/>
                  </a:cubicBezTo>
                  <a:cubicBezTo>
                    <a:pt x="8864" y="20665"/>
                    <a:pt x="9244" y="20914"/>
                    <a:pt x="9693" y="21095"/>
                  </a:cubicBezTo>
                  <a:cubicBezTo>
                    <a:pt x="10432" y="21393"/>
                    <a:pt x="11325" y="21558"/>
                    <a:pt x="12343" y="21504"/>
                  </a:cubicBezTo>
                  <a:cubicBezTo>
                    <a:pt x="13361" y="21449"/>
                    <a:pt x="14509" y="21181"/>
                    <a:pt x="15773" y="20570"/>
                  </a:cubicBezTo>
                  <a:cubicBezTo>
                    <a:pt x="21033" y="18029"/>
                    <a:pt x="19320" y="13294"/>
                    <a:pt x="18941" y="12379"/>
                  </a:cubicBezTo>
                  <a:lnTo>
                    <a:pt x="15554" y="4503"/>
                  </a:lnTo>
                  <a:lnTo>
                    <a:pt x="15548" y="4505"/>
                  </a:lnTo>
                  <a:lnTo>
                    <a:pt x="15547" y="4502"/>
                  </a:lnTo>
                  <a:lnTo>
                    <a:pt x="15516" y="4515"/>
                  </a:lnTo>
                  <a:cubicBezTo>
                    <a:pt x="15331" y="4217"/>
                    <a:pt x="15041" y="4011"/>
                    <a:pt x="14709" y="3920"/>
                  </a:cubicBezTo>
                  <a:cubicBezTo>
                    <a:pt x="14377" y="3829"/>
                    <a:pt x="14003" y="3854"/>
                    <a:pt x="13651" y="4016"/>
                  </a:cubicBezTo>
                  <a:lnTo>
                    <a:pt x="13499" y="4086"/>
                  </a:lnTo>
                  <a:cubicBezTo>
                    <a:pt x="13147" y="4248"/>
                    <a:pt x="12879" y="4520"/>
                    <a:pt x="12722" y="4836"/>
                  </a:cubicBezTo>
                  <a:cubicBezTo>
                    <a:pt x="12565" y="5153"/>
                    <a:pt x="12518" y="5514"/>
                    <a:pt x="12608" y="5856"/>
                  </a:cubicBezTo>
                  <a:lnTo>
                    <a:pt x="12600" y="5860"/>
                  </a:lnTo>
                  <a:lnTo>
                    <a:pt x="12602" y="5863"/>
                  </a:lnTo>
                  <a:lnTo>
                    <a:pt x="12590" y="5868"/>
                  </a:lnTo>
                  <a:lnTo>
                    <a:pt x="12279" y="5145"/>
                  </a:lnTo>
                  <a:cubicBezTo>
                    <a:pt x="12123" y="4781"/>
                    <a:pt x="11824" y="4523"/>
                    <a:pt x="11469" y="4401"/>
                  </a:cubicBezTo>
                  <a:cubicBezTo>
                    <a:pt x="11114" y="4279"/>
                    <a:pt x="10701" y="4292"/>
                    <a:pt x="10316" y="4470"/>
                  </a:cubicBezTo>
                  <a:lnTo>
                    <a:pt x="10164" y="4540"/>
                  </a:lnTo>
                  <a:cubicBezTo>
                    <a:pt x="9778" y="4717"/>
                    <a:pt x="9493" y="5026"/>
                    <a:pt x="9342" y="5381"/>
                  </a:cubicBezTo>
                  <a:cubicBezTo>
                    <a:pt x="9192" y="5736"/>
                    <a:pt x="9178" y="6138"/>
                    <a:pt x="9335" y="6502"/>
                  </a:cubicBezTo>
                  <a:lnTo>
                    <a:pt x="8995" y="5712"/>
                  </a:lnTo>
                  <a:cubicBezTo>
                    <a:pt x="8838" y="5347"/>
                    <a:pt x="8539" y="5090"/>
                    <a:pt x="8184" y="4968"/>
                  </a:cubicBezTo>
                  <a:cubicBezTo>
                    <a:pt x="7828" y="4846"/>
                    <a:pt x="7415" y="4859"/>
                    <a:pt x="7029" y="5037"/>
                  </a:cubicBezTo>
                  <a:lnTo>
                    <a:pt x="6877" y="5107"/>
                  </a:lnTo>
                  <a:cubicBezTo>
                    <a:pt x="6492" y="5285"/>
                    <a:pt x="6206" y="5593"/>
                    <a:pt x="6056" y="5949"/>
                  </a:cubicBezTo>
                  <a:cubicBezTo>
                    <a:pt x="5906" y="6304"/>
                    <a:pt x="5891" y="6705"/>
                    <a:pt x="6048" y="7070"/>
                  </a:cubicBezTo>
                  <a:lnTo>
                    <a:pt x="3362" y="824"/>
                  </a:lnTo>
                  <a:cubicBezTo>
                    <a:pt x="3205" y="460"/>
                    <a:pt x="2907" y="202"/>
                    <a:pt x="2552" y="80"/>
                  </a:cubicBezTo>
                  <a:cubicBezTo>
                    <a:pt x="2196" y="-42"/>
                    <a:pt x="1784" y="-29"/>
                    <a:pt x="1398" y="149"/>
                  </a:cubicBezTo>
                  <a:lnTo>
                    <a:pt x="1246" y="219"/>
                  </a:lnTo>
                  <a:close/>
                </a:path>
              </a:pathLst>
            </a:custGeom>
            <a:solidFill>
              <a:schemeClr val="bg1">
                <a:lumMod val="65000"/>
              </a:schemeClr>
            </a:solidFill>
            <a:ln w="12700" cap="flat">
              <a:noFill/>
              <a:miter lim="400000"/>
            </a:ln>
            <a:effectLst/>
          </p:spPr>
          <p:txBody>
            <a:bodyPr lIns="19050" tIns="19050" rIns="19050" bIns="19050" anchor="ctr"/>
            <a:lstStyle/>
            <a:p>
              <a:pPr defTabSz="913765">
                <a:defRPr/>
              </a:pPr>
              <a:endParaRPr sz="900">
                <a:solidFill>
                  <a:prstClr val="black"/>
                </a:solidFill>
                <a:cs typeface="+mn-ea"/>
                <a:sym typeface="+mn-lt"/>
              </a:endParaRPr>
            </a:p>
          </p:txBody>
        </p:sp>
        <p:sp>
          <p:nvSpPr>
            <p:cNvPr id="5" name="Shape 25474"/>
            <p:cNvSpPr/>
            <p:nvPr/>
          </p:nvSpPr>
          <p:spPr bwMode="auto">
            <a:xfrm>
              <a:off x="877775" y="2365148"/>
              <a:ext cx="3573462" cy="1785937"/>
            </a:xfrm>
            <a:custGeom>
              <a:avLst/>
              <a:gdLst/>
              <a:ahLst/>
              <a:cxnLst>
                <a:cxn ang="0">
                  <a:pos x="wd2" y="hd2"/>
                </a:cxn>
                <a:cxn ang="5400000">
                  <a:pos x="wd2" y="hd2"/>
                </a:cxn>
                <a:cxn ang="10800000">
                  <a:pos x="wd2" y="hd2"/>
                </a:cxn>
                <a:cxn ang="16200000">
                  <a:pos x="wd2" y="hd2"/>
                </a:cxn>
              </a:cxnLst>
              <a:rect l="0" t="0" r="r" b="b"/>
              <a:pathLst>
                <a:path w="21600" h="21600" extrusionOk="0">
                  <a:moveTo>
                    <a:pt x="0" y="21600"/>
                  </a:moveTo>
                  <a:cubicBezTo>
                    <a:pt x="0" y="9671"/>
                    <a:pt x="4835" y="0"/>
                    <a:pt x="10800" y="0"/>
                  </a:cubicBezTo>
                  <a:cubicBezTo>
                    <a:pt x="16765" y="0"/>
                    <a:pt x="21600" y="9671"/>
                    <a:pt x="21600" y="21600"/>
                  </a:cubicBezTo>
                </a:path>
              </a:pathLst>
            </a:custGeom>
            <a:noFill/>
            <a:ln w="63500" cap="flat">
              <a:solidFill>
                <a:srgbClr val="E5E5E5"/>
              </a:solidFill>
              <a:prstDash val="solid"/>
              <a:miter lim="400000"/>
            </a:ln>
            <a:effectLst/>
          </p:spPr>
          <p:txBody>
            <a:bodyPr lIns="19050" tIns="19050" rIns="19050" bIns="19050" anchor="ctr"/>
            <a:lstStyle/>
            <a:p>
              <a:pPr defTabSz="913765">
                <a:defRPr sz="3000">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sz="1500">
                <a:solidFill>
                  <a:srgbClr val="FFFFFF"/>
                </a:solidFill>
                <a:effectLst>
                  <a:outerShdw blurRad="38100" dist="12700" dir="5400000" rotWithShape="0">
                    <a:srgbClr val="000000">
                      <a:alpha val="50000"/>
                    </a:srgbClr>
                  </a:outerShdw>
                </a:effectLst>
                <a:cs typeface="+mn-ea"/>
                <a:sym typeface="+mn-lt"/>
              </a:endParaRPr>
            </a:p>
          </p:txBody>
        </p:sp>
        <p:sp>
          <p:nvSpPr>
            <p:cNvPr id="6" name="Shape 25475"/>
            <p:cNvSpPr/>
            <p:nvPr/>
          </p:nvSpPr>
          <p:spPr bwMode="auto">
            <a:xfrm>
              <a:off x="4063887" y="3951059"/>
              <a:ext cx="768350" cy="768350"/>
            </a:xfrm>
            <a:custGeom>
              <a:avLst/>
              <a:gdLst>
                <a:gd name="T0" fmla="*/ 2147483646 w 19679"/>
                <a:gd name="T1" fmla="*/ 2147483646 h 19679"/>
                <a:gd name="T2" fmla="*/ 2147483646 w 19679"/>
                <a:gd name="T3" fmla="*/ 2147483646 h 19679"/>
                <a:gd name="T4" fmla="*/ 2147483646 w 19679"/>
                <a:gd name="T5" fmla="*/ 2147483646 h 19679"/>
                <a:gd name="T6" fmla="*/ 2147483646 w 19679"/>
                <a:gd name="T7" fmla="*/ 2147483646 h 19679"/>
                <a:gd name="T8" fmla="*/ 0 60000 65536"/>
                <a:gd name="T9" fmla="*/ 5898240 60000 65536"/>
                <a:gd name="T10" fmla="*/ 11796480 60000 65536"/>
                <a:gd name="T11" fmla="*/ 17694720 60000 65536"/>
              </a:gdLst>
              <a:ahLst/>
              <a:cxnLst>
                <a:cxn ang="T8">
                  <a:pos x="T0" y="T1"/>
                </a:cxn>
                <a:cxn ang="T9">
                  <a:pos x="T2" y="T3"/>
                </a:cxn>
                <a:cxn ang="T10">
                  <a:pos x="T4" y="T5"/>
                </a:cxn>
                <a:cxn ang="T11">
                  <a:pos x="T6" y="T7"/>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rgbClr val="93B0C1"/>
            </a:solidFill>
            <a:ln>
              <a:noFill/>
            </a:ln>
          </p:spPr>
          <p:txBody>
            <a:bodyPr lIns="0" tIns="0" rIns="0" bIns="0"/>
            <a:lstStyle/>
            <a:p>
              <a:pPr defTabSz="912495" eaLnBrk="0" fontAlgn="base" hangingPunct="0">
                <a:spcBef>
                  <a:spcPct val="0"/>
                </a:spcBef>
                <a:spcAft>
                  <a:spcPct val="0"/>
                </a:spcAft>
              </a:pPr>
              <a:endParaRPr lang="zh-CN" altLang="en-US">
                <a:solidFill>
                  <a:prstClr val="black"/>
                </a:solidFill>
                <a:cs typeface="+mn-ea"/>
                <a:sym typeface="+mn-lt"/>
              </a:endParaRPr>
            </a:p>
          </p:txBody>
        </p:sp>
        <p:sp>
          <p:nvSpPr>
            <p:cNvPr id="7" name="Shape 25482"/>
            <p:cNvSpPr/>
            <p:nvPr/>
          </p:nvSpPr>
          <p:spPr bwMode="auto">
            <a:xfrm>
              <a:off x="3617800" y="2639784"/>
              <a:ext cx="768350" cy="768350"/>
            </a:xfrm>
            <a:custGeom>
              <a:avLst/>
              <a:gdLst>
                <a:gd name="T0" fmla="*/ 2147483646 w 19679"/>
                <a:gd name="T1" fmla="*/ 2147483646 h 19679"/>
                <a:gd name="T2" fmla="*/ 2147483646 w 19679"/>
                <a:gd name="T3" fmla="*/ 2147483646 h 19679"/>
                <a:gd name="T4" fmla="*/ 2147483646 w 19679"/>
                <a:gd name="T5" fmla="*/ 2147483646 h 19679"/>
                <a:gd name="T6" fmla="*/ 2147483646 w 19679"/>
                <a:gd name="T7" fmla="*/ 2147483646 h 19679"/>
                <a:gd name="T8" fmla="*/ 0 60000 65536"/>
                <a:gd name="T9" fmla="*/ 5898240 60000 65536"/>
                <a:gd name="T10" fmla="*/ 11796480 60000 65536"/>
                <a:gd name="T11" fmla="*/ 17694720 60000 65536"/>
              </a:gdLst>
              <a:ahLst/>
              <a:cxnLst>
                <a:cxn ang="T8">
                  <a:pos x="T0" y="T1"/>
                </a:cxn>
                <a:cxn ang="T9">
                  <a:pos x="T2" y="T3"/>
                </a:cxn>
                <a:cxn ang="T10">
                  <a:pos x="T4" y="T5"/>
                </a:cxn>
                <a:cxn ang="T11">
                  <a:pos x="T6" y="T7"/>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rgbClr val="CCF2EA"/>
            </a:solidFill>
            <a:ln>
              <a:noFill/>
            </a:ln>
          </p:spPr>
          <p:txBody>
            <a:bodyPr lIns="0" tIns="0" rIns="0" bIns="0"/>
            <a:lstStyle/>
            <a:p>
              <a:pPr defTabSz="912495" eaLnBrk="0" fontAlgn="base" hangingPunct="0">
                <a:spcBef>
                  <a:spcPct val="0"/>
                </a:spcBef>
                <a:spcAft>
                  <a:spcPct val="0"/>
                </a:spcAft>
              </a:pPr>
              <a:endParaRPr lang="zh-CN" altLang="en-US">
                <a:solidFill>
                  <a:prstClr val="black"/>
                </a:solidFill>
                <a:cs typeface="+mn-ea"/>
                <a:sym typeface="+mn-lt"/>
              </a:endParaRPr>
            </a:p>
          </p:txBody>
        </p:sp>
        <p:sp>
          <p:nvSpPr>
            <p:cNvPr id="8" name="Shape 25489"/>
            <p:cNvSpPr/>
            <p:nvPr/>
          </p:nvSpPr>
          <p:spPr bwMode="auto">
            <a:xfrm>
              <a:off x="942862" y="2638197"/>
              <a:ext cx="768350" cy="768350"/>
            </a:xfrm>
            <a:custGeom>
              <a:avLst/>
              <a:gdLst>
                <a:gd name="T0" fmla="*/ 2147483646 w 19679"/>
                <a:gd name="T1" fmla="*/ 2147483646 h 19679"/>
                <a:gd name="T2" fmla="*/ 2147483646 w 19679"/>
                <a:gd name="T3" fmla="*/ 2147483646 h 19679"/>
                <a:gd name="T4" fmla="*/ 2147483646 w 19679"/>
                <a:gd name="T5" fmla="*/ 2147483646 h 19679"/>
                <a:gd name="T6" fmla="*/ 2147483646 w 19679"/>
                <a:gd name="T7" fmla="*/ 2147483646 h 19679"/>
                <a:gd name="T8" fmla="*/ 0 60000 65536"/>
                <a:gd name="T9" fmla="*/ 5898240 60000 65536"/>
                <a:gd name="T10" fmla="*/ 11796480 60000 65536"/>
                <a:gd name="T11" fmla="*/ 17694720 60000 65536"/>
              </a:gdLst>
              <a:ahLst/>
              <a:cxnLst>
                <a:cxn ang="T8">
                  <a:pos x="T0" y="T1"/>
                </a:cxn>
                <a:cxn ang="T9">
                  <a:pos x="T2" y="T3"/>
                </a:cxn>
                <a:cxn ang="T10">
                  <a:pos x="T4" y="T5"/>
                </a:cxn>
                <a:cxn ang="T11">
                  <a:pos x="T6" y="T7"/>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rgbClr val="CCF2EA"/>
            </a:solidFill>
            <a:ln>
              <a:noFill/>
            </a:ln>
          </p:spPr>
          <p:txBody>
            <a:bodyPr lIns="0" tIns="0" rIns="0" bIns="0"/>
            <a:lstStyle/>
            <a:p>
              <a:pPr defTabSz="912495" eaLnBrk="0" fontAlgn="base" hangingPunct="0">
                <a:spcBef>
                  <a:spcPct val="0"/>
                </a:spcBef>
                <a:spcAft>
                  <a:spcPct val="0"/>
                </a:spcAft>
              </a:pPr>
              <a:endParaRPr lang="zh-CN" altLang="en-US">
                <a:solidFill>
                  <a:prstClr val="black"/>
                </a:solidFill>
                <a:cs typeface="+mn-ea"/>
                <a:sym typeface="+mn-lt"/>
              </a:endParaRPr>
            </a:p>
          </p:txBody>
        </p:sp>
        <p:sp>
          <p:nvSpPr>
            <p:cNvPr id="9" name="Shape 25496"/>
            <p:cNvSpPr/>
            <p:nvPr/>
          </p:nvSpPr>
          <p:spPr bwMode="auto">
            <a:xfrm>
              <a:off x="2281125" y="2022247"/>
              <a:ext cx="768350" cy="768350"/>
            </a:xfrm>
            <a:custGeom>
              <a:avLst/>
              <a:gdLst>
                <a:gd name="T0" fmla="*/ 2147483646 w 19679"/>
                <a:gd name="T1" fmla="*/ 2147483646 h 19679"/>
                <a:gd name="T2" fmla="*/ 2147483646 w 19679"/>
                <a:gd name="T3" fmla="*/ 2147483646 h 19679"/>
                <a:gd name="T4" fmla="*/ 2147483646 w 19679"/>
                <a:gd name="T5" fmla="*/ 2147483646 h 19679"/>
                <a:gd name="T6" fmla="*/ 2147483646 w 19679"/>
                <a:gd name="T7" fmla="*/ 2147483646 h 19679"/>
                <a:gd name="T8" fmla="*/ 0 60000 65536"/>
                <a:gd name="T9" fmla="*/ 5898240 60000 65536"/>
                <a:gd name="T10" fmla="*/ 11796480 60000 65536"/>
                <a:gd name="T11" fmla="*/ 17694720 60000 65536"/>
              </a:gdLst>
              <a:ahLst/>
              <a:cxnLst>
                <a:cxn ang="T8">
                  <a:pos x="T0" y="T1"/>
                </a:cxn>
                <a:cxn ang="T9">
                  <a:pos x="T2" y="T3"/>
                </a:cxn>
                <a:cxn ang="T10">
                  <a:pos x="T4" y="T5"/>
                </a:cxn>
                <a:cxn ang="T11">
                  <a:pos x="T6" y="T7"/>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rgbClr val="93B0C1"/>
            </a:solidFill>
            <a:ln>
              <a:noFill/>
            </a:ln>
          </p:spPr>
          <p:txBody>
            <a:bodyPr lIns="0" tIns="0" rIns="0" bIns="0"/>
            <a:lstStyle/>
            <a:p>
              <a:pPr defTabSz="912495" eaLnBrk="0" fontAlgn="base" hangingPunct="0">
                <a:spcBef>
                  <a:spcPct val="0"/>
                </a:spcBef>
                <a:spcAft>
                  <a:spcPct val="0"/>
                </a:spcAft>
              </a:pPr>
              <a:endParaRPr lang="zh-CN" altLang="en-US">
                <a:solidFill>
                  <a:prstClr val="black"/>
                </a:solidFill>
                <a:cs typeface="+mn-ea"/>
                <a:sym typeface="+mn-lt"/>
              </a:endParaRPr>
            </a:p>
          </p:txBody>
        </p:sp>
        <p:sp>
          <p:nvSpPr>
            <p:cNvPr id="10" name="Shape 25503"/>
            <p:cNvSpPr/>
            <p:nvPr/>
          </p:nvSpPr>
          <p:spPr bwMode="auto">
            <a:xfrm>
              <a:off x="504712" y="3951059"/>
              <a:ext cx="768350" cy="768350"/>
            </a:xfrm>
            <a:custGeom>
              <a:avLst/>
              <a:gdLst>
                <a:gd name="T0" fmla="*/ 2147483646 w 19679"/>
                <a:gd name="T1" fmla="*/ 2147483646 h 19679"/>
                <a:gd name="T2" fmla="*/ 2147483646 w 19679"/>
                <a:gd name="T3" fmla="*/ 2147483646 h 19679"/>
                <a:gd name="T4" fmla="*/ 2147483646 w 19679"/>
                <a:gd name="T5" fmla="*/ 2147483646 h 19679"/>
                <a:gd name="T6" fmla="*/ 2147483646 w 19679"/>
                <a:gd name="T7" fmla="*/ 2147483646 h 19679"/>
                <a:gd name="T8" fmla="*/ 0 60000 65536"/>
                <a:gd name="T9" fmla="*/ 5898240 60000 65536"/>
                <a:gd name="T10" fmla="*/ 11796480 60000 65536"/>
                <a:gd name="T11" fmla="*/ 17694720 60000 65536"/>
              </a:gdLst>
              <a:ahLst/>
              <a:cxnLst>
                <a:cxn ang="T8">
                  <a:pos x="T0" y="T1"/>
                </a:cxn>
                <a:cxn ang="T9">
                  <a:pos x="T2" y="T3"/>
                </a:cxn>
                <a:cxn ang="T10">
                  <a:pos x="T4" y="T5"/>
                </a:cxn>
                <a:cxn ang="T11">
                  <a:pos x="T6" y="T7"/>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rgbClr val="93B0C1"/>
            </a:solidFill>
            <a:ln>
              <a:noFill/>
            </a:ln>
          </p:spPr>
          <p:txBody>
            <a:bodyPr lIns="0" tIns="0" rIns="0" bIns="0"/>
            <a:lstStyle/>
            <a:p>
              <a:pPr defTabSz="912495" eaLnBrk="0" fontAlgn="base" hangingPunct="0">
                <a:spcBef>
                  <a:spcPct val="0"/>
                </a:spcBef>
                <a:spcAft>
                  <a:spcPct val="0"/>
                </a:spcAft>
              </a:pPr>
              <a:endParaRPr lang="zh-CN" altLang="en-US">
                <a:solidFill>
                  <a:prstClr val="black"/>
                </a:solidFill>
                <a:cs typeface="+mn-ea"/>
                <a:sym typeface="+mn-lt"/>
              </a:endParaRPr>
            </a:p>
          </p:txBody>
        </p:sp>
        <p:sp>
          <p:nvSpPr>
            <p:cNvPr id="11" name="Freeform 112"/>
            <p:cNvSpPr/>
            <p:nvPr/>
          </p:nvSpPr>
          <p:spPr bwMode="auto">
            <a:xfrm>
              <a:off x="739663" y="4214585"/>
              <a:ext cx="219075" cy="219075"/>
            </a:xfrm>
            <a:custGeom>
              <a:avLst/>
              <a:gdLst>
                <a:gd name="T0" fmla="*/ 2147483646 w 80"/>
                <a:gd name="T1" fmla="*/ 0 h 80"/>
                <a:gd name="T2" fmla="*/ 2147483646 w 80"/>
                <a:gd name="T3" fmla="*/ 0 h 80"/>
                <a:gd name="T4" fmla="*/ 0 w 80"/>
                <a:gd name="T5" fmla="*/ 2147483646 h 80"/>
                <a:gd name="T6" fmla="*/ 0 w 80"/>
                <a:gd name="T7" fmla="*/ 2147483646 h 80"/>
                <a:gd name="T8" fmla="*/ 2147483646 w 80"/>
                <a:gd name="T9" fmla="*/ 2147483646 h 80"/>
                <a:gd name="T10" fmla="*/ 2147483646 w 80"/>
                <a:gd name="T11" fmla="*/ 2147483646 h 80"/>
                <a:gd name="T12" fmla="*/ 2147483646 w 80"/>
                <a:gd name="T13" fmla="*/ 2147483646 h 80"/>
                <a:gd name="T14" fmla="*/ 2147483646 w 80"/>
                <a:gd name="T15" fmla="*/ 2147483646 h 80"/>
                <a:gd name="T16" fmla="*/ 2147483646 w 80"/>
                <a:gd name="T17" fmla="*/ 0 h 8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80" h="80">
                  <a:moveTo>
                    <a:pt x="73" y="0"/>
                  </a:moveTo>
                  <a:cubicBezTo>
                    <a:pt x="7" y="0"/>
                    <a:pt x="7" y="0"/>
                    <a:pt x="7" y="0"/>
                  </a:cubicBezTo>
                  <a:cubicBezTo>
                    <a:pt x="3" y="0"/>
                    <a:pt x="0" y="3"/>
                    <a:pt x="0" y="7"/>
                  </a:cubicBezTo>
                  <a:cubicBezTo>
                    <a:pt x="0" y="72"/>
                    <a:pt x="0" y="72"/>
                    <a:pt x="0" y="72"/>
                  </a:cubicBezTo>
                  <a:cubicBezTo>
                    <a:pt x="0" y="76"/>
                    <a:pt x="3" y="80"/>
                    <a:pt x="7" y="80"/>
                  </a:cubicBezTo>
                  <a:cubicBezTo>
                    <a:pt x="73" y="80"/>
                    <a:pt x="73" y="80"/>
                    <a:pt x="73" y="80"/>
                  </a:cubicBezTo>
                  <a:cubicBezTo>
                    <a:pt x="77" y="80"/>
                    <a:pt x="80" y="76"/>
                    <a:pt x="80" y="72"/>
                  </a:cubicBezTo>
                  <a:cubicBezTo>
                    <a:pt x="80" y="7"/>
                    <a:pt x="80" y="7"/>
                    <a:pt x="80" y="7"/>
                  </a:cubicBezTo>
                  <a:cubicBezTo>
                    <a:pt x="80" y="3"/>
                    <a:pt x="77" y="0"/>
                    <a:pt x="73" y="0"/>
                  </a:cubicBezTo>
                  <a:close/>
                </a:path>
              </a:pathLst>
            </a:custGeom>
            <a:solidFill>
              <a:schemeClr val="bg1"/>
            </a:solidFill>
            <a:ln>
              <a:noFill/>
            </a:ln>
            <a:extLst>
              <a:ext uri="{91240B29-F687-4F45-9708-019B960494DF}">
                <a14:hiddenLine xmlns:a14="http://schemas.microsoft.com/office/drawing/2010/main" w="9525">
                  <a:solidFill>
                    <a:srgbClr val="000000"/>
                  </a:solidFill>
                  <a:round/>
                </a14:hiddenLine>
              </a:ext>
            </a:extLst>
          </p:spPr>
          <p:txBody>
            <a:bodyPr/>
            <a:lstStyle/>
            <a:p>
              <a:pPr defTabSz="912495" eaLnBrk="0" fontAlgn="base" hangingPunct="0">
                <a:spcBef>
                  <a:spcPct val="0"/>
                </a:spcBef>
                <a:spcAft>
                  <a:spcPct val="0"/>
                </a:spcAft>
              </a:pPr>
              <a:endParaRPr lang="zh-CN" altLang="en-US">
                <a:solidFill>
                  <a:prstClr val="black"/>
                </a:solidFill>
                <a:cs typeface="+mn-ea"/>
                <a:sym typeface="+mn-lt"/>
              </a:endParaRPr>
            </a:p>
          </p:txBody>
        </p:sp>
        <p:sp>
          <p:nvSpPr>
            <p:cNvPr id="12" name="Freeform 113"/>
            <p:cNvSpPr/>
            <p:nvPr/>
          </p:nvSpPr>
          <p:spPr bwMode="auto">
            <a:xfrm>
              <a:off x="977788" y="4241573"/>
              <a:ext cx="80963" cy="161925"/>
            </a:xfrm>
            <a:custGeom>
              <a:avLst/>
              <a:gdLst>
                <a:gd name="T0" fmla="*/ 2147483646 w 29"/>
                <a:gd name="T1" fmla="*/ 2147483646 h 59"/>
                <a:gd name="T2" fmla="*/ 2147483646 w 29"/>
                <a:gd name="T3" fmla="*/ 2147483646 h 59"/>
                <a:gd name="T4" fmla="*/ 0 w 29"/>
                <a:gd name="T5" fmla="*/ 2147483646 h 59"/>
                <a:gd name="T6" fmla="*/ 0 w 29"/>
                <a:gd name="T7" fmla="*/ 2147483646 h 59"/>
                <a:gd name="T8" fmla="*/ 2147483646 w 29"/>
                <a:gd name="T9" fmla="*/ 2147483646 h 59"/>
                <a:gd name="T10" fmla="*/ 2147483646 w 29"/>
                <a:gd name="T11" fmla="*/ 2147483646 h 59"/>
                <a:gd name="T12" fmla="*/ 2147483646 w 29"/>
                <a:gd name="T13" fmla="*/ 2147483646 h 59"/>
                <a:gd name="T14" fmla="*/ 2147483646 w 29"/>
                <a:gd name="T15" fmla="*/ 2147483646 h 59"/>
                <a:gd name="T16" fmla="*/ 2147483646 w 29"/>
                <a:gd name="T17" fmla="*/ 2147483646 h 59"/>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29" h="59">
                  <a:moveTo>
                    <a:pt x="23" y="2"/>
                  </a:moveTo>
                  <a:cubicBezTo>
                    <a:pt x="10" y="10"/>
                    <a:pt x="10" y="10"/>
                    <a:pt x="10" y="10"/>
                  </a:cubicBezTo>
                  <a:cubicBezTo>
                    <a:pt x="7" y="12"/>
                    <a:pt x="3" y="14"/>
                    <a:pt x="0" y="16"/>
                  </a:cubicBezTo>
                  <a:cubicBezTo>
                    <a:pt x="0" y="43"/>
                    <a:pt x="0" y="43"/>
                    <a:pt x="0" y="43"/>
                  </a:cubicBezTo>
                  <a:cubicBezTo>
                    <a:pt x="3" y="45"/>
                    <a:pt x="7" y="47"/>
                    <a:pt x="10" y="49"/>
                  </a:cubicBezTo>
                  <a:cubicBezTo>
                    <a:pt x="23" y="57"/>
                    <a:pt x="23" y="57"/>
                    <a:pt x="23" y="57"/>
                  </a:cubicBezTo>
                  <a:cubicBezTo>
                    <a:pt x="26" y="59"/>
                    <a:pt x="29" y="57"/>
                    <a:pt x="29" y="53"/>
                  </a:cubicBezTo>
                  <a:cubicBezTo>
                    <a:pt x="29" y="6"/>
                    <a:pt x="29" y="6"/>
                    <a:pt x="29" y="6"/>
                  </a:cubicBezTo>
                  <a:cubicBezTo>
                    <a:pt x="29" y="2"/>
                    <a:pt x="26" y="0"/>
                    <a:pt x="23" y="2"/>
                  </a:cubicBezTo>
                  <a:close/>
                </a:path>
              </a:pathLst>
            </a:custGeom>
            <a:solidFill>
              <a:schemeClr val="bg1"/>
            </a:solidFill>
            <a:ln>
              <a:noFill/>
            </a:ln>
            <a:extLst>
              <a:ext uri="{91240B29-F687-4F45-9708-019B960494DF}">
                <a14:hiddenLine xmlns:a14="http://schemas.microsoft.com/office/drawing/2010/main" w="9525">
                  <a:solidFill>
                    <a:srgbClr val="000000"/>
                  </a:solidFill>
                  <a:round/>
                </a14:hiddenLine>
              </a:ext>
            </a:extLst>
          </p:spPr>
          <p:txBody>
            <a:bodyPr/>
            <a:lstStyle/>
            <a:p>
              <a:pPr defTabSz="912495" eaLnBrk="0" fontAlgn="base" hangingPunct="0">
                <a:spcBef>
                  <a:spcPct val="0"/>
                </a:spcBef>
                <a:spcAft>
                  <a:spcPct val="0"/>
                </a:spcAft>
              </a:pPr>
              <a:endParaRPr lang="zh-CN" altLang="en-US">
                <a:solidFill>
                  <a:prstClr val="black"/>
                </a:solidFill>
                <a:cs typeface="+mn-ea"/>
                <a:sym typeface="+mn-lt"/>
              </a:endParaRPr>
            </a:p>
          </p:txBody>
        </p:sp>
        <p:sp>
          <p:nvSpPr>
            <p:cNvPr id="13" name="Freeform 120"/>
            <p:cNvSpPr>
              <a:spLocks noEditPoints="1"/>
            </p:cNvSpPr>
            <p:nvPr/>
          </p:nvSpPr>
          <p:spPr bwMode="auto">
            <a:xfrm>
              <a:off x="1150826" y="2855685"/>
              <a:ext cx="320675" cy="277813"/>
            </a:xfrm>
            <a:custGeom>
              <a:avLst/>
              <a:gdLst>
                <a:gd name="T0" fmla="*/ 2147483646 w 117"/>
                <a:gd name="T1" fmla="*/ 2147483646 h 101"/>
                <a:gd name="T2" fmla="*/ 2147483646 w 117"/>
                <a:gd name="T3" fmla="*/ 2147483646 h 101"/>
                <a:gd name="T4" fmla="*/ 2147483646 w 117"/>
                <a:gd name="T5" fmla="*/ 2147483646 h 101"/>
                <a:gd name="T6" fmla="*/ 0 w 117"/>
                <a:gd name="T7" fmla="*/ 2147483646 h 101"/>
                <a:gd name="T8" fmla="*/ 0 w 117"/>
                <a:gd name="T9" fmla="*/ 2147483646 h 101"/>
                <a:gd name="T10" fmla="*/ 2147483646 w 117"/>
                <a:gd name="T11" fmla="*/ 2147483646 h 101"/>
                <a:gd name="T12" fmla="*/ 2147483646 w 117"/>
                <a:gd name="T13" fmla="*/ 2147483646 h 101"/>
                <a:gd name="T14" fmla="*/ 2147483646 w 117"/>
                <a:gd name="T15" fmla="*/ 2147483646 h 101"/>
                <a:gd name="T16" fmla="*/ 2147483646 w 117"/>
                <a:gd name="T17" fmla="*/ 2147483646 h 101"/>
                <a:gd name="T18" fmla="*/ 2147483646 w 117"/>
                <a:gd name="T19" fmla="*/ 2147483646 h 101"/>
                <a:gd name="T20" fmla="*/ 2147483646 w 117"/>
                <a:gd name="T21" fmla="*/ 2147483646 h 101"/>
                <a:gd name="T22" fmla="*/ 2147483646 w 117"/>
                <a:gd name="T23" fmla="*/ 2147483646 h 101"/>
                <a:gd name="T24" fmla="*/ 2147483646 w 117"/>
                <a:gd name="T25" fmla="*/ 2147483646 h 101"/>
                <a:gd name="T26" fmla="*/ 2147483646 w 117"/>
                <a:gd name="T27" fmla="*/ 2147483646 h 101"/>
                <a:gd name="T28" fmla="*/ 2147483646 w 117"/>
                <a:gd name="T29" fmla="*/ 2147483646 h 101"/>
                <a:gd name="T30" fmla="*/ 2147483646 w 117"/>
                <a:gd name="T31" fmla="*/ 2147483646 h 101"/>
                <a:gd name="T32" fmla="*/ 2147483646 w 117"/>
                <a:gd name="T33" fmla="*/ 0 h 101"/>
                <a:gd name="T34" fmla="*/ 2147483646 w 117"/>
                <a:gd name="T35" fmla="*/ 2147483646 h 101"/>
                <a:gd name="T36" fmla="*/ 2147483646 w 117"/>
                <a:gd name="T37" fmla="*/ 2147483646 h 101"/>
                <a:gd name="T38" fmla="*/ 2147483646 w 117"/>
                <a:gd name="T39" fmla="*/ 2147483646 h 101"/>
                <a:gd name="T40" fmla="*/ 2147483646 w 117"/>
                <a:gd name="T41" fmla="*/ 2147483646 h 101"/>
                <a:gd name="T42" fmla="*/ 2147483646 w 117"/>
                <a:gd name="T43" fmla="*/ 2147483646 h 101"/>
                <a:gd name="T44" fmla="*/ 2147483646 w 117"/>
                <a:gd name="T45" fmla="*/ 2147483646 h 101"/>
                <a:gd name="T46" fmla="*/ 2147483646 w 117"/>
                <a:gd name="T47" fmla="*/ 2147483646 h 101"/>
                <a:gd name="T48" fmla="*/ 2147483646 w 117"/>
                <a:gd name="T49" fmla="*/ 2147483646 h 101"/>
                <a:gd name="T50" fmla="*/ 2147483646 w 117"/>
                <a:gd name="T51" fmla="*/ 2147483646 h 101"/>
                <a:gd name="T52" fmla="*/ 2147483646 w 117"/>
                <a:gd name="T53" fmla="*/ 2147483646 h 101"/>
                <a:gd name="T54" fmla="*/ 2147483646 w 117"/>
                <a:gd name="T55" fmla="*/ 2147483646 h 101"/>
                <a:gd name="T56" fmla="*/ 2147483646 w 117"/>
                <a:gd name="T57" fmla="*/ 2147483646 h 101"/>
                <a:gd name="T58" fmla="*/ 2147483646 w 117"/>
                <a:gd name="T59" fmla="*/ 2147483646 h 101"/>
                <a:gd name="T60" fmla="*/ 2147483646 w 117"/>
                <a:gd name="T61" fmla="*/ 2147483646 h 101"/>
                <a:gd name="T62" fmla="*/ 2147483646 w 117"/>
                <a:gd name="T63" fmla="*/ 2147483646 h 101"/>
                <a:gd name="T64" fmla="*/ 2147483646 w 117"/>
                <a:gd name="T65" fmla="*/ 2147483646 h 101"/>
                <a:gd name="T66" fmla="*/ 2147483646 w 117"/>
                <a:gd name="T67" fmla="*/ 2147483646 h 101"/>
                <a:gd name="T68" fmla="*/ 2147483646 w 117"/>
                <a:gd name="T69" fmla="*/ 2147483646 h 101"/>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0" t="0" r="r" b="b"/>
              <a:pathLst>
                <a:path w="117" h="101">
                  <a:moveTo>
                    <a:pt x="95" y="7"/>
                  </a:moveTo>
                  <a:cubicBezTo>
                    <a:pt x="95" y="14"/>
                    <a:pt x="95" y="14"/>
                    <a:pt x="95" y="14"/>
                  </a:cubicBezTo>
                  <a:cubicBezTo>
                    <a:pt x="15" y="36"/>
                    <a:pt x="15" y="36"/>
                    <a:pt x="15" y="36"/>
                  </a:cubicBezTo>
                  <a:cubicBezTo>
                    <a:pt x="0" y="28"/>
                    <a:pt x="0" y="28"/>
                    <a:pt x="0" y="28"/>
                  </a:cubicBezTo>
                  <a:cubicBezTo>
                    <a:pt x="0" y="72"/>
                    <a:pt x="0" y="72"/>
                    <a:pt x="0" y="72"/>
                  </a:cubicBezTo>
                  <a:cubicBezTo>
                    <a:pt x="15" y="65"/>
                    <a:pt x="15" y="65"/>
                    <a:pt x="15" y="65"/>
                  </a:cubicBezTo>
                  <a:cubicBezTo>
                    <a:pt x="24" y="67"/>
                    <a:pt x="24" y="67"/>
                    <a:pt x="24" y="67"/>
                  </a:cubicBezTo>
                  <a:cubicBezTo>
                    <a:pt x="21" y="76"/>
                    <a:pt x="21" y="76"/>
                    <a:pt x="21" y="76"/>
                  </a:cubicBezTo>
                  <a:cubicBezTo>
                    <a:pt x="20" y="82"/>
                    <a:pt x="23" y="88"/>
                    <a:pt x="29" y="89"/>
                  </a:cubicBezTo>
                  <a:cubicBezTo>
                    <a:pt x="50" y="95"/>
                    <a:pt x="50" y="95"/>
                    <a:pt x="50" y="95"/>
                  </a:cubicBezTo>
                  <a:cubicBezTo>
                    <a:pt x="51" y="95"/>
                    <a:pt x="52" y="95"/>
                    <a:pt x="53" y="95"/>
                  </a:cubicBezTo>
                  <a:cubicBezTo>
                    <a:pt x="58" y="95"/>
                    <a:pt x="62" y="92"/>
                    <a:pt x="64" y="87"/>
                  </a:cubicBezTo>
                  <a:cubicBezTo>
                    <a:pt x="66" y="78"/>
                    <a:pt x="66" y="78"/>
                    <a:pt x="66" y="78"/>
                  </a:cubicBezTo>
                  <a:cubicBezTo>
                    <a:pt x="95" y="86"/>
                    <a:pt x="95" y="86"/>
                    <a:pt x="95" y="86"/>
                  </a:cubicBezTo>
                  <a:cubicBezTo>
                    <a:pt x="95" y="94"/>
                    <a:pt x="95" y="94"/>
                    <a:pt x="95" y="94"/>
                  </a:cubicBezTo>
                  <a:cubicBezTo>
                    <a:pt x="117" y="101"/>
                    <a:pt x="117" y="101"/>
                    <a:pt x="117" y="101"/>
                  </a:cubicBezTo>
                  <a:cubicBezTo>
                    <a:pt x="117" y="0"/>
                    <a:pt x="117" y="0"/>
                    <a:pt x="117" y="0"/>
                  </a:cubicBezTo>
                  <a:lnTo>
                    <a:pt x="95" y="7"/>
                  </a:lnTo>
                  <a:close/>
                  <a:moveTo>
                    <a:pt x="57" y="85"/>
                  </a:moveTo>
                  <a:cubicBezTo>
                    <a:pt x="56" y="87"/>
                    <a:pt x="54" y="88"/>
                    <a:pt x="52" y="88"/>
                  </a:cubicBezTo>
                  <a:cubicBezTo>
                    <a:pt x="31" y="82"/>
                    <a:pt x="31" y="82"/>
                    <a:pt x="31" y="82"/>
                  </a:cubicBezTo>
                  <a:cubicBezTo>
                    <a:pt x="29" y="82"/>
                    <a:pt x="28" y="80"/>
                    <a:pt x="28" y="78"/>
                  </a:cubicBezTo>
                  <a:cubicBezTo>
                    <a:pt x="31" y="69"/>
                    <a:pt x="31" y="69"/>
                    <a:pt x="31" y="69"/>
                  </a:cubicBezTo>
                  <a:cubicBezTo>
                    <a:pt x="59" y="77"/>
                    <a:pt x="59" y="77"/>
                    <a:pt x="59" y="77"/>
                  </a:cubicBezTo>
                  <a:lnTo>
                    <a:pt x="57" y="85"/>
                  </a:lnTo>
                  <a:close/>
                  <a:moveTo>
                    <a:pt x="95" y="50"/>
                  </a:moveTo>
                  <a:cubicBezTo>
                    <a:pt x="15" y="50"/>
                    <a:pt x="15" y="50"/>
                    <a:pt x="15" y="50"/>
                  </a:cubicBezTo>
                  <a:cubicBezTo>
                    <a:pt x="15" y="43"/>
                    <a:pt x="15" y="43"/>
                    <a:pt x="15" y="43"/>
                  </a:cubicBezTo>
                  <a:cubicBezTo>
                    <a:pt x="95" y="21"/>
                    <a:pt x="95" y="21"/>
                    <a:pt x="95" y="21"/>
                  </a:cubicBezTo>
                  <a:lnTo>
                    <a:pt x="95" y="50"/>
                  </a:lnTo>
                  <a:close/>
                  <a:moveTo>
                    <a:pt x="109" y="50"/>
                  </a:moveTo>
                  <a:cubicBezTo>
                    <a:pt x="102" y="50"/>
                    <a:pt x="102" y="50"/>
                    <a:pt x="102" y="50"/>
                  </a:cubicBezTo>
                  <a:cubicBezTo>
                    <a:pt x="102" y="14"/>
                    <a:pt x="102" y="14"/>
                    <a:pt x="102" y="14"/>
                  </a:cubicBezTo>
                  <a:cubicBezTo>
                    <a:pt x="109" y="14"/>
                    <a:pt x="109" y="14"/>
                    <a:pt x="109" y="14"/>
                  </a:cubicBezTo>
                  <a:lnTo>
                    <a:pt x="109" y="50"/>
                  </a:lnTo>
                  <a:close/>
                </a:path>
              </a:pathLst>
            </a:custGeom>
            <a:solidFill>
              <a:schemeClr val="bg1"/>
            </a:solidFill>
            <a:ln>
              <a:noFill/>
            </a:ln>
            <a:extLst>
              <a:ext uri="{91240B29-F687-4F45-9708-019B960494DF}">
                <a14:hiddenLine xmlns:a14="http://schemas.microsoft.com/office/drawing/2010/main" w="9525">
                  <a:solidFill>
                    <a:srgbClr val="000000"/>
                  </a:solidFill>
                  <a:round/>
                </a14:hiddenLine>
              </a:ext>
            </a:extLst>
          </p:spPr>
          <p:txBody>
            <a:bodyPr/>
            <a:lstStyle/>
            <a:p>
              <a:pPr defTabSz="912495" eaLnBrk="0" fontAlgn="base" hangingPunct="0">
                <a:spcBef>
                  <a:spcPct val="0"/>
                </a:spcBef>
                <a:spcAft>
                  <a:spcPct val="0"/>
                </a:spcAft>
              </a:pPr>
              <a:endParaRPr lang="zh-CN" altLang="en-US">
                <a:solidFill>
                  <a:prstClr val="black"/>
                </a:solidFill>
                <a:cs typeface="+mn-ea"/>
                <a:sym typeface="+mn-lt"/>
              </a:endParaRPr>
            </a:p>
          </p:txBody>
        </p:sp>
        <p:sp>
          <p:nvSpPr>
            <p:cNvPr id="14" name="Freeform 171"/>
            <p:cNvSpPr>
              <a:spLocks noEditPoints="1"/>
            </p:cNvSpPr>
            <p:nvPr/>
          </p:nvSpPr>
          <p:spPr bwMode="auto">
            <a:xfrm>
              <a:off x="4278200" y="4138384"/>
              <a:ext cx="374650" cy="344488"/>
            </a:xfrm>
            <a:custGeom>
              <a:avLst/>
              <a:gdLst>
                <a:gd name="T0" fmla="*/ 2147483646 w 182"/>
                <a:gd name="T1" fmla="*/ 2147483646 h 167"/>
                <a:gd name="T2" fmla="*/ 2147483646 w 182"/>
                <a:gd name="T3" fmla="*/ 2147483646 h 167"/>
                <a:gd name="T4" fmla="*/ 2147483646 w 182"/>
                <a:gd name="T5" fmla="*/ 2147483646 h 167"/>
                <a:gd name="T6" fmla="*/ 2147483646 w 182"/>
                <a:gd name="T7" fmla="*/ 2147483646 h 167"/>
                <a:gd name="T8" fmla="*/ 2147483646 w 182"/>
                <a:gd name="T9" fmla="*/ 0 h 167"/>
                <a:gd name="T10" fmla="*/ 0 w 182"/>
                <a:gd name="T11" fmla="*/ 2147483646 h 167"/>
                <a:gd name="T12" fmla="*/ 2147483646 w 182"/>
                <a:gd name="T13" fmla="*/ 2147483646 h 167"/>
                <a:gd name="T14" fmla="*/ 2147483646 w 182"/>
                <a:gd name="T15" fmla="*/ 2147483646 h 167"/>
                <a:gd name="T16" fmla="*/ 2147483646 w 182"/>
                <a:gd name="T17" fmla="*/ 2147483646 h 167"/>
                <a:gd name="T18" fmla="*/ 2147483646 w 182"/>
                <a:gd name="T19" fmla="*/ 2147483646 h 167"/>
                <a:gd name="T20" fmla="*/ 2147483646 w 182"/>
                <a:gd name="T21" fmla="*/ 2147483646 h 167"/>
                <a:gd name="T22" fmla="*/ 2147483646 w 182"/>
                <a:gd name="T23" fmla="*/ 2147483646 h 167"/>
                <a:gd name="T24" fmla="*/ 2147483646 w 182"/>
                <a:gd name="T25" fmla="*/ 2147483646 h 167"/>
                <a:gd name="T26" fmla="*/ 2147483646 w 182"/>
                <a:gd name="T27" fmla="*/ 2147483646 h 167"/>
                <a:gd name="T28" fmla="*/ 2147483646 w 182"/>
                <a:gd name="T29" fmla="*/ 2147483646 h 167"/>
                <a:gd name="T30" fmla="*/ 2147483646 w 182"/>
                <a:gd name="T31" fmla="*/ 2147483646 h 167"/>
                <a:gd name="T32" fmla="*/ 2147483646 w 182"/>
                <a:gd name="T33" fmla="*/ 2147483646 h 167"/>
                <a:gd name="T34" fmla="*/ 2147483646 w 182"/>
                <a:gd name="T35" fmla="*/ 2147483646 h 167"/>
                <a:gd name="T36" fmla="*/ 2147483646 w 182"/>
                <a:gd name="T37" fmla="*/ 2147483646 h 167"/>
                <a:gd name="T38" fmla="*/ 2147483646 w 182"/>
                <a:gd name="T39" fmla="*/ 2147483646 h 167"/>
                <a:gd name="T40" fmla="*/ 2147483646 w 182"/>
                <a:gd name="T41" fmla="*/ 2147483646 h 167"/>
                <a:gd name="T42" fmla="*/ 2147483646 w 182"/>
                <a:gd name="T43" fmla="*/ 2147483646 h 167"/>
                <a:gd name="T44" fmla="*/ 2147483646 w 182"/>
                <a:gd name="T45" fmla="*/ 2147483646 h 167"/>
                <a:gd name="T46" fmla="*/ 2147483646 w 182"/>
                <a:gd name="T47" fmla="*/ 2147483646 h 167"/>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0" t="0" r="r" b="b"/>
              <a:pathLst>
                <a:path w="182" h="167">
                  <a:moveTo>
                    <a:pt x="148" y="44"/>
                  </a:moveTo>
                  <a:lnTo>
                    <a:pt x="148" y="2"/>
                  </a:lnTo>
                  <a:lnTo>
                    <a:pt x="126" y="2"/>
                  </a:lnTo>
                  <a:lnTo>
                    <a:pt x="126" y="26"/>
                  </a:lnTo>
                  <a:lnTo>
                    <a:pt x="90" y="0"/>
                  </a:lnTo>
                  <a:lnTo>
                    <a:pt x="0" y="70"/>
                  </a:lnTo>
                  <a:lnTo>
                    <a:pt x="15" y="87"/>
                  </a:lnTo>
                  <a:lnTo>
                    <a:pt x="24" y="81"/>
                  </a:lnTo>
                  <a:lnTo>
                    <a:pt x="24" y="167"/>
                  </a:lnTo>
                  <a:lnTo>
                    <a:pt x="158" y="167"/>
                  </a:lnTo>
                  <a:lnTo>
                    <a:pt x="158" y="81"/>
                  </a:lnTo>
                  <a:lnTo>
                    <a:pt x="168" y="87"/>
                  </a:lnTo>
                  <a:lnTo>
                    <a:pt x="182" y="70"/>
                  </a:lnTo>
                  <a:lnTo>
                    <a:pt x="148" y="44"/>
                  </a:lnTo>
                  <a:close/>
                  <a:moveTo>
                    <a:pt x="145" y="154"/>
                  </a:moveTo>
                  <a:lnTo>
                    <a:pt x="115" y="154"/>
                  </a:lnTo>
                  <a:lnTo>
                    <a:pt x="115" y="104"/>
                  </a:lnTo>
                  <a:lnTo>
                    <a:pt x="68" y="104"/>
                  </a:lnTo>
                  <a:lnTo>
                    <a:pt x="68" y="154"/>
                  </a:lnTo>
                  <a:lnTo>
                    <a:pt x="37" y="154"/>
                  </a:lnTo>
                  <a:lnTo>
                    <a:pt x="37" y="71"/>
                  </a:lnTo>
                  <a:lnTo>
                    <a:pt x="90" y="31"/>
                  </a:lnTo>
                  <a:lnTo>
                    <a:pt x="145" y="71"/>
                  </a:lnTo>
                  <a:lnTo>
                    <a:pt x="145" y="154"/>
                  </a:lnTo>
                  <a:close/>
                </a:path>
              </a:pathLst>
            </a:custGeom>
            <a:solidFill>
              <a:schemeClr val="bg1"/>
            </a:solidFill>
            <a:ln>
              <a:noFill/>
            </a:ln>
            <a:extLst>
              <a:ext uri="{91240B29-F687-4F45-9708-019B960494DF}">
                <a14:hiddenLine xmlns:a14="http://schemas.microsoft.com/office/drawing/2010/main" w="9525">
                  <a:solidFill>
                    <a:srgbClr val="000000"/>
                  </a:solidFill>
                  <a:round/>
                </a14:hiddenLine>
              </a:ext>
            </a:extLst>
          </p:spPr>
          <p:txBody>
            <a:bodyPr/>
            <a:lstStyle/>
            <a:p>
              <a:pPr defTabSz="912495" eaLnBrk="0" fontAlgn="base" hangingPunct="0">
                <a:spcBef>
                  <a:spcPct val="0"/>
                </a:spcBef>
                <a:spcAft>
                  <a:spcPct val="0"/>
                </a:spcAft>
              </a:pPr>
              <a:endParaRPr lang="zh-CN" altLang="en-US">
                <a:solidFill>
                  <a:prstClr val="black"/>
                </a:solidFill>
                <a:cs typeface="+mn-ea"/>
                <a:sym typeface="+mn-lt"/>
              </a:endParaRPr>
            </a:p>
          </p:txBody>
        </p:sp>
        <p:sp>
          <p:nvSpPr>
            <p:cNvPr id="15" name="Freeform 179"/>
            <p:cNvSpPr>
              <a:spLocks noEditPoints="1"/>
            </p:cNvSpPr>
            <p:nvPr/>
          </p:nvSpPr>
          <p:spPr bwMode="auto">
            <a:xfrm>
              <a:off x="3830526" y="2833460"/>
              <a:ext cx="384175" cy="346075"/>
            </a:xfrm>
            <a:custGeom>
              <a:avLst/>
              <a:gdLst>
                <a:gd name="T0" fmla="*/ 2147483646 w 187"/>
                <a:gd name="T1" fmla="*/ 2147483646 h 168"/>
                <a:gd name="T2" fmla="*/ 2147483646 w 187"/>
                <a:gd name="T3" fmla="*/ 2147483646 h 168"/>
                <a:gd name="T4" fmla="*/ 2147483646 w 187"/>
                <a:gd name="T5" fmla="*/ 0 h 168"/>
                <a:gd name="T6" fmla="*/ 2147483646 w 187"/>
                <a:gd name="T7" fmla="*/ 2147483646 h 168"/>
                <a:gd name="T8" fmla="*/ 2147483646 w 187"/>
                <a:gd name="T9" fmla="*/ 2147483646 h 168"/>
                <a:gd name="T10" fmla="*/ 2147483646 w 187"/>
                <a:gd name="T11" fmla="*/ 2147483646 h 168"/>
                <a:gd name="T12" fmla="*/ 2147483646 w 187"/>
                <a:gd name="T13" fmla="*/ 2147483646 h 168"/>
                <a:gd name="T14" fmla="*/ 2147483646 w 187"/>
                <a:gd name="T15" fmla="*/ 2147483646 h 168"/>
                <a:gd name="T16" fmla="*/ 2147483646 w 187"/>
                <a:gd name="T17" fmla="*/ 2147483646 h 168"/>
                <a:gd name="T18" fmla="*/ 2147483646 w 187"/>
                <a:gd name="T19" fmla="*/ 2147483646 h 168"/>
                <a:gd name="T20" fmla="*/ 2147483646 w 187"/>
                <a:gd name="T21" fmla="*/ 2147483646 h 168"/>
                <a:gd name="T22" fmla="*/ 2147483646 w 187"/>
                <a:gd name="T23" fmla="*/ 2147483646 h 168"/>
                <a:gd name="T24" fmla="*/ 2147483646 w 187"/>
                <a:gd name="T25" fmla="*/ 2147483646 h 168"/>
                <a:gd name="T26" fmla="*/ 2147483646 w 187"/>
                <a:gd name="T27" fmla="*/ 2147483646 h 168"/>
                <a:gd name="T28" fmla="*/ 2147483646 w 187"/>
                <a:gd name="T29" fmla="*/ 2147483646 h 168"/>
                <a:gd name="T30" fmla="*/ 2147483646 w 187"/>
                <a:gd name="T31" fmla="*/ 2147483646 h 168"/>
                <a:gd name="T32" fmla="*/ 2147483646 w 187"/>
                <a:gd name="T33" fmla="*/ 2147483646 h 168"/>
                <a:gd name="T34" fmla="*/ 2147483646 w 187"/>
                <a:gd name="T35" fmla="*/ 2147483646 h 168"/>
                <a:gd name="T36" fmla="*/ 2147483646 w 187"/>
                <a:gd name="T37" fmla="*/ 2147483646 h 168"/>
                <a:gd name="T38" fmla="*/ 2147483646 w 187"/>
                <a:gd name="T39" fmla="*/ 2147483646 h 168"/>
                <a:gd name="T40" fmla="*/ 2147483646 w 187"/>
                <a:gd name="T41" fmla="*/ 2147483646 h 168"/>
                <a:gd name="T42" fmla="*/ 2147483646 w 187"/>
                <a:gd name="T43" fmla="*/ 2147483646 h 168"/>
                <a:gd name="T44" fmla="*/ 2147483646 w 187"/>
                <a:gd name="T45" fmla="*/ 2147483646 h 168"/>
                <a:gd name="T46" fmla="*/ 2147483646 w 187"/>
                <a:gd name="T47" fmla="*/ 2147483646 h 168"/>
                <a:gd name="T48" fmla="*/ 2147483646 w 187"/>
                <a:gd name="T49" fmla="*/ 2147483646 h 168"/>
                <a:gd name="T50" fmla="*/ 2147483646 w 187"/>
                <a:gd name="T51" fmla="*/ 2147483646 h 168"/>
                <a:gd name="T52" fmla="*/ 2147483646 w 187"/>
                <a:gd name="T53" fmla="*/ 2147483646 h 168"/>
                <a:gd name="T54" fmla="*/ 2147483646 w 187"/>
                <a:gd name="T55" fmla="*/ 2147483646 h 168"/>
                <a:gd name="T56" fmla="*/ 2147483646 w 187"/>
                <a:gd name="T57" fmla="*/ 0 h 168"/>
                <a:gd name="T58" fmla="*/ 0 w 187"/>
                <a:gd name="T59" fmla="*/ 2147483646 h 168"/>
                <a:gd name="T60" fmla="*/ 2147483646 w 187"/>
                <a:gd name="T61" fmla="*/ 2147483646 h 168"/>
                <a:gd name="T62" fmla="*/ 2147483646 w 187"/>
                <a:gd name="T63" fmla="*/ 2147483646 h 168"/>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0" t="0" r="r" b="b"/>
              <a:pathLst>
                <a:path w="187" h="168">
                  <a:moveTo>
                    <a:pt x="152" y="65"/>
                  </a:moveTo>
                  <a:lnTo>
                    <a:pt x="97" y="31"/>
                  </a:lnTo>
                  <a:lnTo>
                    <a:pt x="132" y="0"/>
                  </a:lnTo>
                  <a:lnTo>
                    <a:pt x="187" y="36"/>
                  </a:lnTo>
                  <a:lnTo>
                    <a:pt x="152" y="65"/>
                  </a:lnTo>
                  <a:close/>
                  <a:moveTo>
                    <a:pt x="131" y="129"/>
                  </a:moveTo>
                  <a:lnTo>
                    <a:pt x="185" y="97"/>
                  </a:lnTo>
                  <a:lnTo>
                    <a:pt x="153" y="69"/>
                  </a:lnTo>
                  <a:lnTo>
                    <a:pt x="100" y="102"/>
                  </a:lnTo>
                  <a:lnTo>
                    <a:pt x="131" y="129"/>
                  </a:lnTo>
                  <a:close/>
                  <a:moveTo>
                    <a:pt x="89" y="102"/>
                  </a:moveTo>
                  <a:lnTo>
                    <a:pt x="36" y="69"/>
                  </a:lnTo>
                  <a:lnTo>
                    <a:pt x="3" y="97"/>
                  </a:lnTo>
                  <a:lnTo>
                    <a:pt x="57" y="129"/>
                  </a:lnTo>
                  <a:lnTo>
                    <a:pt x="89" y="102"/>
                  </a:lnTo>
                  <a:close/>
                  <a:moveTo>
                    <a:pt x="37" y="124"/>
                  </a:moveTo>
                  <a:lnTo>
                    <a:pt x="37" y="134"/>
                  </a:lnTo>
                  <a:lnTo>
                    <a:pt x="92" y="168"/>
                  </a:lnTo>
                  <a:lnTo>
                    <a:pt x="92" y="105"/>
                  </a:lnTo>
                  <a:lnTo>
                    <a:pt x="57" y="134"/>
                  </a:lnTo>
                  <a:lnTo>
                    <a:pt x="37" y="124"/>
                  </a:lnTo>
                  <a:close/>
                  <a:moveTo>
                    <a:pt x="150" y="124"/>
                  </a:moveTo>
                  <a:lnTo>
                    <a:pt x="132" y="134"/>
                  </a:lnTo>
                  <a:lnTo>
                    <a:pt x="97" y="105"/>
                  </a:lnTo>
                  <a:lnTo>
                    <a:pt x="97" y="168"/>
                  </a:lnTo>
                  <a:lnTo>
                    <a:pt x="150" y="134"/>
                  </a:lnTo>
                  <a:lnTo>
                    <a:pt x="150" y="124"/>
                  </a:lnTo>
                  <a:close/>
                  <a:moveTo>
                    <a:pt x="92" y="31"/>
                  </a:moveTo>
                  <a:lnTo>
                    <a:pt x="57" y="0"/>
                  </a:lnTo>
                  <a:lnTo>
                    <a:pt x="0" y="36"/>
                  </a:lnTo>
                  <a:lnTo>
                    <a:pt x="36" y="65"/>
                  </a:lnTo>
                  <a:lnTo>
                    <a:pt x="92" y="31"/>
                  </a:lnTo>
                  <a:close/>
                </a:path>
              </a:pathLst>
            </a:custGeom>
            <a:solidFill>
              <a:schemeClr val="bg1"/>
            </a:solidFill>
            <a:ln>
              <a:noFill/>
            </a:ln>
            <a:extLst>
              <a:ext uri="{91240B29-F687-4F45-9708-019B960494DF}">
                <a14:hiddenLine xmlns:a14="http://schemas.microsoft.com/office/drawing/2010/main" w="9525">
                  <a:solidFill>
                    <a:srgbClr val="000000"/>
                  </a:solidFill>
                  <a:round/>
                </a14:hiddenLine>
              </a:ext>
            </a:extLst>
          </p:spPr>
          <p:txBody>
            <a:bodyPr/>
            <a:lstStyle/>
            <a:p>
              <a:pPr defTabSz="912495" eaLnBrk="0" fontAlgn="base" hangingPunct="0">
                <a:spcBef>
                  <a:spcPct val="0"/>
                </a:spcBef>
                <a:spcAft>
                  <a:spcPct val="0"/>
                </a:spcAft>
              </a:pPr>
              <a:endParaRPr lang="zh-CN" altLang="en-US">
                <a:solidFill>
                  <a:prstClr val="black"/>
                </a:solidFill>
                <a:cs typeface="+mn-ea"/>
                <a:sym typeface="+mn-lt"/>
              </a:endParaRPr>
            </a:p>
          </p:txBody>
        </p:sp>
        <p:sp>
          <p:nvSpPr>
            <p:cNvPr id="16" name="Freeform 202"/>
            <p:cNvSpPr>
              <a:spLocks noEditPoints="1"/>
            </p:cNvSpPr>
            <p:nvPr/>
          </p:nvSpPr>
          <p:spPr bwMode="auto">
            <a:xfrm>
              <a:off x="2641488" y="2338160"/>
              <a:ext cx="119063" cy="119063"/>
            </a:xfrm>
            <a:custGeom>
              <a:avLst/>
              <a:gdLst>
                <a:gd name="T0" fmla="*/ 2147483646 w 36"/>
                <a:gd name="T1" fmla="*/ 0 h 36"/>
                <a:gd name="T2" fmla="*/ 0 w 36"/>
                <a:gd name="T3" fmla="*/ 2147483646 h 36"/>
                <a:gd name="T4" fmla="*/ 2147483646 w 36"/>
                <a:gd name="T5" fmla="*/ 2147483646 h 36"/>
                <a:gd name="T6" fmla="*/ 2147483646 w 36"/>
                <a:gd name="T7" fmla="*/ 2147483646 h 36"/>
                <a:gd name="T8" fmla="*/ 2147483646 w 36"/>
                <a:gd name="T9" fmla="*/ 0 h 36"/>
                <a:gd name="T10" fmla="*/ 2147483646 w 36"/>
                <a:gd name="T11" fmla="*/ 2147483646 h 36"/>
                <a:gd name="T12" fmla="*/ 2147483646 w 36"/>
                <a:gd name="T13" fmla="*/ 2147483646 h 36"/>
                <a:gd name="T14" fmla="*/ 2147483646 w 36"/>
                <a:gd name="T15" fmla="*/ 2147483646 h 36"/>
                <a:gd name="T16" fmla="*/ 2147483646 w 36"/>
                <a:gd name="T17" fmla="*/ 2147483646 h 36"/>
                <a:gd name="T18" fmla="*/ 2147483646 w 36"/>
                <a:gd name="T19" fmla="*/ 2147483646 h 36"/>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36" h="36">
                  <a:moveTo>
                    <a:pt x="18" y="0"/>
                  </a:moveTo>
                  <a:cubicBezTo>
                    <a:pt x="8" y="0"/>
                    <a:pt x="0" y="8"/>
                    <a:pt x="0" y="18"/>
                  </a:cubicBezTo>
                  <a:cubicBezTo>
                    <a:pt x="0" y="28"/>
                    <a:pt x="8" y="36"/>
                    <a:pt x="18" y="36"/>
                  </a:cubicBezTo>
                  <a:cubicBezTo>
                    <a:pt x="28" y="36"/>
                    <a:pt x="36" y="28"/>
                    <a:pt x="36" y="18"/>
                  </a:cubicBezTo>
                  <a:cubicBezTo>
                    <a:pt x="36" y="8"/>
                    <a:pt x="28" y="0"/>
                    <a:pt x="18" y="0"/>
                  </a:cubicBezTo>
                  <a:close/>
                  <a:moveTo>
                    <a:pt x="13" y="28"/>
                  </a:moveTo>
                  <a:cubicBezTo>
                    <a:pt x="11" y="26"/>
                    <a:pt x="10" y="23"/>
                    <a:pt x="10" y="20"/>
                  </a:cubicBezTo>
                  <a:cubicBezTo>
                    <a:pt x="10" y="14"/>
                    <a:pt x="15" y="9"/>
                    <a:pt x="21" y="9"/>
                  </a:cubicBezTo>
                  <a:cubicBezTo>
                    <a:pt x="24" y="9"/>
                    <a:pt x="27" y="10"/>
                    <a:pt x="29" y="13"/>
                  </a:cubicBezTo>
                  <a:cubicBezTo>
                    <a:pt x="21" y="14"/>
                    <a:pt x="14" y="20"/>
                    <a:pt x="13" y="28"/>
                  </a:cubicBezTo>
                  <a:close/>
                </a:path>
              </a:pathLst>
            </a:custGeom>
            <a:solidFill>
              <a:schemeClr val="bg1"/>
            </a:solidFill>
            <a:ln>
              <a:noFill/>
            </a:ln>
            <a:extLst>
              <a:ext uri="{91240B29-F687-4F45-9708-019B960494DF}">
                <a14:hiddenLine xmlns:a14="http://schemas.microsoft.com/office/drawing/2010/main" w="9525">
                  <a:solidFill>
                    <a:srgbClr val="000000"/>
                  </a:solidFill>
                  <a:round/>
                </a14:hiddenLine>
              </a:ext>
            </a:extLst>
          </p:spPr>
          <p:txBody>
            <a:bodyPr/>
            <a:lstStyle/>
            <a:p>
              <a:pPr defTabSz="912495" eaLnBrk="0" fontAlgn="base" hangingPunct="0">
                <a:spcBef>
                  <a:spcPct val="0"/>
                </a:spcBef>
                <a:spcAft>
                  <a:spcPct val="0"/>
                </a:spcAft>
              </a:pPr>
              <a:endParaRPr lang="zh-CN" altLang="en-US">
                <a:solidFill>
                  <a:prstClr val="black"/>
                </a:solidFill>
                <a:cs typeface="+mn-ea"/>
                <a:sym typeface="+mn-lt"/>
              </a:endParaRPr>
            </a:p>
          </p:txBody>
        </p:sp>
        <p:sp>
          <p:nvSpPr>
            <p:cNvPr id="17" name="Freeform 203"/>
            <p:cNvSpPr>
              <a:spLocks noEditPoints="1"/>
            </p:cNvSpPr>
            <p:nvPr/>
          </p:nvSpPr>
          <p:spPr bwMode="auto">
            <a:xfrm>
              <a:off x="2501788" y="2250847"/>
              <a:ext cx="339725" cy="265112"/>
            </a:xfrm>
            <a:custGeom>
              <a:avLst/>
              <a:gdLst>
                <a:gd name="T0" fmla="*/ 2147483646 w 102"/>
                <a:gd name="T1" fmla="*/ 2147483646 h 80"/>
                <a:gd name="T2" fmla="*/ 2147483646 w 102"/>
                <a:gd name="T3" fmla="*/ 2147483646 h 80"/>
                <a:gd name="T4" fmla="*/ 2147483646 w 102"/>
                <a:gd name="T5" fmla="*/ 0 h 80"/>
                <a:gd name="T6" fmla="*/ 2147483646 w 102"/>
                <a:gd name="T7" fmla="*/ 0 h 80"/>
                <a:gd name="T8" fmla="*/ 2147483646 w 102"/>
                <a:gd name="T9" fmla="*/ 2147483646 h 80"/>
                <a:gd name="T10" fmla="*/ 2147483646 w 102"/>
                <a:gd name="T11" fmla="*/ 2147483646 h 80"/>
                <a:gd name="T12" fmla="*/ 2147483646 w 102"/>
                <a:gd name="T13" fmla="*/ 0 h 80"/>
                <a:gd name="T14" fmla="*/ 2147483646 w 102"/>
                <a:gd name="T15" fmla="*/ 0 h 80"/>
                <a:gd name="T16" fmla="*/ 2147483646 w 102"/>
                <a:gd name="T17" fmla="*/ 2147483646 h 80"/>
                <a:gd name="T18" fmla="*/ 2147483646 w 102"/>
                <a:gd name="T19" fmla="*/ 2147483646 h 80"/>
                <a:gd name="T20" fmla="*/ 0 w 102"/>
                <a:gd name="T21" fmla="*/ 2147483646 h 80"/>
                <a:gd name="T22" fmla="*/ 0 w 102"/>
                <a:gd name="T23" fmla="*/ 2147483646 h 80"/>
                <a:gd name="T24" fmla="*/ 2147483646 w 102"/>
                <a:gd name="T25" fmla="*/ 2147483646 h 80"/>
                <a:gd name="T26" fmla="*/ 2147483646 w 102"/>
                <a:gd name="T27" fmla="*/ 2147483646 h 80"/>
                <a:gd name="T28" fmla="*/ 2147483646 w 102"/>
                <a:gd name="T29" fmla="*/ 2147483646 h 80"/>
                <a:gd name="T30" fmla="*/ 2147483646 w 102"/>
                <a:gd name="T31" fmla="*/ 2147483646 h 80"/>
                <a:gd name="T32" fmla="*/ 2147483646 w 102"/>
                <a:gd name="T33" fmla="*/ 2147483646 h 80"/>
                <a:gd name="T34" fmla="*/ 2147483646 w 102"/>
                <a:gd name="T35" fmla="*/ 2147483646 h 80"/>
                <a:gd name="T36" fmla="*/ 2147483646 w 102"/>
                <a:gd name="T37" fmla="*/ 2147483646 h 80"/>
                <a:gd name="T38" fmla="*/ 2147483646 w 102"/>
                <a:gd name="T39" fmla="*/ 2147483646 h 80"/>
                <a:gd name="T40" fmla="*/ 2147483646 w 102"/>
                <a:gd name="T41" fmla="*/ 2147483646 h 80"/>
                <a:gd name="T42" fmla="*/ 2147483646 w 102"/>
                <a:gd name="T43" fmla="*/ 2147483646 h 80"/>
                <a:gd name="T44" fmla="*/ 2147483646 w 102"/>
                <a:gd name="T45" fmla="*/ 2147483646 h 80"/>
                <a:gd name="T46" fmla="*/ 2147483646 w 102"/>
                <a:gd name="T47" fmla="*/ 2147483646 h 80"/>
                <a:gd name="T48" fmla="*/ 2147483646 w 102"/>
                <a:gd name="T49" fmla="*/ 2147483646 h 80"/>
                <a:gd name="T50" fmla="*/ 2147483646 w 102"/>
                <a:gd name="T51" fmla="*/ 2147483646 h 80"/>
                <a:gd name="T52" fmla="*/ 2147483646 w 102"/>
                <a:gd name="T53" fmla="*/ 2147483646 h 80"/>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0" t="0" r="r" b="b"/>
              <a:pathLst>
                <a:path w="102" h="80">
                  <a:moveTo>
                    <a:pt x="95" y="7"/>
                  </a:moveTo>
                  <a:cubicBezTo>
                    <a:pt x="87" y="7"/>
                    <a:pt x="87" y="7"/>
                    <a:pt x="87" y="7"/>
                  </a:cubicBezTo>
                  <a:cubicBezTo>
                    <a:pt x="87" y="0"/>
                    <a:pt x="87" y="0"/>
                    <a:pt x="87" y="0"/>
                  </a:cubicBezTo>
                  <a:cubicBezTo>
                    <a:pt x="80" y="0"/>
                    <a:pt x="80" y="0"/>
                    <a:pt x="80" y="0"/>
                  </a:cubicBezTo>
                  <a:cubicBezTo>
                    <a:pt x="80" y="7"/>
                    <a:pt x="80" y="7"/>
                    <a:pt x="80" y="7"/>
                  </a:cubicBezTo>
                  <a:cubicBezTo>
                    <a:pt x="44" y="7"/>
                    <a:pt x="44" y="7"/>
                    <a:pt x="44" y="7"/>
                  </a:cubicBezTo>
                  <a:cubicBezTo>
                    <a:pt x="44" y="4"/>
                    <a:pt x="41" y="0"/>
                    <a:pt x="37" y="0"/>
                  </a:cubicBezTo>
                  <a:cubicBezTo>
                    <a:pt x="22" y="0"/>
                    <a:pt x="22" y="0"/>
                    <a:pt x="22" y="0"/>
                  </a:cubicBezTo>
                  <a:cubicBezTo>
                    <a:pt x="18" y="0"/>
                    <a:pt x="15" y="4"/>
                    <a:pt x="15" y="7"/>
                  </a:cubicBezTo>
                  <a:cubicBezTo>
                    <a:pt x="8" y="7"/>
                    <a:pt x="8" y="7"/>
                    <a:pt x="8" y="7"/>
                  </a:cubicBezTo>
                  <a:cubicBezTo>
                    <a:pt x="4" y="7"/>
                    <a:pt x="0" y="10"/>
                    <a:pt x="0" y="14"/>
                  </a:cubicBezTo>
                  <a:cubicBezTo>
                    <a:pt x="0" y="72"/>
                    <a:pt x="0" y="72"/>
                    <a:pt x="0" y="72"/>
                  </a:cubicBezTo>
                  <a:cubicBezTo>
                    <a:pt x="0" y="76"/>
                    <a:pt x="4" y="80"/>
                    <a:pt x="8" y="80"/>
                  </a:cubicBezTo>
                  <a:cubicBezTo>
                    <a:pt x="95" y="80"/>
                    <a:pt x="95" y="80"/>
                    <a:pt x="95" y="80"/>
                  </a:cubicBezTo>
                  <a:cubicBezTo>
                    <a:pt x="99" y="80"/>
                    <a:pt x="102" y="76"/>
                    <a:pt x="102" y="72"/>
                  </a:cubicBezTo>
                  <a:cubicBezTo>
                    <a:pt x="102" y="14"/>
                    <a:pt x="102" y="14"/>
                    <a:pt x="102" y="14"/>
                  </a:cubicBezTo>
                  <a:cubicBezTo>
                    <a:pt x="102" y="10"/>
                    <a:pt x="99" y="7"/>
                    <a:pt x="95" y="7"/>
                  </a:cubicBezTo>
                  <a:close/>
                  <a:moveTo>
                    <a:pt x="18" y="32"/>
                  </a:moveTo>
                  <a:cubicBezTo>
                    <a:pt x="15" y="32"/>
                    <a:pt x="12" y="29"/>
                    <a:pt x="12" y="26"/>
                  </a:cubicBezTo>
                  <a:cubicBezTo>
                    <a:pt x="12" y="23"/>
                    <a:pt x="15" y="21"/>
                    <a:pt x="18" y="21"/>
                  </a:cubicBezTo>
                  <a:cubicBezTo>
                    <a:pt x="21" y="21"/>
                    <a:pt x="23" y="23"/>
                    <a:pt x="23" y="26"/>
                  </a:cubicBezTo>
                  <a:cubicBezTo>
                    <a:pt x="23" y="29"/>
                    <a:pt x="21" y="32"/>
                    <a:pt x="18" y="32"/>
                  </a:cubicBezTo>
                  <a:close/>
                  <a:moveTo>
                    <a:pt x="60" y="72"/>
                  </a:moveTo>
                  <a:cubicBezTo>
                    <a:pt x="45" y="72"/>
                    <a:pt x="33" y="59"/>
                    <a:pt x="33" y="44"/>
                  </a:cubicBezTo>
                  <a:cubicBezTo>
                    <a:pt x="33" y="29"/>
                    <a:pt x="45" y="16"/>
                    <a:pt x="60" y="16"/>
                  </a:cubicBezTo>
                  <a:cubicBezTo>
                    <a:pt x="76" y="16"/>
                    <a:pt x="88" y="29"/>
                    <a:pt x="88" y="44"/>
                  </a:cubicBezTo>
                  <a:cubicBezTo>
                    <a:pt x="88" y="59"/>
                    <a:pt x="76" y="72"/>
                    <a:pt x="60" y="72"/>
                  </a:cubicBezTo>
                  <a:close/>
                </a:path>
              </a:pathLst>
            </a:custGeom>
            <a:solidFill>
              <a:schemeClr val="bg1"/>
            </a:solidFill>
            <a:ln>
              <a:noFill/>
            </a:ln>
            <a:extLst>
              <a:ext uri="{91240B29-F687-4F45-9708-019B960494DF}">
                <a14:hiddenLine xmlns:a14="http://schemas.microsoft.com/office/drawing/2010/main" w="9525">
                  <a:solidFill>
                    <a:srgbClr val="000000"/>
                  </a:solidFill>
                  <a:round/>
                </a14:hiddenLine>
              </a:ext>
            </a:extLst>
          </p:spPr>
          <p:txBody>
            <a:bodyPr/>
            <a:lstStyle/>
            <a:p>
              <a:pPr defTabSz="912495" eaLnBrk="0" fontAlgn="base" hangingPunct="0">
                <a:spcBef>
                  <a:spcPct val="0"/>
                </a:spcBef>
                <a:spcAft>
                  <a:spcPct val="0"/>
                </a:spcAft>
              </a:pPr>
              <a:endParaRPr lang="zh-CN" altLang="en-US">
                <a:solidFill>
                  <a:prstClr val="black"/>
                </a:solidFill>
                <a:cs typeface="+mn-ea"/>
                <a:sym typeface="+mn-lt"/>
              </a:endParaRPr>
            </a:p>
          </p:txBody>
        </p:sp>
      </p:grpSp>
      <p:sp>
        <p:nvSpPr>
          <p:cNvPr id="34" name="TextBox 74">
            <a:extLst>
              <a:ext uri="{FF2B5EF4-FFF2-40B4-BE49-F238E27FC236}">
                <a16:creationId xmlns:a16="http://schemas.microsoft.com/office/drawing/2014/main" id="{58576808-6BEE-42C7-841B-BEBCAD937593}"/>
              </a:ext>
            </a:extLst>
          </p:cNvPr>
          <p:cNvSpPr txBox="1"/>
          <p:nvPr/>
        </p:nvSpPr>
        <p:spPr>
          <a:xfrm>
            <a:off x="578642" y="3011723"/>
            <a:ext cx="7173121" cy="2308324"/>
          </a:xfrm>
          <a:prstGeom prst="rect">
            <a:avLst/>
          </a:prstGeom>
          <a:noFill/>
        </p:spPr>
        <p:txBody>
          <a:bodyPr wrap="square" rtlCol="0">
            <a:spAutoFit/>
          </a:bodyPr>
          <a:lstStyle>
            <a:defPPr>
              <a:defRPr lang="zh-CN"/>
            </a:defPPr>
            <a:lvl1pPr>
              <a:defRPr sz="5400">
                <a:gradFill>
                  <a:gsLst>
                    <a:gs pos="0">
                      <a:schemeClr val="accent1">
                        <a:lumMod val="5000"/>
                        <a:lumOff val="95000"/>
                      </a:schemeClr>
                    </a:gs>
                    <a:gs pos="22000">
                      <a:srgbClr val="4FA8DB"/>
                    </a:gs>
                    <a:gs pos="83000">
                      <a:srgbClr val="4DAFE8"/>
                    </a:gs>
                    <a:gs pos="100000">
                      <a:srgbClr val="1B4DAB"/>
                    </a:gs>
                  </a:gsLst>
                  <a:lin ang="5400000" scaled="1"/>
                </a:gradFill>
                <a:latin typeface="方正准圆_GBK" panose="03000509000000000000" pitchFamily="65" charset="-122"/>
                <a:ea typeface="方正准圆_GBK" panose="03000509000000000000" pitchFamily="65" charset="-122"/>
              </a:defRPr>
            </a:lvl1pPr>
          </a:lstStyle>
          <a:p>
            <a:pPr indent="457200"/>
            <a:r>
              <a:rPr lang="zh-CN" altLang="en-US" sz="3600" dirty="0">
                <a:solidFill>
                  <a:schemeClr val="accent1">
                    <a:lumMod val="50000"/>
                  </a:schemeClr>
                </a:solidFill>
                <a:latin typeface="思源黑体 CN Normal" panose="020B0400000000000000" pitchFamily="34" charset="-122"/>
                <a:ea typeface="思源黑体 CN Normal" panose="020B0400000000000000" pitchFamily="34" charset="-122"/>
                <a:cs typeface="+mn-ea"/>
                <a:sym typeface="+mn-lt"/>
              </a:rPr>
              <a:t>自动控制理论的发展史就是一部解决当时所遇到的高精尖技术问题的历史，伴随着人类的技术进步与科技发展。</a:t>
            </a:r>
            <a:endParaRPr lang="zh-CN" altLang="en-US" sz="3200" dirty="0">
              <a:solidFill>
                <a:schemeClr val="accent1">
                  <a:lumMod val="50000"/>
                </a:schemeClr>
              </a:solidFill>
              <a:latin typeface="思源黑体 CN Normal" panose="020B0400000000000000" pitchFamily="34" charset="-122"/>
              <a:ea typeface="思源黑体 CN Normal" panose="020B0400000000000000" pitchFamily="34" charset="-122"/>
              <a:cs typeface="+mn-ea"/>
              <a:sym typeface="+mn-lt"/>
            </a:endParaRPr>
          </a:p>
        </p:txBody>
      </p:sp>
      <p:grpSp>
        <p:nvGrpSpPr>
          <p:cNvPr id="43" name="组合 42">
            <a:extLst>
              <a:ext uri="{FF2B5EF4-FFF2-40B4-BE49-F238E27FC236}">
                <a16:creationId xmlns:a16="http://schemas.microsoft.com/office/drawing/2014/main" id="{0ADB05EA-22C9-4F21-8AE1-EFBEA3302992}"/>
              </a:ext>
            </a:extLst>
          </p:cNvPr>
          <p:cNvGrpSpPr/>
          <p:nvPr/>
        </p:nvGrpSpPr>
        <p:grpSpPr>
          <a:xfrm>
            <a:off x="7751763" y="1311087"/>
            <a:ext cx="4389180" cy="5544076"/>
            <a:chOff x="6507787" y="668424"/>
            <a:chExt cx="5118156" cy="6189576"/>
          </a:xfrm>
        </p:grpSpPr>
        <p:sp>
          <p:nvSpPr>
            <p:cNvPr id="44" name="Freeform 6">
              <a:extLst>
                <a:ext uri="{FF2B5EF4-FFF2-40B4-BE49-F238E27FC236}">
                  <a16:creationId xmlns:a16="http://schemas.microsoft.com/office/drawing/2014/main" id="{69107E95-540B-4BA4-9F9F-77EECAF46BA1}"/>
                </a:ext>
              </a:extLst>
            </p:cNvPr>
            <p:cNvSpPr/>
            <p:nvPr/>
          </p:nvSpPr>
          <p:spPr bwMode="auto">
            <a:xfrm>
              <a:off x="10592571" y="2412523"/>
              <a:ext cx="0" cy="0"/>
            </a:xfrm>
            <a:custGeom>
              <a:avLst/>
              <a:gdLst/>
              <a:ahLst/>
              <a:cxnLst>
                <a:cxn ang="0">
                  <a:pos x="0" y="0"/>
                </a:cxn>
                <a:cxn ang="0">
                  <a:pos x="0" y="0"/>
                </a:cxn>
                <a:cxn ang="0">
                  <a:pos x="0" y="0"/>
                </a:cxn>
              </a:cxnLst>
              <a:rect l="0" t="0" r="r" b="b"/>
              <a:pathLst>
                <a:path>
                  <a:moveTo>
                    <a:pt x="0" y="0"/>
                  </a:moveTo>
                  <a:cubicBezTo>
                    <a:pt x="0" y="0"/>
                    <a:pt x="0" y="0"/>
                    <a:pt x="0" y="0"/>
                  </a:cubicBezTo>
                  <a:cubicBezTo>
                    <a:pt x="0" y="0"/>
                    <a:pt x="0" y="0"/>
                    <a:pt x="0" y="0"/>
                  </a:cubicBezTo>
                  <a:close/>
                </a:path>
              </a:pathLst>
            </a:custGeom>
            <a:solidFill>
              <a:srgbClr val="CCF2EA"/>
            </a:solid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sp>
          <p:nvSpPr>
            <p:cNvPr id="45" name="Freeform 20">
              <a:extLst>
                <a:ext uri="{FF2B5EF4-FFF2-40B4-BE49-F238E27FC236}">
                  <a16:creationId xmlns:a16="http://schemas.microsoft.com/office/drawing/2014/main" id="{0877608F-83A4-40BC-BE4E-2B6085ADBDB8}"/>
                </a:ext>
              </a:extLst>
            </p:cNvPr>
            <p:cNvSpPr/>
            <p:nvPr/>
          </p:nvSpPr>
          <p:spPr bwMode="auto">
            <a:xfrm>
              <a:off x="6507787" y="3020832"/>
              <a:ext cx="851505" cy="693649"/>
            </a:xfrm>
            <a:custGeom>
              <a:avLst/>
              <a:gdLst>
                <a:gd name="T0" fmla="*/ 280 w 280"/>
                <a:gd name="T1" fmla="*/ 27 h 228"/>
                <a:gd name="T2" fmla="*/ 247 w 280"/>
                <a:gd name="T3" fmla="*/ 36 h 228"/>
                <a:gd name="T4" fmla="*/ 272 w 280"/>
                <a:gd name="T5" fmla="*/ 5 h 228"/>
                <a:gd name="T6" fmla="*/ 236 w 280"/>
                <a:gd name="T7" fmla="*/ 19 h 228"/>
                <a:gd name="T8" fmla="*/ 194 w 280"/>
                <a:gd name="T9" fmla="*/ 0 h 228"/>
                <a:gd name="T10" fmla="*/ 136 w 280"/>
                <a:gd name="T11" fmla="*/ 58 h 228"/>
                <a:gd name="T12" fmla="*/ 138 w 280"/>
                <a:gd name="T13" fmla="*/ 71 h 228"/>
                <a:gd name="T14" fmla="*/ 19 w 280"/>
                <a:gd name="T15" fmla="*/ 11 h 228"/>
                <a:gd name="T16" fmla="*/ 12 w 280"/>
                <a:gd name="T17" fmla="*/ 40 h 228"/>
                <a:gd name="T18" fmla="*/ 37 w 280"/>
                <a:gd name="T19" fmla="*/ 88 h 228"/>
                <a:gd name="T20" fmla="*/ 11 w 280"/>
                <a:gd name="T21" fmla="*/ 80 h 228"/>
                <a:gd name="T22" fmla="*/ 11 w 280"/>
                <a:gd name="T23" fmla="*/ 81 h 228"/>
                <a:gd name="T24" fmla="*/ 57 w 280"/>
                <a:gd name="T25" fmla="*/ 138 h 228"/>
                <a:gd name="T26" fmla="*/ 42 w 280"/>
                <a:gd name="T27" fmla="*/ 140 h 228"/>
                <a:gd name="T28" fmla="*/ 31 w 280"/>
                <a:gd name="T29" fmla="*/ 139 h 228"/>
                <a:gd name="T30" fmla="*/ 85 w 280"/>
                <a:gd name="T31" fmla="*/ 178 h 228"/>
                <a:gd name="T32" fmla="*/ 14 w 280"/>
                <a:gd name="T33" fmla="*/ 203 h 228"/>
                <a:gd name="T34" fmla="*/ 0 w 280"/>
                <a:gd name="T35" fmla="*/ 202 h 228"/>
                <a:gd name="T36" fmla="*/ 88 w 280"/>
                <a:gd name="T37" fmla="*/ 228 h 228"/>
                <a:gd name="T38" fmla="*/ 251 w 280"/>
                <a:gd name="T39" fmla="*/ 65 h 228"/>
                <a:gd name="T40" fmla="*/ 251 w 280"/>
                <a:gd name="T41" fmla="*/ 57 h 228"/>
                <a:gd name="T42" fmla="*/ 280 w 280"/>
                <a:gd name="T43" fmla="*/ 27 h 2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280" h="228">
                  <a:moveTo>
                    <a:pt x="280" y="27"/>
                  </a:moveTo>
                  <a:cubicBezTo>
                    <a:pt x="270" y="32"/>
                    <a:pt x="259" y="35"/>
                    <a:pt x="247" y="36"/>
                  </a:cubicBezTo>
                  <a:cubicBezTo>
                    <a:pt x="259" y="29"/>
                    <a:pt x="268" y="18"/>
                    <a:pt x="272" y="5"/>
                  </a:cubicBezTo>
                  <a:cubicBezTo>
                    <a:pt x="261" y="11"/>
                    <a:pt x="249" y="16"/>
                    <a:pt x="236" y="19"/>
                  </a:cubicBezTo>
                  <a:cubicBezTo>
                    <a:pt x="225" y="7"/>
                    <a:pt x="210" y="0"/>
                    <a:pt x="194" y="0"/>
                  </a:cubicBezTo>
                  <a:cubicBezTo>
                    <a:pt x="162" y="0"/>
                    <a:pt x="136" y="26"/>
                    <a:pt x="136" y="58"/>
                  </a:cubicBezTo>
                  <a:cubicBezTo>
                    <a:pt x="136" y="62"/>
                    <a:pt x="137" y="67"/>
                    <a:pt x="138" y="71"/>
                  </a:cubicBezTo>
                  <a:cubicBezTo>
                    <a:pt x="90" y="69"/>
                    <a:pt x="48" y="46"/>
                    <a:pt x="19" y="11"/>
                  </a:cubicBezTo>
                  <a:cubicBezTo>
                    <a:pt x="14" y="19"/>
                    <a:pt x="12" y="29"/>
                    <a:pt x="12" y="40"/>
                  </a:cubicBezTo>
                  <a:cubicBezTo>
                    <a:pt x="12" y="60"/>
                    <a:pt x="22" y="77"/>
                    <a:pt x="37" y="88"/>
                  </a:cubicBezTo>
                  <a:cubicBezTo>
                    <a:pt x="28" y="87"/>
                    <a:pt x="19" y="85"/>
                    <a:pt x="11" y="80"/>
                  </a:cubicBezTo>
                  <a:cubicBezTo>
                    <a:pt x="11" y="81"/>
                    <a:pt x="11" y="81"/>
                    <a:pt x="11" y="81"/>
                  </a:cubicBezTo>
                  <a:cubicBezTo>
                    <a:pt x="11" y="109"/>
                    <a:pt x="31" y="132"/>
                    <a:pt x="57" y="138"/>
                  </a:cubicBezTo>
                  <a:cubicBezTo>
                    <a:pt x="52" y="139"/>
                    <a:pt x="47" y="140"/>
                    <a:pt x="42" y="140"/>
                  </a:cubicBezTo>
                  <a:cubicBezTo>
                    <a:pt x="38" y="140"/>
                    <a:pt x="35" y="139"/>
                    <a:pt x="31" y="139"/>
                  </a:cubicBezTo>
                  <a:cubicBezTo>
                    <a:pt x="39" y="161"/>
                    <a:pt x="60" y="178"/>
                    <a:pt x="85" y="178"/>
                  </a:cubicBezTo>
                  <a:cubicBezTo>
                    <a:pt x="65" y="194"/>
                    <a:pt x="40" y="203"/>
                    <a:pt x="14" y="203"/>
                  </a:cubicBezTo>
                  <a:cubicBezTo>
                    <a:pt x="9" y="203"/>
                    <a:pt x="4" y="203"/>
                    <a:pt x="0" y="202"/>
                  </a:cubicBezTo>
                  <a:cubicBezTo>
                    <a:pt x="25" y="219"/>
                    <a:pt x="55" y="228"/>
                    <a:pt x="88" y="228"/>
                  </a:cubicBezTo>
                  <a:cubicBezTo>
                    <a:pt x="194" y="228"/>
                    <a:pt x="251" y="140"/>
                    <a:pt x="251" y="65"/>
                  </a:cubicBezTo>
                  <a:cubicBezTo>
                    <a:pt x="251" y="62"/>
                    <a:pt x="251" y="60"/>
                    <a:pt x="251" y="57"/>
                  </a:cubicBezTo>
                  <a:cubicBezTo>
                    <a:pt x="263" y="49"/>
                    <a:pt x="272" y="39"/>
                    <a:pt x="280" y="27"/>
                  </a:cubicBezTo>
                  <a:close/>
                </a:path>
              </a:pathLst>
            </a:custGeom>
            <a:solidFill>
              <a:srgbClr val="CCF2EA"/>
            </a:solid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sp>
          <p:nvSpPr>
            <p:cNvPr id="46" name="Freeform 37">
              <a:extLst>
                <a:ext uri="{FF2B5EF4-FFF2-40B4-BE49-F238E27FC236}">
                  <a16:creationId xmlns:a16="http://schemas.microsoft.com/office/drawing/2014/main" id="{EF3DC148-BC5E-4B8A-B326-7DACDFC2157F}"/>
                </a:ext>
              </a:extLst>
            </p:cNvPr>
            <p:cNvSpPr/>
            <p:nvPr/>
          </p:nvSpPr>
          <p:spPr bwMode="auto">
            <a:xfrm>
              <a:off x="7906414" y="2797564"/>
              <a:ext cx="2363514" cy="4060436"/>
            </a:xfrm>
            <a:custGeom>
              <a:avLst/>
              <a:gdLst>
                <a:gd name="T0" fmla="*/ 470 w 588"/>
                <a:gd name="T1" fmla="*/ 274 h 1010"/>
                <a:gd name="T2" fmla="*/ 543 w 588"/>
                <a:gd name="T3" fmla="*/ 164 h 1010"/>
                <a:gd name="T4" fmla="*/ 588 w 588"/>
                <a:gd name="T5" fmla="*/ 13 h 1010"/>
                <a:gd name="T6" fmla="*/ 580 w 588"/>
                <a:gd name="T7" fmla="*/ 9 h 1010"/>
                <a:gd name="T8" fmla="*/ 531 w 588"/>
                <a:gd name="T9" fmla="*/ 143 h 1010"/>
                <a:gd name="T10" fmla="*/ 456 w 588"/>
                <a:gd name="T11" fmla="*/ 237 h 1010"/>
                <a:gd name="T12" fmla="*/ 454 w 588"/>
                <a:gd name="T13" fmla="*/ 238 h 1010"/>
                <a:gd name="T14" fmla="*/ 310 w 588"/>
                <a:gd name="T15" fmla="*/ 0 h 1010"/>
                <a:gd name="T16" fmla="*/ 272 w 588"/>
                <a:gd name="T17" fmla="*/ 25 h 1010"/>
                <a:gd name="T18" fmla="*/ 401 w 588"/>
                <a:gd name="T19" fmla="*/ 434 h 1010"/>
                <a:gd name="T20" fmla="*/ 234 w 588"/>
                <a:gd name="T21" fmla="*/ 365 h 1010"/>
                <a:gd name="T22" fmla="*/ 106 w 588"/>
                <a:gd name="T23" fmla="*/ 257 h 1010"/>
                <a:gd name="T24" fmla="*/ 12 w 588"/>
                <a:gd name="T25" fmla="*/ 95 h 1010"/>
                <a:gd name="T26" fmla="*/ 0 w 588"/>
                <a:gd name="T27" fmla="*/ 101 h 1010"/>
                <a:gd name="T28" fmla="*/ 90 w 588"/>
                <a:gd name="T29" fmla="*/ 284 h 1010"/>
                <a:gd name="T30" fmla="*/ 218 w 588"/>
                <a:gd name="T31" fmla="*/ 413 h 1010"/>
                <a:gd name="T32" fmla="*/ 406 w 588"/>
                <a:gd name="T33" fmla="*/ 511 h 1010"/>
                <a:gd name="T34" fmla="*/ 331 w 588"/>
                <a:gd name="T35" fmla="*/ 1010 h 1010"/>
                <a:gd name="T36" fmla="*/ 557 w 588"/>
                <a:gd name="T37" fmla="*/ 1010 h 1010"/>
                <a:gd name="T38" fmla="*/ 546 w 588"/>
                <a:gd name="T39" fmla="*/ 509 h 1010"/>
                <a:gd name="T40" fmla="*/ 470 w 588"/>
                <a:gd name="T41" fmla="*/ 274 h 10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588" h="1010">
                  <a:moveTo>
                    <a:pt x="470" y="274"/>
                  </a:moveTo>
                  <a:cubicBezTo>
                    <a:pt x="498" y="243"/>
                    <a:pt x="523" y="207"/>
                    <a:pt x="543" y="164"/>
                  </a:cubicBezTo>
                  <a:cubicBezTo>
                    <a:pt x="564" y="120"/>
                    <a:pt x="581" y="71"/>
                    <a:pt x="588" y="13"/>
                  </a:cubicBezTo>
                  <a:cubicBezTo>
                    <a:pt x="580" y="9"/>
                    <a:pt x="580" y="9"/>
                    <a:pt x="580" y="9"/>
                  </a:cubicBezTo>
                  <a:cubicBezTo>
                    <a:pt x="571" y="60"/>
                    <a:pt x="552" y="106"/>
                    <a:pt x="531" y="143"/>
                  </a:cubicBezTo>
                  <a:cubicBezTo>
                    <a:pt x="509" y="181"/>
                    <a:pt x="483" y="212"/>
                    <a:pt x="456" y="237"/>
                  </a:cubicBezTo>
                  <a:cubicBezTo>
                    <a:pt x="455" y="238"/>
                    <a:pt x="455" y="238"/>
                    <a:pt x="454" y="238"/>
                  </a:cubicBezTo>
                  <a:cubicBezTo>
                    <a:pt x="415" y="153"/>
                    <a:pt x="366" y="73"/>
                    <a:pt x="310" y="0"/>
                  </a:cubicBezTo>
                  <a:cubicBezTo>
                    <a:pt x="272" y="25"/>
                    <a:pt x="272" y="25"/>
                    <a:pt x="272" y="25"/>
                  </a:cubicBezTo>
                  <a:cubicBezTo>
                    <a:pt x="346" y="158"/>
                    <a:pt x="386" y="295"/>
                    <a:pt x="401" y="434"/>
                  </a:cubicBezTo>
                  <a:cubicBezTo>
                    <a:pt x="344" y="419"/>
                    <a:pt x="287" y="397"/>
                    <a:pt x="234" y="365"/>
                  </a:cubicBezTo>
                  <a:cubicBezTo>
                    <a:pt x="188" y="337"/>
                    <a:pt x="145" y="301"/>
                    <a:pt x="106" y="257"/>
                  </a:cubicBezTo>
                  <a:cubicBezTo>
                    <a:pt x="68" y="212"/>
                    <a:pt x="32" y="157"/>
                    <a:pt x="12" y="95"/>
                  </a:cubicBezTo>
                  <a:cubicBezTo>
                    <a:pt x="0" y="101"/>
                    <a:pt x="0" y="101"/>
                    <a:pt x="0" y="101"/>
                  </a:cubicBezTo>
                  <a:cubicBezTo>
                    <a:pt x="18" y="172"/>
                    <a:pt x="52" y="232"/>
                    <a:pt x="90" y="284"/>
                  </a:cubicBezTo>
                  <a:cubicBezTo>
                    <a:pt x="128" y="335"/>
                    <a:pt x="172" y="378"/>
                    <a:pt x="218" y="413"/>
                  </a:cubicBezTo>
                  <a:cubicBezTo>
                    <a:pt x="278" y="457"/>
                    <a:pt x="341" y="489"/>
                    <a:pt x="406" y="511"/>
                  </a:cubicBezTo>
                  <a:cubicBezTo>
                    <a:pt x="412" y="679"/>
                    <a:pt x="383" y="847"/>
                    <a:pt x="331" y="1010"/>
                  </a:cubicBezTo>
                  <a:cubicBezTo>
                    <a:pt x="557" y="1010"/>
                    <a:pt x="557" y="1010"/>
                    <a:pt x="557" y="1010"/>
                  </a:cubicBezTo>
                  <a:cubicBezTo>
                    <a:pt x="583" y="820"/>
                    <a:pt x="587" y="695"/>
                    <a:pt x="546" y="509"/>
                  </a:cubicBezTo>
                  <a:cubicBezTo>
                    <a:pt x="528" y="428"/>
                    <a:pt x="503" y="349"/>
                    <a:pt x="470" y="274"/>
                  </a:cubicBezTo>
                  <a:close/>
                </a:path>
              </a:pathLst>
            </a:custGeom>
            <a:solidFill>
              <a:srgbClr val="93B0C1"/>
            </a:solid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sp>
          <p:nvSpPr>
            <p:cNvPr id="47" name="Freeform 32">
              <a:extLst>
                <a:ext uri="{FF2B5EF4-FFF2-40B4-BE49-F238E27FC236}">
                  <a16:creationId xmlns:a16="http://schemas.microsoft.com/office/drawing/2014/main" id="{DE037237-0CB2-4555-AC16-6C3AC77CCC6C}"/>
                </a:ext>
              </a:extLst>
            </p:cNvPr>
            <p:cNvSpPr>
              <a:spLocks noEditPoints="1"/>
            </p:cNvSpPr>
            <p:nvPr/>
          </p:nvSpPr>
          <p:spPr bwMode="auto">
            <a:xfrm>
              <a:off x="10346023" y="2207066"/>
              <a:ext cx="459615" cy="458092"/>
            </a:xfrm>
            <a:custGeom>
              <a:avLst/>
              <a:gdLst>
                <a:gd name="T0" fmla="*/ 106 w 114"/>
                <a:gd name="T1" fmla="*/ 0 h 114"/>
                <a:gd name="T2" fmla="*/ 8 w 114"/>
                <a:gd name="T3" fmla="*/ 0 h 114"/>
                <a:gd name="T4" fmla="*/ 0 w 114"/>
                <a:gd name="T5" fmla="*/ 8 h 114"/>
                <a:gd name="T6" fmla="*/ 0 w 114"/>
                <a:gd name="T7" fmla="*/ 106 h 114"/>
                <a:gd name="T8" fmla="*/ 8 w 114"/>
                <a:gd name="T9" fmla="*/ 114 h 114"/>
                <a:gd name="T10" fmla="*/ 106 w 114"/>
                <a:gd name="T11" fmla="*/ 114 h 114"/>
                <a:gd name="T12" fmla="*/ 114 w 114"/>
                <a:gd name="T13" fmla="*/ 106 h 114"/>
                <a:gd name="T14" fmla="*/ 114 w 114"/>
                <a:gd name="T15" fmla="*/ 8 h 114"/>
                <a:gd name="T16" fmla="*/ 106 w 114"/>
                <a:gd name="T17" fmla="*/ 0 h 114"/>
                <a:gd name="T18" fmla="*/ 35 w 114"/>
                <a:gd name="T19" fmla="*/ 96 h 114"/>
                <a:gd name="T20" fmla="*/ 17 w 114"/>
                <a:gd name="T21" fmla="*/ 96 h 114"/>
                <a:gd name="T22" fmla="*/ 17 w 114"/>
                <a:gd name="T23" fmla="*/ 44 h 114"/>
                <a:gd name="T24" fmla="*/ 35 w 114"/>
                <a:gd name="T25" fmla="*/ 44 h 114"/>
                <a:gd name="T26" fmla="*/ 35 w 114"/>
                <a:gd name="T27" fmla="*/ 96 h 114"/>
                <a:gd name="T28" fmla="*/ 26 w 114"/>
                <a:gd name="T29" fmla="*/ 37 h 114"/>
                <a:gd name="T30" fmla="*/ 26 w 114"/>
                <a:gd name="T31" fmla="*/ 37 h 114"/>
                <a:gd name="T32" fmla="*/ 16 w 114"/>
                <a:gd name="T33" fmla="*/ 28 h 114"/>
                <a:gd name="T34" fmla="*/ 26 w 114"/>
                <a:gd name="T35" fmla="*/ 19 h 114"/>
                <a:gd name="T36" fmla="*/ 36 w 114"/>
                <a:gd name="T37" fmla="*/ 28 h 114"/>
                <a:gd name="T38" fmla="*/ 26 w 114"/>
                <a:gd name="T39" fmla="*/ 37 h 114"/>
                <a:gd name="T40" fmla="*/ 97 w 114"/>
                <a:gd name="T41" fmla="*/ 96 h 114"/>
                <a:gd name="T42" fmla="*/ 80 w 114"/>
                <a:gd name="T43" fmla="*/ 96 h 114"/>
                <a:gd name="T44" fmla="*/ 80 w 114"/>
                <a:gd name="T45" fmla="*/ 68 h 114"/>
                <a:gd name="T46" fmla="*/ 71 w 114"/>
                <a:gd name="T47" fmla="*/ 56 h 114"/>
                <a:gd name="T48" fmla="*/ 62 w 114"/>
                <a:gd name="T49" fmla="*/ 63 h 114"/>
                <a:gd name="T50" fmla="*/ 61 w 114"/>
                <a:gd name="T51" fmla="*/ 67 h 114"/>
                <a:gd name="T52" fmla="*/ 61 w 114"/>
                <a:gd name="T53" fmla="*/ 96 h 114"/>
                <a:gd name="T54" fmla="*/ 44 w 114"/>
                <a:gd name="T55" fmla="*/ 96 h 114"/>
                <a:gd name="T56" fmla="*/ 44 w 114"/>
                <a:gd name="T57" fmla="*/ 44 h 114"/>
                <a:gd name="T58" fmla="*/ 61 w 114"/>
                <a:gd name="T59" fmla="*/ 44 h 114"/>
                <a:gd name="T60" fmla="*/ 61 w 114"/>
                <a:gd name="T61" fmla="*/ 51 h 114"/>
                <a:gd name="T62" fmla="*/ 77 w 114"/>
                <a:gd name="T63" fmla="*/ 43 h 114"/>
                <a:gd name="T64" fmla="*/ 97 w 114"/>
                <a:gd name="T65" fmla="*/ 66 h 114"/>
                <a:gd name="T66" fmla="*/ 97 w 114"/>
                <a:gd name="T67" fmla="*/ 96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14" h="114">
                  <a:moveTo>
                    <a:pt x="106" y="0"/>
                  </a:moveTo>
                  <a:cubicBezTo>
                    <a:pt x="8" y="0"/>
                    <a:pt x="8" y="0"/>
                    <a:pt x="8" y="0"/>
                  </a:cubicBezTo>
                  <a:cubicBezTo>
                    <a:pt x="4" y="0"/>
                    <a:pt x="0" y="3"/>
                    <a:pt x="0" y="8"/>
                  </a:cubicBezTo>
                  <a:cubicBezTo>
                    <a:pt x="0" y="106"/>
                    <a:pt x="0" y="106"/>
                    <a:pt x="0" y="106"/>
                  </a:cubicBezTo>
                  <a:cubicBezTo>
                    <a:pt x="0" y="111"/>
                    <a:pt x="4" y="114"/>
                    <a:pt x="8" y="114"/>
                  </a:cubicBezTo>
                  <a:cubicBezTo>
                    <a:pt x="106" y="114"/>
                    <a:pt x="106" y="114"/>
                    <a:pt x="106" y="114"/>
                  </a:cubicBezTo>
                  <a:cubicBezTo>
                    <a:pt x="110" y="114"/>
                    <a:pt x="114" y="111"/>
                    <a:pt x="114" y="106"/>
                  </a:cubicBezTo>
                  <a:cubicBezTo>
                    <a:pt x="114" y="8"/>
                    <a:pt x="114" y="8"/>
                    <a:pt x="114" y="8"/>
                  </a:cubicBezTo>
                  <a:cubicBezTo>
                    <a:pt x="114" y="3"/>
                    <a:pt x="110" y="0"/>
                    <a:pt x="106" y="0"/>
                  </a:cubicBezTo>
                  <a:close/>
                  <a:moveTo>
                    <a:pt x="35" y="96"/>
                  </a:moveTo>
                  <a:cubicBezTo>
                    <a:pt x="17" y="96"/>
                    <a:pt x="17" y="96"/>
                    <a:pt x="17" y="96"/>
                  </a:cubicBezTo>
                  <a:cubicBezTo>
                    <a:pt x="17" y="44"/>
                    <a:pt x="17" y="44"/>
                    <a:pt x="17" y="44"/>
                  </a:cubicBezTo>
                  <a:cubicBezTo>
                    <a:pt x="35" y="44"/>
                    <a:pt x="35" y="44"/>
                    <a:pt x="35" y="44"/>
                  </a:cubicBezTo>
                  <a:lnTo>
                    <a:pt x="35" y="96"/>
                  </a:lnTo>
                  <a:close/>
                  <a:moveTo>
                    <a:pt x="26" y="37"/>
                  </a:moveTo>
                  <a:cubicBezTo>
                    <a:pt x="26" y="37"/>
                    <a:pt x="26" y="37"/>
                    <a:pt x="26" y="37"/>
                  </a:cubicBezTo>
                  <a:cubicBezTo>
                    <a:pt x="20" y="37"/>
                    <a:pt x="16" y="33"/>
                    <a:pt x="16" y="28"/>
                  </a:cubicBezTo>
                  <a:cubicBezTo>
                    <a:pt x="16" y="23"/>
                    <a:pt x="20" y="19"/>
                    <a:pt x="26" y="19"/>
                  </a:cubicBezTo>
                  <a:cubicBezTo>
                    <a:pt x="32" y="19"/>
                    <a:pt x="36" y="23"/>
                    <a:pt x="36" y="28"/>
                  </a:cubicBezTo>
                  <a:cubicBezTo>
                    <a:pt x="36" y="33"/>
                    <a:pt x="32" y="37"/>
                    <a:pt x="26" y="37"/>
                  </a:cubicBezTo>
                  <a:close/>
                  <a:moveTo>
                    <a:pt x="97" y="96"/>
                  </a:moveTo>
                  <a:cubicBezTo>
                    <a:pt x="80" y="96"/>
                    <a:pt x="80" y="96"/>
                    <a:pt x="80" y="96"/>
                  </a:cubicBezTo>
                  <a:cubicBezTo>
                    <a:pt x="80" y="68"/>
                    <a:pt x="80" y="68"/>
                    <a:pt x="80" y="68"/>
                  </a:cubicBezTo>
                  <a:cubicBezTo>
                    <a:pt x="80" y="61"/>
                    <a:pt x="77" y="56"/>
                    <a:pt x="71" y="56"/>
                  </a:cubicBezTo>
                  <a:cubicBezTo>
                    <a:pt x="66" y="56"/>
                    <a:pt x="63" y="59"/>
                    <a:pt x="62" y="63"/>
                  </a:cubicBezTo>
                  <a:cubicBezTo>
                    <a:pt x="61" y="64"/>
                    <a:pt x="61" y="65"/>
                    <a:pt x="61" y="67"/>
                  </a:cubicBezTo>
                  <a:cubicBezTo>
                    <a:pt x="61" y="96"/>
                    <a:pt x="61" y="96"/>
                    <a:pt x="61" y="96"/>
                  </a:cubicBezTo>
                  <a:cubicBezTo>
                    <a:pt x="44" y="96"/>
                    <a:pt x="44" y="96"/>
                    <a:pt x="44" y="96"/>
                  </a:cubicBezTo>
                  <a:cubicBezTo>
                    <a:pt x="44" y="96"/>
                    <a:pt x="44" y="49"/>
                    <a:pt x="44" y="44"/>
                  </a:cubicBezTo>
                  <a:cubicBezTo>
                    <a:pt x="61" y="44"/>
                    <a:pt x="61" y="44"/>
                    <a:pt x="61" y="44"/>
                  </a:cubicBezTo>
                  <a:cubicBezTo>
                    <a:pt x="61" y="51"/>
                    <a:pt x="61" y="51"/>
                    <a:pt x="61" y="51"/>
                  </a:cubicBezTo>
                  <a:cubicBezTo>
                    <a:pt x="64" y="48"/>
                    <a:pt x="68" y="43"/>
                    <a:pt x="77" y="43"/>
                  </a:cubicBezTo>
                  <a:cubicBezTo>
                    <a:pt x="88" y="43"/>
                    <a:pt x="97" y="50"/>
                    <a:pt x="97" y="66"/>
                  </a:cubicBezTo>
                  <a:lnTo>
                    <a:pt x="97" y="96"/>
                  </a:lnTo>
                  <a:close/>
                </a:path>
              </a:pathLst>
            </a:custGeom>
            <a:solidFill>
              <a:srgbClr val="CCF2EA"/>
            </a:solid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grpSp>
          <p:nvGrpSpPr>
            <p:cNvPr id="48" name="Group 33">
              <a:extLst>
                <a:ext uri="{FF2B5EF4-FFF2-40B4-BE49-F238E27FC236}">
                  <a16:creationId xmlns:a16="http://schemas.microsoft.com/office/drawing/2014/main" id="{C0109083-BEEA-4424-A86C-5B2FCC2E587F}"/>
                </a:ext>
              </a:extLst>
            </p:cNvPr>
            <p:cNvGrpSpPr/>
            <p:nvPr/>
          </p:nvGrpSpPr>
          <p:grpSpPr>
            <a:xfrm>
              <a:off x="10254709" y="4173364"/>
              <a:ext cx="872050" cy="872049"/>
              <a:chOff x="4127501" y="4194175"/>
              <a:chExt cx="909638" cy="909637"/>
            </a:xfrm>
            <a:solidFill>
              <a:srgbClr val="CCF2EA"/>
            </a:solidFill>
          </p:grpSpPr>
          <p:sp>
            <p:nvSpPr>
              <p:cNvPr id="89" name="Freeform 11">
                <a:extLst>
                  <a:ext uri="{FF2B5EF4-FFF2-40B4-BE49-F238E27FC236}">
                    <a16:creationId xmlns:a16="http://schemas.microsoft.com/office/drawing/2014/main" id="{8DB0FC95-6B0F-48BB-AA0C-7752F7F14DF8}"/>
                  </a:ext>
                </a:extLst>
              </p:cNvPr>
              <p:cNvSpPr/>
              <p:nvPr/>
            </p:nvSpPr>
            <p:spPr bwMode="auto">
              <a:xfrm>
                <a:off x="4386263" y="4659313"/>
                <a:ext cx="96838" cy="192087"/>
              </a:xfrm>
              <a:custGeom>
                <a:avLst/>
                <a:gdLst>
                  <a:gd name="T0" fmla="*/ 0 w 61"/>
                  <a:gd name="T1" fmla="*/ 18 h 121"/>
                  <a:gd name="T2" fmla="*/ 22 w 61"/>
                  <a:gd name="T3" fmla="*/ 18 h 121"/>
                  <a:gd name="T4" fmla="*/ 22 w 61"/>
                  <a:gd name="T5" fmla="*/ 121 h 121"/>
                  <a:gd name="T6" fmla="*/ 40 w 61"/>
                  <a:gd name="T7" fmla="*/ 121 h 121"/>
                  <a:gd name="T8" fmla="*/ 40 w 61"/>
                  <a:gd name="T9" fmla="*/ 18 h 121"/>
                  <a:gd name="T10" fmla="*/ 61 w 61"/>
                  <a:gd name="T11" fmla="*/ 18 h 121"/>
                  <a:gd name="T12" fmla="*/ 61 w 61"/>
                  <a:gd name="T13" fmla="*/ 0 h 121"/>
                  <a:gd name="T14" fmla="*/ 0 w 61"/>
                  <a:gd name="T15" fmla="*/ 0 h 121"/>
                  <a:gd name="T16" fmla="*/ 0 w 61"/>
                  <a:gd name="T17" fmla="*/ 18 h 1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1" h="121">
                    <a:moveTo>
                      <a:pt x="0" y="18"/>
                    </a:moveTo>
                    <a:lnTo>
                      <a:pt x="22" y="18"/>
                    </a:lnTo>
                    <a:lnTo>
                      <a:pt x="22" y="121"/>
                    </a:lnTo>
                    <a:lnTo>
                      <a:pt x="40" y="121"/>
                    </a:lnTo>
                    <a:lnTo>
                      <a:pt x="40" y="18"/>
                    </a:lnTo>
                    <a:lnTo>
                      <a:pt x="61" y="18"/>
                    </a:lnTo>
                    <a:lnTo>
                      <a:pt x="61" y="0"/>
                    </a:lnTo>
                    <a:lnTo>
                      <a:pt x="0" y="0"/>
                    </a:lnTo>
                    <a:lnTo>
                      <a:pt x="0" y="18"/>
                    </a:lnTo>
                    <a:close/>
                  </a:path>
                </a:pathLst>
              </a:custGeom>
              <a:grp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sp>
            <p:nvSpPr>
              <p:cNvPr id="90" name="Freeform 12">
                <a:extLst>
                  <a:ext uri="{FF2B5EF4-FFF2-40B4-BE49-F238E27FC236}">
                    <a16:creationId xmlns:a16="http://schemas.microsoft.com/office/drawing/2014/main" id="{0F5E6125-C83F-4244-A3BC-03C7660202EA}"/>
                  </a:ext>
                </a:extLst>
              </p:cNvPr>
              <p:cNvSpPr/>
              <p:nvPr/>
            </p:nvSpPr>
            <p:spPr bwMode="auto">
              <a:xfrm>
                <a:off x="4572001" y="4440238"/>
                <a:ext cx="25400" cy="109537"/>
              </a:xfrm>
              <a:custGeom>
                <a:avLst/>
                <a:gdLst>
                  <a:gd name="T0" fmla="*/ 3 w 6"/>
                  <a:gd name="T1" fmla="*/ 26 h 26"/>
                  <a:gd name="T2" fmla="*/ 5 w 6"/>
                  <a:gd name="T3" fmla="*/ 25 h 26"/>
                  <a:gd name="T4" fmla="*/ 6 w 6"/>
                  <a:gd name="T5" fmla="*/ 23 h 26"/>
                  <a:gd name="T6" fmla="*/ 6 w 6"/>
                  <a:gd name="T7" fmla="*/ 3 h 26"/>
                  <a:gd name="T8" fmla="*/ 5 w 6"/>
                  <a:gd name="T9" fmla="*/ 1 h 26"/>
                  <a:gd name="T10" fmla="*/ 3 w 6"/>
                  <a:gd name="T11" fmla="*/ 0 h 26"/>
                  <a:gd name="T12" fmla="*/ 0 w 6"/>
                  <a:gd name="T13" fmla="*/ 1 h 26"/>
                  <a:gd name="T14" fmla="*/ 0 w 6"/>
                  <a:gd name="T15" fmla="*/ 3 h 26"/>
                  <a:gd name="T16" fmla="*/ 0 w 6"/>
                  <a:gd name="T17" fmla="*/ 23 h 26"/>
                  <a:gd name="T18" fmla="*/ 0 w 6"/>
                  <a:gd name="T19" fmla="*/ 25 h 26"/>
                  <a:gd name="T20" fmla="*/ 3 w 6"/>
                  <a:gd name="T21" fmla="*/ 26 h 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6" h="26">
                    <a:moveTo>
                      <a:pt x="3" y="26"/>
                    </a:moveTo>
                    <a:cubicBezTo>
                      <a:pt x="4" y="26"/>
                      <a:pt x="5" y="26"/>
                      <a:pt x="5" y="25"/>
                    </a:cubicBezTo>
                    <a:cubicBezTo>
                      <a:pt x="6" y="25"/>
                      <a:pt x="6" y="24"/>
                      <a:pt x="6" y="23"/>
                    </a:cubicBezTo>
                    <a:cubicBezTo>
                      <a:pt x="6" y="3"/>
                      <a:pt x="6" y="3"/>
                      <a:pt x="6" y="3"/>
                    </a:cubicBezTo>
                    <a:cubicBezTo>
                      <a:pt x="6" y="2"/>
                      <a:pt x="6" y="1"/>
                      <a:pt x="5" y="1"/>
                    </a:cubicBezTo>
                    <a:cubicBezTo>
                      <a:pt x="5" y="0"/>
                      <a:pt x="4" y="0"/>
                      <a:pt x="3" y="0"/>
                    </a:cubicBezTo>
                    <a:cubicBezTo>
                      <a:pt x="2" y="0"/>
                      <a:pt x="1" y="0"/>
                      <a:pt x="0" y="1"/>
                    </a:cubicBezTo>
                    <a:cubicBezTo>
                      <a:pt x="0" y="1"/>
                      <a:pt x="0" y="2"/>
                      <a:pt x="0" y="3"/>
                    </a:cubicBezTo>
                    <a:cubicBezTo>
                      <a:pt x="0" y="23"/>
                      <a:pt x="0" y="23"/>
                      <a:pt x="0" y="23"/>
                    </a:cubicBezTo>
                    <a:cubicBezTo>
                      <a:pt x="0" y="24"/>
                      <a:pt x="0" y="25"/>
                      <a:pt x="0" y="25"/>
                    </a:cubicBezTo>
                    <a:cubicBezTo>
                      <a:pt x="1" y="26"/>
                      <a:pt x="2" y="26"/>
                      <a:pt x="3" y="26"/>
                    </a:cubicBezTo>
                    <a:close/>
                  </a:path>
                </a:pathLst>
              </a:custGeom>
              <a:grp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sp>
            <p:nvSpPr>
              <p:cNvPr id="91" name="Freeform 13">
                <a:extLst>
                  <a:ext uri="{FF2B5EF4-FFF2-40B4-BE49-F238E27FC236}">
                    <a16:creationId xmlns:a16="http://schemas.microsoft.com/office/drawing/2014/main" id="{EDF672F7-A6A3-4F18-ACD2-937B48D80687}"/>
                  </a:ext>
                </a:extLst>
              </p:cNvPr>
              <p:cNvSpPr>
                <a:spLocks noEditPoints="1"/>
              </p:cNvSpPr>
              <p:nvPr/>
            </p:nvSpPr>
            <p:spPr bwMode="auto">
              <a:xfrm>
                <a:off x="4600576" y="4659313"/>
                <a:ext cx="79375" cy="192087"/>
              </a:xfrm>
              <a:custGeom>
                <a:avLst/>
                <a:gdLst>
                  <a:gd name="T0" fmla="*/ 13 w 19"/>
                  <a:gd name="T1" fmla="*/ 12 h 46"/>
                  <a:gd name="T2" fmla="*/ 9 w 19"/>
                  <a:gd name="T3" fmla="*/ 12 h 46"/>
                  <a:gd name="T4" fmla="*/ 6 w 19"/>
                  <a:gd name="T5" fmla="*/ 15 h 46"/>
                  <a:gd name="T6" fmla="*/ 6 w 19"/>
                  <a:gd name="T7" fmla="*/ 0 h 46"/>
                  <a:gd name="T8" fmla="*/ 0 w 19"/>
                  <a:gd name="T9" fmla="*/ 0 h 46"/>
                  <a:gd name="T10" fmla="*/ 0 w 19"/>
                  <a:gd name="T11" fmla="*/ 46 h 46"/>
                  <a:gd name="T12" fmla="*/ 6 w 19"/>
                  <a:gd name="T13" fmla="*/ 46 h 46"/>
                  <a:gd name="T14" fmla="*/ 6 w 19"/>
                  <a:gd name="T15" fmla="*/ 43 h 46"/>
                  <a:gd name="T16" fmla="*/ 9 w 19"/>
                  <a:gd name="T17" fmla="*/ 45 h 46"/>
                  <a:gd name="T18" fmla="*/ 13 w 19"/>
                  <a:gd name="T19" fmla="*/ 46 h 46"/>
                  <a:gd name="T20" fmla="*/ 18 w 19"/>
                  <a:gd name="T21" fmla="*/ 44 h 46"/>
                  <a:gd name="T22" fmla="*/ 19 w 19"/>
                  <a:gd name="T23" fmla="*/ 39 h 46"/>
                  <a:gd name="T24" fmla="*/ 19 w 19"/>
                  <a:gd name="T25" fmla="*/ 20 h 46"/>
                  <a:gd name="T26" fmla="*/ 17 w 19"/>
                  <a:gd name="T27" fmla="*/ 14 h 46"/>
                  <a:gd name="T28" fmla="*/ 13 w 19"/>
                  <a:gd name="T29" fmla="*/ 12 h 46"/>
                  <a:gd name="T30" fmla="*/ 12 w 19"/>
                  <a:gd name="T31" fmla="*/ 38 h 46"/>
                  <a:gd name="T32" fmla="*/ 12 w 19"/>
                  <a:gd name="T33" fmla="*/ 40 h 46"/>
                  <a:gd name="T34" fmla="*/ 10 w 19"/>
                  <a:gd name="T35" fmla="*/ 41 h 46"/>
                  <a:gd name="T36" fmla="*/ 8 w 19"/>
                  <a:gd name="T37" fmla="*/ 41 h 46"/>
                  <a:gd name="T38" fmla="*/ 6 w 19"/>
                  <a:gd name="T39" fmla="*/ 39 h 46"/>
                  <a:gd name="T40" fmla="*/ 6 w 19"/>
                  <a:gd name="T41" fmla="*/ 18 h 46"/>
                  <a:gd name="T42" fmla="*/ 8 w 19"/>
                  <a:gd name="T43" fmla="*/ 17 h 46"/>
                  <a:gd name="T44" fmla="*/ 9 w 19"/>
                  <a:gd name="T45" fmla="*/ 17 h 46"/>
                  <a:gd name="T46" fmla="*/ 11 w 19"/>
                  <a:gd name="T47" fmla="*/ 18 h 46"/>
                  <a:gd name="T48" fmla="*/ 12 w 19"/>
                  <a:gd name="T49" fmla="*/ 20 h 46"/>
                  <a:gd name="T50" fmla="*/ 12 w 19"/>
                  <a:gd name="T51" fmla="*/ 38 h 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9" h="46">
                    <a:moveTo>
                      <a:pt x="13" y="12"/>
                    </a:moveTo>
                    <a:cubicBezTo>
                      <a:pt x="11" y="12"/>
                      <a:pt x="10" y="12"/>
                      <a:pt x="9" y="12"/>
                    </a:cubicBezTo>
                    <a:cubicBezTo>
                      <a:pt x="8" y="13"/>
                      <a:pt x="7" y="14"/>
                      <a:pt x="6" y="15"/>
                    </a:cubicBezTo>
                    <a:cubicBezTo>
                      <a:pt x="6" y="0"/>
                      <a:pt x="6" y="0"/>
                      <a:pt x="6" y="0"/>
                    </a:cubicBezTo>
                    <a:cubicBezTo>
                      <a:pt x="0" y="0"/>
                      <a:pt x="0" y="0"/>
                      <a:pt x="0" y="0"/>
                    </a:cubicBezTo>
                    <a:cubicBezTo>
                      <a:pt x="0" y="46"/>
                      <a:pt x="0" y="46"/>
                      <a:pt x="0" y="46"/>
                    </a:cubicBezTo>
                    <a:cubicBezTo>
                      <a:pt x="6" y="46"/>
                      <a:pt x="6" y="46"/>
                      <a:pt x="6" y="46"/>
                    </a:cubicBezTo>
                    <a:cubicBezTo>
                      <a:pt x="6" y="43"/>
                      <a:pt x="6" y="43"/>
                      <a:pt x="6" y="43"/>
                    </a:cubicBezTo>
                    <a:cubicBezTo>
                      <a:pt x="7" y="44"/>
                      <a:pt x="8" y="45"/>
                      <a:pt x="9" y="45"/>
                    </a:cubicBezTo>
                    <a:cubicBezTo>
                      <a:pt x="10" y="46"/>
                      <a:pt x="12" y="46"/>
                      <a:pt x="13" y="46"/>
                    </a:cubicBezTo>
                    <a:cubicBezTo>
                      <a:pt x="15" y="46"/>
                      <a:pt x="16" y="46"/>
                      <a:pt x="18" y="44"/>
                    </a:cubicBezTo>
                    <a:cubicBezTo>
                      <a:pt x="19" y="43"/>
                      <a:pt x="19" y="41"/>
                      <a:pt x="19" y="39"/>
                    </a:cubicBezTo>
                    <a:cubicBezTo>
                      <a:pt x="19" y="20"/>
                      <a:pt x="19" y="20"/>
                      <a:pt x="19" y="20"/>
                    </a:cubicBezTo>
                    <a:cubicBezTo>
                      <a:pt x="19" y="17"/>
                      <a:pt x="19" y="15"/>
                      <a:pt x="17" y="14"/>
                    </a:cubicBezTo>
                    <a:cubicBezTo>
                      <a:pt x="16" y="12"/>
                      <a:pt x="15" y="12"/>
                      <a:pt x="13" y="12"/>
                    </a:cubicBezTo>
                    <a:close/>
                    <a:moveTo>
                      <a:pt x="12" y="38"/>
                    </a:moveTo>
                    <a:cubicBezTo>
                      <a:pt x="12" y="39"/>
                      <a:pt x="12" y="40"/>
                      <a:pt x="12" y="40"/>
                    </a:cubicBezTo>
                    <a:cubicBezTo>
                      <a:pt x="11" y="41"/>
                      <a:pt x="11" y="41"/>
                      <a:pt x="10" y="41"/>
                    </a:cubicBezTo>
                    <a:cubicBezTo>
                      <a:pt x="9" y="41"/>
                      <a:pt x="9" y="41"/>
                      <a:pt x="8" y="41"/>
                    </a:cubicBezTo>
                    <a:cubicBezTo>
                      <a:pt x="8" y="40"/>
                      <a:pt x="7" y="40"/>
                      <a:pt x="6" y="39"/>
                    </a:cubicBezTo>
                    <a:cubicBezTo>
                      <a:pt x="6" y="18"/>
                      <a:pt x="6" y="18"/>
                      <a:pt x="6" y="18"/>
                    </a:cubicBezTo>
                    <a:cubicBezTo>
                      <a:pt x="7" y="18"/>
                      <a:pt x="7" y="17"/>
                      <a:pt x="8" y="17"/>
                    </a:cubicBezTo>
                    <a:cubicBezTo>
                      <a:pt x="8" y="17"/>
                      <a:pt x="9" y="17"/>
                      <a:pt x="9" y="17"/>
                    </a:cubicBezTo>
                    <a:cubicBezTo>
                      <a:pt x="10" y="17"/>
                      <a:pt x="11" y="17"/>
                      <a:pt x="11" y="18"/>
                    </a:cubicBezTo>
                    <a:cubicBezTo>
                      <a:pt x="12" y="18"/>
                      <a:pt x="12" y="19"/>
                      <a:pt x="12" y="20"/>
                    </a:cubicBezTo>
                    <a:lnTo>
                      <a:pt x="12" y="38"/>
                    </a:lnTo>
                    <a:close/>
                  </a:path>
                </a:pathLst>
              </a:custGeom>
              <a:grp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sp>
            <p:nvSpPr>
              <p:cNvPr id="92" name="Freeform 14">
                <a:extLst>
                  <a:ext uri="{FF2B5EF4-FFF2-40B4-BE49-F238E27FC236}">
                    <a16:creationId xmlns:a16="http://schemas.microsoft.com/office/drawing/2014/main" id="{49157E99-A402-4EB5-B609-0F7AC3C4C0E3}"/>
                  </a:ext>
                </a:extLst>
              </p:cNvPr>
              <p:cNvSpPr/>
              <p:nvPr/>
            </p:nvSpPr>
            <p:spPr bwMode="auto">
              <a:xfrm>
                <a:off x="4495801" y="4710113"/>
                <a:ext cx="84138" cy="141287"/>
              </a:xfrm>
              <a:custGeom>
                <a:avLst/>
                <a:gdLst>
                  <a:gd name="T0" fmla="*/ 13 w 20"/>
                  <a:gd name="T1" fmla="*/ 26 h 34"/>
                  <a:gd name="T2" fmla="*/ 11 w 20"/>
                  <a:gd name="T3" fmla="*/ 27 h 34"/>
                  <a:gd name="T4" fmla="*/ 9 w 20"/>
                  <a:gd name="T5" fmla="*/ 28 h 34"/>
                  <a:gd name="T6" fmla="*/ 7 w 20"/>
                  <a:gd name="T7" fmla="*/ 28 h 34"/>
                  <a:gd name="T8" fmla="*/ 7 w 20"/>
                  <a:gd name="T9" fmla="*/ 26 h 34"/>
                  <a:gd name="T10" fmla="*/ 7 w 20"/>
                  <a:gd name="T11" fmla="*/ 0 h 34"/>
                  <a:gd name="T12" fmla="*/ 0 w 20"/>
                  <a:gd name="T13" fmla="*/ 0 h 34"/>
                  <a:gd name="T14" fmla="*/ 0 w 20"/>
                  <a:gd name="T15" fmla="*/ 28 h 34"/>
                  <a:gd name="T16" fmla="*/ 1 w 20"/>
                  <a:gd name="T17" fmla="*/ 33 h 34"/>
                  <a:gd name="T18" fmla="*/ 5 w 20"/>
                  <a:gd name="T19" fmla="*/ 34 h 34"/>
                  <a:gd name="T20" fmla="*/ 9 w 20"/>
                  <a:gd name="T21" fmla="*/ 33 h 34"/>
                  <a:gd name="T22" fmla="*/ 13 w 20"/>
                  <a:gd name="T23" fmla="*/ 30 h 34"/>
                  <a:gd name="T24" fmla="*/ 13 w 20"/>
                  <a:gd name="T25" fmla="*/ 34 h 34"/>
                  <a:gd name="T26" fmla="*/ 20 w 20"/>
                  <a:gd name="T27" fmla="*/ 34 h 34"/>
                  <a:gd name="T28" fmla="*/ 20 w 20"/>
                  <a:gd name="T29" fmla="*/ 0 h 34"/>
                  <a:gd name="T30" fmla="*/ 13 w 20"/>
                  <a:gd name="T31" fmla="*/ 0 h 34"/>
                  <a:gd name="T32" fmla="*/ 13 w 20"/>
                  <a:gd name="T33" fmla="*/ 26 h 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20" h="34">
                    <a:moveTo>
                      <a:pt x="13" y="26"/>
                    </a:moveTo>
                    <a:cubicBezTo>
                      <a:pt x="12" y="26"/>
                      <a:pt x="11" y="27"/>
                      <a:pt x="11" y="27"/>
                    </a:cubicBezTo>
                    <a:cubicBezTo>
                      <a:pt x="10" y="28"/>
                      <a:pt x="9" y="28"/>
                      <a:pt x="9" y="28"/>
                    </a:cubicBezTo>
                    <a:cubicBezTo>
                      <a:pt x="8" y="28"/>
                      <a:pt x="8" y="28"/>
                      <a:pt x="7" y="28"/>
                    </a:cubicBezTo>
                    <a:cubicBezTo>
                      <a:pt x="7" y="27"/>
                      <a:pt x="7" y="27"/>
                      <a:pt x="7" y="26"/>
                    </a:cubicBezTo>
                    <a:cubicBezTo>
                      <a:pt x="7" y="0"/>
                      <a:pt x="7" y="0"/>
                      <a:pt x="7" y="0"/>
                    </a:cubicBezTo>
                    <a:cubicBezTo>
                      <a:pt x="0" y="0"/>
                      <a:pt x="0" y="0"/>
                      <a:pt x="0" y="0"/>
                    </a:cubicBezTo>
                    <a:cubicBezTo>
                      <a:pt x="0" y="28"/>
                      <a:pt x="0" y="28"/>
                      <a:pt x="0" y="28"/>
                    </a:cubicBezTo>
                    <a:cubicBezTo>
                      <a:pt x="0" y="30"/>
                      <a:pt x="1" y="32"/>
                      <a:pt x="1" y="33"/>
                    </a:cubicBezTo>
                    <a:cubicBezTo>
                      <a:pt x="2" y="34"/>
                      <a:pt x="3" y="34"/>
                      <a:pt x="5" y="34"/>
                    </a:cubicBezTo>
                    <a:cubicBezTo>
                      <a:pt x="6" y="34"/>
                      <a:pt x="8" y="34"/>
                      <a:pt x="9" y="33"/>
                    </a:cubicBezTo>
                    <a:cubicBezTo>
                      <a:pt x="10" y="32"/>
                      <a:pt x="12" y="31"/>
                      <a:pt x="13" y="30"/>
                    </a:cubicBezTo>
                    <a:cubicBezTo>
                      <a:pt x="13" y="34"/>
                      <a:pt x="13" y="34"/>
                      <a:pt x="13" y="34"/>
                    </a:cubicBezTo>
                    <a:cubicBezTo>
                      <a:pt x="20" y="34"/>
                      <a:pt x="20" y="34"/>
                      <a:pt x="20" y="34"/>
                    </a:cubicBezTo>
                    <a:cubicBezTo>
                      <a:pt x="20" y="0"/>
                      <a:pt x="20" y="0"/>
                      <a:pt x="20" y="0"/>
                    </a:cubicBezTo>
                    <a:cubicBezTo>
                      <a:pt x="13" y="0"/>
                      <a:pt x="13" y="0"/>
                      <a:pt x="13" y="0"/>
                    </a:cubicBezTo>
                    <a:lnTo>
                      <a:pt x="13" y="26"/>
                    </a:lnTo>
                    <a:close/>
                  </a:path>
                </a:pathLst>
              </a:custGeom>
              <a:grp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sp>
            <p:nvSpPr>
              <p:cNvPr id="93" name="Freeform 15">
                <a:extLst>
                  <a:ext uri="{FF2B5EF4-FFF2-40B4-BE49-F238E27FC236}">
                    <a16:creationId xmlns:a16="http://schemas.microsoft.com/office/drawing/2014/main" id="{7FB2F662-41BB-4408-9DFC-9B119FE1051A}"/>
                  </a:ext>
                </a:extLst>
              </p:cNvPr>
              <p:cNvSpPr>
                <a:spLocks noEditPoints="1"/>
              </p:cNvSpPr>
              <p:nvPr/>
            </p:nvSpPr>
            <p:spPr bwMode="auto">
              <a:xfrm>
                <a:off x="4127501" y="4194175"/>
                <a:ext cx="909638" cy="909637"/>
              </a:xfrm>
              <a:custGeom>
                <a:avLst/>
                <a:gdLst>
                  <a:gd name="T0" fmla="*/ 108 w 217"/>
                  <a:gd name="T1" fmla="*/ 0 h 217"/>
                  <a:gd name="T2" fmla="*/ 0 w 217"/>
                  <a:gd name="T3" fmla="*/ 108 h 217"/>
                  <a:gd name="T4" fmla="*/ 108 w 217"/>
                  <a:gd name="T5" fmla="*/ 217 h 217"/>
                  <a:gd name="T6" fmla="*/ 217 w 217"/>
                  <a:gd name="T7" fmla="*/ 108 h 217"/>
                  <a:gd name="T8" fmla="*/ 108 w 217"/>
                  <a:gd name="T9" fmla="*/ 0 h 217"/>
                  <a:gd name="T10" fmla="*/ 126 w 217"/>
                  <a:gd name="T11" fmla="*/ 53 h 217"/>
                  <a:gd name="T12" fmla="*/ 134 w 217"/>
                  <a:gd name="T13" fmla="*/ 53 h 217"/>
                  <a:gd name="T14" fmla="*/ 134 w 217"/>
                  <a:gd name="T15" fmla="*/ 82 h 217"/>
                  <a:gd name="T16" fmla="*/ 134 w 217"/>
                  <a:gd name="T17" fmla="*/ 84 h 217"/>
                  <a:gd name="T18" fmla="*/ 136 w 217"/>
                  <a:gd name="T19" fmla="*/ 84 h 217"/>
                  <a:gd name="T20" fmla="*/ 138 w 217"/>
                  <a:gd name="T21" fmla="*/ 84 h 217"/>
                  <a:gd name="T22" fmla="*/ 140 w 217"/>
                  <a:gd name="T23" fmla="*/ 82 h 217"/>
                  <a:gd name="T24" fmla="*/ 140 w 217"/>
                  <a:gd name="T25" fmla="*/ 53 h 217"/>
                  <a:gd name="T26" fmla="*/ 148 w 217"/>
                  <a:gd name="T27" fmla="*/ 53 h 217"/>
                  <a:gd name="T28" fmla="*/ 148 w 217"/>
                  <a:gd name="T29" fmla="*/ 91 h 217"/>
                  <a:gd name="T30" fmla="*/ 140 w 217"/>
                  <a:gd name="T31" fmla="*/ 91 h 217"/>
                  <a:gd name="T32" fmla="*/ 140 w 217"/>
                  <a:gd name="T33" fmla="*/ 86 h 217"/>
                  <a:gd name="T34" fmla="*/ 136 w 217"/>
                  <a:gd name="T35" fmla="*/ 90 h 217"/>
                  <a:gd name="T36" fmla="*/ 131 w 217"/>
                  <a:gd name="T37" fmla="*/ 91 h 217"/>
                  <a:gd name="T38" fmla="*/ 127 w 217"/>
                  <a:gd name="T39" fmla="*/ 89 h 217"/>
                  <a:gd name="T40" fmla="*/ 126 w 217"/>
                  <a:gd name="T41" fmla="*/ 84 h 217"/>
                  <a:gd name="T42" fmla="*/ 126 w 217"/>
                  <a:gd name="T43" fmla="*/ 53 h 217"/>
                  <a:gd name="T44" fmla="*/ 98 w 217"/>
                  <a:gd name="T45" fmla="*/ 62 h 217"/>
                  <a:gd name="T46" fmla="*/ 101 w 217"/>
                  <a:gd name="T47" fmla="*/ 55 h 217"/>
                  <a:gd name="T48" fmla="*/ 109 w 217"/>
                  <a:gd name="T49" fmla="*/ 52 h 217"/>
                  <a:gd name="T50" fmla="*/ 117 w 217"/>
                  <a:gd name="T51" fmla="*/ 55 h 217"/>
                  <a:gd name="T52" fmla="*/ 120 w 217"/>
                  <a:gd name="T53" fmla="*/ 62 h 217"/>
                  <a:gd name="T54" fmla="*/ 120 w 217"/>
                  <a:gd name="T55" fmla="*/ 81 h 217"/>
                  <a:gd name="T56" fmla="*/ 117 w 217"/>
                  <a:gd name="T57" fmla="*/ 89 h 217"/>
                  <a:gd name="T58" fmla="*/ 109 w 217"/>
                  <a:gd name="T59" fmla="*/ 91 h 217"/>
                  <a:gd name="T60" fmla="*/ 101 w 217"/>
                  <a:gd name="T61" fmla="*/ 89 h 217"/>
                  <a:gd name="T62" fmla="*/ 98 w 217"/>
                  <a:gd name="T63" fmla="*/ 81 h 217"/>
                  <a:gd name="T64" fmla="*/ 98 w 217"/>
                  <a:gd name="T65" fmla="*/ 62 h 217"/>
                  <a:gd name="T66" fmla="*/ 77 w 217"/>
                  <a:gd name="T67" fmla="*/ 40 h 217"/>
                  <a:gd name="T68" fmla="*/ 83 w 217"/>
                  <a:gd name="T69" fmla="*/ 60 h 217"/>
                  <a:gd name="T70" fmla="*/ 83 w 217"/>
                  <a:gd name="T71" fmla="*/ 60 h 217"/>
                  <a:gd name="T72" fmla="*/ 88 w 217"/>
                  <a:gd name="T73" fmla="*/ 40 h 217"/>
                  <a:gd name="T74" fmla="*/ 97 w 217"/>
                  <a:gd name="T75" fmla="*/ 40 h 217"/>
                  <a:gd name="T76" fmla="*/ 87 w 217"/>
                  <a:gd name="T77" fmla="*/ 70 h 217"/>
                  <a:gd name="T78" fmla="*/ 87 w 217"/>
                  <a:gd name="T79" fmla="*/ 91 h 217"/>
                  <a:gd name="T80" fmla="*/ 79 w 217"/>
                  <a:gd name="T81" fmla="*/ 91 h 217"/>
                  <a:gd name="T82" fmla="*/ 79 w 217"/>
                  <a:gd name="T83" fmla="*/ 71 h 217"/>
                  <a:gd name="T84" fmla="*/ 68 w 217"/>
                  <a:gd name="T85" fmla="*/ 40 h 217"/>
                  <a:gd name="T86" fmla="*/ 77 w 217"/>
                  <a:gd name="T87" fmla="*/ 40 h 217"/>
                  <a:gd name="T88" fmla="*/ 177 w 217"/>
                  <a:gd name="T89" fmla="*/ 146 h 217"/>
                  <a:gd name="T90" fmla="*/ 152 w 217"/>
                  <a:gd name="T91" fmla="*/ 171 h 217"/>
                  <a:gd name="T92" fmla="*/ 68 w 217"/>
                  <a:gd name="T93" fmla="*/ 171 h 217"/>
                  <a:gd name="T94" fmla="*/ 43 w 217"/>
                  <a:gd name="T95" fmla="*/ 146 h 217"/>
                  <a:gd name="T96" fmla="*/ 43 w 217"/>
                  <a:gd name="T97" fmla="*/ 127 h 217"/>
                  <a:gd name="T98" fmla="*/ 68 w 217"/>
                  <a:gd name="T99" fmla="*/ 102 h 217"/>
                  <a:gd name="T100" fmla="*/ 152 w 217"/>
                  <a:gd name="T101" fmla="*/ 102 h 217"/>
                  <a:gd name="T102" fmla="*/ 177 w 217"/>
                  <a:gd name="T103" fmla="*/ 127 h 217"/>
                  <a:gd name="T104" fmla="*/ 177 w 217"/>
                  <a:gd name="T105" fmla="*/ 146 h 2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217" h="217">
                    <a:moveTo>
                      <a:pt x="108" y="0"/>
                    </a:moveTo>
                    <a:cubicBezTo>
                      <a:pt x="48" y="0"/>
                      <a:pt x="0" y="48"/>
                      <a:pt x="0" y="108"/>
                    </a:cubicBezTo>
                    <a:cubicBezTo>
                      <a:pt x="0" y="169"/>
                      <a:pt x="48" y="217"/>
                      <a:pt x="108" y="217"/>
                    </a:cubicBezTo>
                    <a:cubicBezTo>
                      <a:pt x="169" y="217"/>
                      <a:pt x="217" y="169"/>
                      <a:pt x="217" y="108"/>
                    </a:cubicBezTo>
                    <a:cubicBezTo>
                      <a:pt x="217" y="48"/>
                      <a:pt x="169" y="0"/>
                      <a:pt x="108" y="0"/>
                    </a:cubicBezTo>
                    <a:close/>
                    <a:moveTo>
                      <a:pt x="126" y="53"/>
                    </a:moveTo>
                    <a:cubicBezTo>
                      <a:pt x="134" y="53"/>
                      <a:pt x="134" y="53"/>
                      <a:pt x="134" y="53"/>
                    </a:cubicBezTo>
                    <a:cubicBezTo>
                      <a:pt x="134" y="82"/>
                      <a:pt x="134" y="82"/>
                      <a:pt x="134" y="82"/>
                    </a:cubicBezTo>
                    <a:cubicBezTo>
                      <a:pt x="134" y="83"/>
                      <a:pt x="134" y="83"/>
                      <a:pt x="134" y="84"/>
                    </a:cubicBezTo>
                    <a:cubicBezTo>
                      <a:pt x="134" y="84"/>
                      <a:pt x="135" y="84"/>
                      <a:pt x="136" y="84"/>
                    </a:cubicBezTo>
                    <a:cubicBezTo>
                      <a:pt x="136" y="84"/>
                      <a:pt x="137" y="84"/>
                      <a:pt x="138" y="84"/>
                    </a:cubicBezTo>
                    <a:cubicBezTo>
                      <a:pt x="139" y="83"/>
                      <a:pt x="139" y="82"/>
                      <a:pt x="140" y="82"/>
                    </a:cubicBezTo>
                    <a:cubicBezTo>
                      <a:pt x="140" y="53"/>
                      <a:pt x="140" y="53"/>
                      <a:pt x="140" y="53"/>
                    </a:cubicBezTo>
                    <a:cubicBezTo>
                      <a:pt x="148" y="53"/>
                      <a:pt x="148" y="53"/>
                      <a:pt x="148" y="53"/>
                    </a:cubicBezTo>
                    <a:cubicBezTo>
                      <a:pt x="148" y="91"/>
                      <a:pt x="148" y="91"/>
                      <a:pt x="148" y="91"/>
                    </a:cubicBezTo>
                    <a:cubicBezTo>
                      <a:pt x="140" y="91"/>
                      <a:pt x="140" y="91"/>
                      <a:pt x="140" y="91"/>
                    </a:cubicBezTo>
                    <a:cubicBezTo>
                      <a:pt x="140" y="86"/>
                      <a:pt x="140" y="86"/>
                      <a:pt x="140" y="86"/>
                    </a:cubicBezTo>
                    <a:cubicBezTo>
                      <a:pt x="139" y="88"/>
                      <a:pt x="137" y="89"/>
                      <a:pt x="136" y="90"/>
                    </a:cubicBezTo>
                    <a:cubicBezTo>
                      <a:pt x="134" y="91"/>
                      <a:pt x="133" y="91"/>
                      <a:pt x="131" y="91"/>
                    </a:cubicBezTo>
                    <a:cubicBezTo>
                      <a:pt x="130" y="91"/>
                      <a:pt x="128" y="91"/>
                      <a:pt x="127" y="89"/>
                    </a:cubicBezTo>
                    <a:cubicBezTo>
                      <a:pt x="126" y="88"/>
                      <a:pt x="126" y="87"/>
                      <a:pt x="126" y="84"/>
                    </a:cubicBezTo>
                    <a:lnTo>
                      <a:pt x="126" y="53"/>
                    </a:lnTo>
                    <a:close/>
                    <a:moveTo>
                      <a:pt x="98" y="62"/>
                    </a:moveTo>
                    <a:cubicBezTo>
                      <a:pt x="98" y="59"/>
                      <a:pt x="99" y="57"/>
                      <a:pt x="101" y="55"/>
                    </a:cubicBezTo>
                    <a:cubicBezTo>
                      <a:pt x="103" y="53"/>
                      <a:pt x="106" y="52"/>
                      <a:pt x="109" y="52"/>
                    </a:cubicBezTo>
                    <a:cubicBezTo>
                      <a:pt x="112" y="52"/>
                      <a:pt x="115" y="53"/>
                      <a:pt x="117" y="55"/>
                    </a:cubicBezTo>
                    <a:cubicBezTo>
                      <a:pt x="119" y="57"/>
                      <a:pt x="120" y="59"/>
                      <a:pt x="120" y="62"/>
                    </a:cubicBezTo>
                    <a:cubicBezTo>
                      <a:pt x="120" y="81"/>
                      <a:pt x="120" y="81"/>
                      <a:pt x="120" y="81"/>
                    </a:cubicBezTo>
                    <a:cubicBezTo>
                      <a:pt x="120" y="84"/>
                      <a:pt x="119" y="87"/>
                      <a:pt x="117" y="89"/>
                    </a:cubicBezTo>
                    <a:cubicBezTo>
                      <a:pt x="115" y="91"/>
                      <a:pt x="112" y="91"/>
                      <a:pt x="109" y="91"/>
                    </a:cubicBezTo>
                    <a:cubicBezTo>
                      <a:pt x="105" y="91"/>
                      <a:pt x="103" y="91"/>
                      <a:pt x="101" y="89"/>
                    </a:cubicBezTo>
                    <a:cubicBezTo>
                      <a:pt x="99" y="87"/>
                      <a:pt x="98" y="84"/>
                      <a:pt x="98" y="81"/>
                    </a:cubicBezTo>
                    <a:lnTo>
                      <a:pt x="98" y="62"/>
                    </a:lnTo>
                    <a:close/>
                    <a:moveTo>
                      <a:pt x="77" y="40"/>
                    </a:moveTo>
                    <a:cubicBezTo>
                      <a:pt x="83" y="60"/>
                      <a:pt x="83" y="60"/>
                      <a:pt x="83" y="60"/>
                    </a:cubicBezTo>
                    <a:cubicBezTo>
                      <a:pt x="83" y="60"/>
                      <a:pt x="83" y="60"/>
                      <a:pt x="83" y="60"/>
                    </a:cubicBezTo>
                    <a:cubicBezTo>
                      <a:pt x="88" y="40"/>
                      <a:pt x="88" y="40"/>
                      <a:pt x="88" y="40"/>
                    </a:cubicBezTo>
                    <a:cubicBezTo>
                      <a:pt x="97" y="40"/>
                      <a:pt x="97" y="40"/>
                      <a:pt x="97" y="40"/>
                    </a:cubicBezTo>
                    <a:cubicBezTo>
                      <a:pt x="87" y="70"/>
                      <a:pt x="87" y="70"/>
                      <a:pt x="87" y="70"/>
                    </a:cubicBezTo>
                    <a:cubicBezTo>
                      <a:pt x="87" y="91"/>
                      <a:pt x="87" y="91"/>
                      <a:pt x="87" y="91"/>
                    </a:cubicBezTo>
                    <a:cubicBezTo>
                      <a:pt x="79" y="91"/>
                      <a:pt x="79" y="91"/>
                      <a:pt x="79" y="91"/>
                    </a:cubicBezTo>
                    <a:cubicBezTo>
                      <a:pt x="79" y="71"/>
                      <a:pt x="79" y="71"/>
                      <a:pt x="79" y="71"/>
                    </a:cubicBezTo>
                    <a:cubicBezTo>
                      <a:pt x="68" y="40"/>
                      <a:pt x="68" y="40"/>
                      <a:pt x="68" y="40"/>
                    </a:cubicBezTo>
                    <a:lnTo>
                      <a:pt x="77" y="40"/>
                    </a:lnTo>
                    <a:close/>
                    <a:moveTo>
                      <a:pt x="177" y="146"/>
                    </a:moveTo>
                    <a:cubicBezTo>
                      <a:pt x="177" y="160"/>
                      <a:pt x="166" y="171"/>
                      <a:pt x="152" y="171"/>
                    </a:cubicBezTo>
                    <a:cubicBezTo>
                      <a:pt x="68" y="171"/>
                      <a:pt x="68" y="171"/>
                      <a:pt x="68" y="171"/>
                    </a:cubicBezTo>
                    <a:cubicBezTo>
                      <a:pt x="54" y="171"/>
                      <a:pt x="43" y="160"/>
                      <a:pt x="43" y="146"/>
                    </a:cubicBezTo>
                    <a:cubicBezTo>
                      <a:pt x="43" y="127"/>
                      <a:pt x="43" y="127"/>
                      <a:pt x="43" y="127"/>
                    </a:cubicBezTo>
                    <a:cubicBezTo>
                      <a:pt x="43" y="113"/>
                      <a:pt x="54" y="102"/>
                      <a:pt x="68" y="102"/>
                    </a:cubicBezTo>
                    <a:cubicBezTo>
                      <a:pt x="152" y="102"/>
                      <a:pt x="152" y="102"/>
                      <a:pt x="152" y="102"/>
                    </a:cubicBezTo>
                    <a:cubicBezTo>
                      <a:pt x="166" y="102"/>
                      <a:pt x="177" y="113"/>
                      <a:pt x="177" y="127"/>
                    </a:cubicBezTo>
                    <a:lnTo>
                      <a:pt x="177" y="146"/>
                    </a:lnTo>
                    <a:close/>
                  </a:path>
                </a:pathLst>
              </a:custGeom>
              <a:grp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sp>
            <p:nvSpPr>
              <p:cNvPr id="94" name="Freeform 16">
                <a:extLst>
                  <a:ext uri="{FF2B5EF4-FFF2-40B4-BE49-F238E27FC236}">
                    <a16:creationId xmlns:a16="http://schemas.microsoft.com/office/drawing/2014/main" id="{E823F47C-9C0B-4A84-A0DD-285AA5E0BDF4}"/>
                  </a:ext>
                </a:extLst>
              </p:cNvPr>
              <p:cNvSpPr>
                <a:spLocks noEditPoints="1"/>
              </p:cNvSpPr>
              <p:nvPr/>
            </p:nvSpPr>
            <p:spPr bwMode="auto">
              <a:xfrm>
                <a:off x="4697413" y="4705350"/>
                <a:ext cx="84138" cy="150812"/>
              </a:xfrm>
              <a:custGeom>
                <a:avLst/>
                <a:gdLst>
                  <a:gd name="T0" fmla="*/ 10 w 20"/>
                  <a:gd name="T1" fmla="*/ 0 h 36"/>
                  <a:gd name="T2" fmla="*/ 3 w 20"/>
                  <a:gd name="T3" fmla="*/ 3 h 36"/>
                  <a:gd name="T4" fmla="*/ 0 w 20"/>
                  <a:gd name="T5" fmla="*/ 10 h 36"/>
                  <a:gd name="T6" fmla="*/ 0 w 20"/>
                  <a:gd name="T7" fmla="*/ 25 h 36"/>
                  <a:gd name="T8" fmla="*/ 2 w 20"/>
                  <a:gd name="T9" fmla="*/ 33 h 36"/>
                  <a:gd name="T10" fmla="*/ 9 w 20"/>
                  <a:gd name="T11" fmla="*/ 36 h 36"/>
                  <a:gd name="T12" fmla="*/ 17 w 20"/>
                  <a:gd name="T13" fmla="*/ 33 h 36"/>
                  <a:gd name="T14" fmla="*/ 20 w 20"/>
                  <a:gd name="T15" fmla="*/ 25 h 36"/>
                  <a:gd name="T16" fmla="*/ 20 w 20"/>
                  <a:gd name="T17" fmla="*/ 23 h 36"/>
                  <a:gd name="T18" fmla="*/ 13 w 20"/>
                  <a:gd name="T19" fmla="*/ 23 h 36"/>
                  <a:gd name="T20" fmla="*/ 13 w 20"/>
                  <a:gd name="T21" fmla="*/ 25 h 36"/>
                  <a:gd name="T22" fmla="*/ 12 w 20"/>
                  <a:gd name="T23" fmla="*/ 29 h 36"/>
                  <a:gd name="T24" fmla="*/ 10 w 20"/>
                  <a:gd name="T25" fmla="*/ 30 h 36"/>
                  <a:gd name="T26" fmla="*/ 7 w 20"/>
                  <a:gd name="T27" fmla="*/ 29 h 36"/>
                  <a:gd name="T28" fmla="*/ 7 w 20"/>
                  <a:gd name="T29" fmla="*/ 25 h 36"/>
                  <a:gd name="T30" fmla="*/ 7 w 20"/>
                  <a:gd name="T31" fmla="*/ 19 h 36"/>
                  <a:gd name="T32" fmla="*/ 20 w 20"/>
                  <a:gd name="T33" fmla="*/ 19 h 36"/>
                  <a:gd name="T34" fmla="*/ 20 w 20"/>
                  <a:gd name="T35" fmla="*/ 10 h 36"/>
                  <a:gd name="T36" fmla="*/ 17 w 20"/>
                  <a:gd name="T37" fmla="*/ 3 h 36"/>
                  <a:gd name="T38" fmla="*/ 10 w 20"/>
                  <a:gd name="T39" fmla="*/ 0 h 36"/>
                  <a:gd name="T40" fmla="*/ 13 w 20"/>
                  <a:gd name="T41" fmla="*/ 13 h 36"/>
                  <a:gd name="T42" fmla="*/ 7 w 20"/>
                  <a:gd name="T43" fmla="*/ 13 h 36"/>
                  <a:gd name="T44" fmla="*/ 7 w 20"/>
                  <a:gd name="T45" fmla="*/ 10 h 36"/>
                  <a:gd name="T46" fmla="*/ 7 w 20"/>
                  <a:gd name="T47" fmla="*/ 7 h 36"/>
                  <a:gd name="T48" fmla="*/ 10 w 20"/>
                  <a:gd name="T49" fmla="*/ 6 h 36"/>
                  <a:gd name="T50" fmla="*/ 12 w 20"/>
                  <a:gd name="T51" fmla="*/ 7 h 36"/>
                  <a:gd name="T52" fmla="*/ 13 w 20"/>
                  <a:gd name="T53" fmla="*/ 10 h 36"/>
                  <a:gd name="T54" fmla="*/ 13 w 20"/>
                  <a:gd name="T55" fmla="*/ 13 h 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20" h="36">
                    <a:moveTo>
                      <a:pt x="10" y="0"/>
                    </a:moveTo>
                    <a:cubicBezTo>
                      <a:pt x="7" y="0"/>
                      <a:pt x="4" y="1"/>
                      <a:pt x="3" y="3"/>
                    </a:cubicBezTo>
                    <a:cubicBezTo>
                      <a:pt x="1" y="5"/>
                      <a:pt x="0" y="7"/>
                      <a:pt x="0" y="10"/>
                    </a:cubicBezTo>
                    <a:cubicBezTo>
                      <a:pt x="0" y="25"/>
                      <a:pt x="0" y="25"/>
                      <a:pt x="0" y="25"/>
                    </a:cubicBezTo>
                    <a:cubicBezTo>
                      <a:pt x="0" y="28"/>
                      <a:pt x="1" y="31"/>
                      <a:pt x="2" y="33"/>
                    </a:cubicBezTo>
                    <a:cubicBezTo>
                      <a:pt x="4" y="35"/>
                      <a:pt x="6" y="36"/>
                      <a:pt x="9" y="36"/>
                    </a:cubicBezTo>
                    <a:cubicBezTo>
                      <a:pt x="13" y="36"/>
                      <a:pt x="15" y="35"/>
                      <a:pt x="17" y="33"/>
                    </a:cubicBezTo>
                    <a:cubicBezTo>
                      <a:pt x="19" y="31"/>
                      <a:pt x="20" y="29"/>
                      <a:pt x="20" y="25"/>
                    </a:cubicBezTo>
                    <a:cubicBezTo>
                      <a:pt x="20" y="23"/>
                      <a:pt x="20" y="23"/>
                      <a:pt x="20" y="23"/>
                    </a:cubicBezTo>
                    <a:cubicBezTo>
                      <a:pt x="13" y="23"/>
                      <a:pt x="13" y="23"/>
                      <a:pt x="13" y="23"/>
                    </a:cubicBezTo>
                    <a:cubicBezTo>
                      <a:pt x="13" y="25"/>
                      <a:pt x="13" y="25"/>
                      <a:pt x="13" y="25"/>
                    </a:cubicBezTo>
                    <a:cubicBezTo>
                      <a:pt x="13" y="27"/>
                      <a:pt x="12" y="28"/>
                      <a:pt x="12" y="29"/>
                    </a:cubicBezTo>
                    <a:cubicBezTo>
                      <a:pt x="11" y="29"/>
                      <a:pt x="11" y="30"/>
                      <a:pt x="10" y="30"/>
                    </a:cubicBezTo>
                    <a:cubicBezTo>
                      <a:pt x="8" y="30"/>
                      <a:pt x="8" y="29"/>
                      <a:pt x="7" y="29"/>
                    </a:cubicBezTo>
                    <a:cubicBezTo>
                      <a:pt x="7" y="28"/>
                      <a:pt x="7" y="27"/>
                      <a:pt x="7" y="25"/>
                    </a:cubicBezTo>
                    <a:cubicBezTo>
                      <a:pt x="7" y="19"/>
                      <a:pt x="7" y="19"/>
                      <a:pt x="7" y="19"/>
                    </a:cubicBezTo>
                    <a:cubicBezTo>
                      <a:pt x="20" y="19"/>
                      <a:pt x="20" y="19"/>
                      <a:pt x="20" y="19"/>
                    </a:cubicBezTo>
                    <a:cubicBezTo>
                      <a:pt x="20" y="10"/>
                      <a:pt x="20" y="10"/>
                      <a:pt x="20" y="10"/>
                    </a:cubicBezTo>
                    <a:cubicBezTo>
                      <a:pt x="20" y="7"/>
                      <a:pt x="19" y="4"/>
                      <a:pt x="17" y="3"/>
                    </a:cubicBezTo>
                    <a:cubicBezTo>
                      <a:pt x="15" y="1"/>
                      <a:pt x="13" y="0"/>
                      <a:pt x="10" y="0"/>
                    </a:cubicBezTo>
                    <a:close/>
                    <a:moveTo>
                      <a:pt x="13" y="13"/>
                    </a:moveTo>
                    <a:cubicBezTo>
                      <a:pt x="7" y="13"/>
                      <a:pt x="7" y="13"/>
                      <a:pt x="7" y="13"/>
                    </a:cubicBezTo>
                    <a:cubicBezTo>
                      <a:pt x="7" y="10"/>
                      <a:pt x="7" y="10"/>
                      <a:pt x="7" y="10"/>
                    </a:cubicBezTo>
                    <a:cubicBezTo>
                      <a:pt x="7" y="9"/>
                      <a:pt x="7" y="8"/>
                      <a:pt x="7" y="7"/>
                    </a:cubicBezTo>
                    <a:cubicBezTo>
                      <a:pt x="8" y="6"/>
                      <a:pt x="9" y="6"/>
                      <a:pt x="10" y="6"/>
                    </a:cubicBezTo>
                    <a:cubicBezTo>
                      <a:pt x="11" y="6"/>
                      <a:pt x="11" y="6"/>
                      <a:pt x="12" y="7"/>
                    </a:cubicBezTo>
                    <a:cubicBezTo>
                      <a:pt x="12" y="8"/>
                      <a:pt x="13" y="9"/>
                      <a:pt x="13" y="10"/>
                    </a:cubicBezTo>
                    <a:lnTo>
                      <a:pt x="13" y="13"/>
                    </a:lnTo>
                    <a:close/>
                  </a:path>
                </a:pathLst>
              </a:custGeom>
              <a:grp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grpSp>
        <p:grpSp>
          <p:nvGrpSpPr>
            <p:cNvPr id="49" name="Group 34">
              <a:extLst>
                <a:ext uri="{FF2B5EF4-FFF2-40B4-BE49-F238E27FC236}">
                  <a16:creationId xmlns:a16="http://schemas.microsoft.com/office/drawing/2014/main" id="{FDC30A9A-F41E-4DA0-9A6C-1E17FCB37CB7}"/>
                </a:ext>
              </a:extLst>
            </p:cNvPr>
            <p:cNvGrpSpPr/>
            <p:nvPr/>
          </p:nvGrpSpPr>
          <p:grpSpPr>
            <a:xfrm>
              <a:off x="10861947" y="1773325"/>
              <a:ext cx="534188" cy="534188"/>
              <a:chOff x="11395868" y="1690688"/>
              <a:chExt cx="557213" cy="557212"/>
            </a:xfrm>
            <a:solidFill>
              <a:srgbClr val="CCF2EA"/>
            </a:solidFill>
          </p:grpSpPr>
          <p:sp>
            <p:nvSpPr>
              <p:cNvPr id="86" name="Freeform 17">
                <a:extLst>
                  <a:ext uri="{FF2B5EF4-FFF2-40B4-BE49-F238E27FC236}">
                    <a16:creationId xmlns:a16="http://schemas.microsoft.com/office/drawing/2014/main" id="{7054A6DD-A50F-4842-8B1B-C90D3BBA61A4}"/>
                  </a:ext>
                </a:extLst>
              </p:cNvPr>
              <p:cNvSpPr/>
              <p:nvPr/>
            </p:nvSpPr>
            <p:spPr bwMode="auto">
              <a:xfrm>
                <a:off x="11580018" y="1857375"/>
                <a:ext cx="71438" cy="93662"/>
              </a:xfrm>
              <a:custGeom>
                <a:avLst/>
                <a:gdLst>
                  <a:gd name="T0" fmla="*/ 10 w 17"/>
                  <a:gd name="T1" fmla="*/ 22 h 22"/>
                  <a:gd name="T2" fmla="*/ 14 w 17"/>
                  <a:gd name="T3" fmla="*/ 20 h 22"/>
                  <a:gd name="T4" fmla="*/ 16 w 17"/>
                  <a:gd name="T5" fmla="*/ 11 h 22"/>
                  <a:gd name="T6" fmla="*/ 6 w 17"/>
                  <a:gd name="T7" fmla="*/ 0 h 22"/>
                  <a:gd name="T8" fmla="*/ 6 w 17"/>
                  <a:gd name="T9" fmla="*/ 0 h 22"/>
                  <a:gd name="T10" fmla="*/ 2 w 17"/>
                  <a:gd name="T11" fmla="*/ 2 h 22"/>
                  <a:gd name="T12" fmla="*/ 0 w 17"/>
                  <a:gd name="T13" fmla="*/ 10 h 22"/>
                  <a:gd name="T14" fmla="*/ 10 w 17"/>
                  <a:gd name="T15" fmla="*/ 22 h 2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7" h="22">
                    <a:moveTo>
                      <a:pt x="10" y="22"/>
                    </a:moveTo>
                    <a:cubicBezTo>
                      <a:pt x="12" y="22"/>
                      <a:pt x="13" y="21"/>
                      <a:pt x="14" y="20"/>
                    </a:cubicBezTo>
                    <a:cubicBezTo>
                      <a:pt x="16" y="18"/>
                      <a:pt x="17" y="15"/>
                      <a:pt x="16" y="11"/>
                    </a:cubicBezTo>
                    <a:cubicBezTo>
                      <a:pt x="15" y="5"/>
                      <a:pt x="11" y="0"/>
                      <a:pt x="6" y="0"/>
                    </a:cubicBezTo>
                    <a:cubicBezTo>
                      <a:pt x="6" y="0"/>
                      <a:pt x="6" y="0"/>
                      <a:pt x="6" y="0"/>
                    </a:cubicBezTo>
                    <a:cubicBezTo>
                      <a:pt x="5" y="0"/>
                      <a:pt x="3" y="0"/>
                      <a:pt x="2" y="2"/>
                    </a:cubicBezTo>
                    <a:cubicBezTo>
                      <a:pt x="0" y="4"/>
                      <a:pt x="0" y="7"/>
                      <a:pt x="0" y="10"/>
                    </a:cubicBezTo>
                    <a:cubicBezTo>
                      <a:pt x="1" y="16"/>
                      <a:pt x="5" y="22"/>
                      <a:pt x="10" y="22"/>
                    </a:cubicBezTo>
                    <a:close/>
                  </a:path>
                </a:pathLst>
              </a:custGeom>
              <a:grp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sp>
            <p:nvSpPr>
              <p:cNvPr id="87" name="Freeform 18">
                <a:extLst>
                  <a:ext uri="{FF2B5EF4-FFF2-40B4-BE49-F238E27FC236}">
                    <a16:creationId xmlns:a16="http://schemas.microsoft.com/office/drawing/2014/main" id="{A5DA5BCD-8946-4E44-92B9-EB9C233F7307}"/>
                  </a:ext>
                </a:extLst>
              </p:cNvPr>
              <p:cNvSpPr/>
              <p:nvPr/>
            </p:nvSpPr>
            <p:spPr bwMode="auto">
              <a:xfrm>
                <a:off x="11559381" y="2020888"/>
                <a:ext cx="107950" cy="76200"/>
              </a:xfrm>
              <a:custGeom>
                <a:avLst/>
                <a:gdLst>
                  <a:gd name="T0" fmla="*/ 20 w 26"/>
                  <a:gd name="T1" fmla="*/ 1 h 18"/>
                  <a:gd name="T2" fmla="*/ 19 w 26"/>
                  <a:gd name="T3" fmla="*/ 0 h 18"/>
                  <a:gd name="T4" fmla="*/ 14 w 26"/>
                  <a:gd name="T5" fmla="*/ 0 h 18"/>
                  <a:gd name="T6" fmla="*/ 14 w 26"/>
                  <a:gd name="T7" fmla="*/ 0 h 18"/>
                  <a:gd name="T8" fmla="*/ 0 w 26"/>
                  <a:gd name="T9" fmla="*/ 9 h 18"/>
                  <a:gd name="T10" fmla="*/ 13 w 26"/>
                  <a:gd name="T11" fmla="*/ 18 h 18"/>
                  <a:gd name="T12" fmla="*/ 26 w 26"/>
                  <a:gd name="T13" fmla="*/ 9 h 18"/>
                  <a:gd name="T14" fmla="*/ 26 w 26"/>
                  <a:gd name="T15" fmla="*/ 7 h 18"/>
                  <a:gd name="T16" fmla="*/ 20 w 26"/>
                  <a:gd name="T17" fmla="*/ 1 h 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6" h="18">
                    <a:moveTo>
                      <a:pt x="20" y="1"/>
                    </a:moveTo>
                    <a:cubicBezTo>
                      <a:pt x="19" y="1"/>
                      <a:pt x="19" y="1"/>
                      <a:pt x="19" y="0"/>
                    </a:cubicBezTo>
                    <a:cubicBezTo>
                      <a:pt x="17" y="0"/>
                      <a:pt x="16" y="0"/>
                      <a:pt x="14" y="0"/>
                    </a:cubicBezTo>
                    <a:cubicBezTo>
                      <a:pt x="14" y="0"/>
                      <a:pt x="14" y="0"/>
                      <a:pt x="14" y="0"/>
                    </a:cubicBezTo>
                    <a:cubicBezTo>
                      <a:pt x="7" y="0"/>
                      <a:pt x="0" y="4"/>
                      <a:pt x="0" y="9"/>
                    </a:cubicBezTo>
                    <a:cubicBezTo>
                      <a:pt x="0" y="14"/>
                      <a:pt x="6" y="18"/>
                      <a:pt x="13" y="18"/>
                    </a:cubicBezTo>
                    <a:cubicBezTo>
                      <a:pt x="22" y="18"/>
                      <a:pt x="26" y="15"/>
                      <a:pt x="26" y="9"/>
                    </a:cubicBezTo>
                    <a:cubicBezTo>
                      <a:pt x="26" y="9"/>
                      <a:pt x="26" y="8"/>
                      <a:pt x="26" y="7"/>
                    </a:cubicBezTo>
                    <a:cubicBezTo>
                      <a:pt x="25" y="5"/>
                      <a:pt x="23" y="4"/>
                      <a:pt x="20" y="1"/>
                    </a:cubicBezTo>
                    <a:close/>
                  </a:path>
                </a:pathLst>
              </a:custGeom>
              <a:grp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sp>
            <p:nvSpPr>
              <p:cNvPr id="88" name="Freeform 19">
                <a:extLst>
                  <a:ext uri="{FF2B5EF4-FFF2-40B4-BE49-F238E27FC236}">
                    <a16:creationId xmlns:a16="http://schemas.microsoft.com/office/drawing/2014/main" id="{0EDD3D10-3D15-46FC-BCBD-D43C37052F35}"/>
                  </a:ext>
                </a:extLst>
              </p:cNvPr>
              <p:cNvSpPr>
                <a:spLocks noEditPoints="1"/>
              </p:cNvSpPr>
              <p:nvPr/>
            </p:nvSpPr>
            <p:spPr bwMode="auto">
              <a:xfrm>
                <a:off x="11395868" y="1690688"/>
                <a:ext cx="557213" cy="557212"/>
              </a:xfrm>
              <a:custGeom>
                <a:avLst/>
                <a:gdLst>
                  <a:gd name="T0" fmla="*/ 66 w 133"/>
                  <a:gd name="T1" fmla="*/ 0 h 133"/>
                  <a:gd name="T2" fmla="*/ 0 w 133"/>
                  <a:gd name="T3" fmla="*/ 67 h 133"/>
                  <a:gd name="T4" fmla="*/ 66 w 133"/>
                  <a:gd name="T5" fmla="*/ 133 h 133"/>
                  <a:gd name="T6" fmla="*/ 133 w 133"/>
                  <a:gd name="T7" fmla="*/ 67 h 133"/>
                  <a:gd name="T8" fmla="*/ 66 w 133"/>
                  <a:gd name="T9" fmla="*/ 0 h 133"/>
                  <a:gd name="T10" fmla="*/ 60 w 133"/>
                  <a:gd name="T11" fmla="*/ 103 h 133"/>
                  <a:gd name="T12" fmla="*/ 52 w 133"/>
                  <a:gd name="T13" fmla="*/ 104 h 133"/>
                  <a:gd name="T14" fmla="*/ 42 w 133"/>
                  <a:gd name="T15" fmla="*/ 103 h 133"/>
                  <a:gd name="T16" fmla="*/ 30 w 133"/>
                  <a:gd name="T17" fmla="*/ 95 h 133"/>
                  <a:gd name="T18" fmla="*/ 29 w 133"/>
                  <a:gd name="T19" fmla="*/ 90 h 133"/>
                  <a:gd name="T20" fmla="*/ 30 w 133"/>
                  <a:gd name="T21" fmla="*/ 85 h 133"/>
                  <a:gd name="T22" fmla="*/ 51 w 133"/>
                  <a:gd name="T23" fmla="*/ 74 h 133"/>
                  <a:gd name="T24" fmla="*/ 51 w 133"/>
                  <a:gd name="T25" fmla="*/ 74 h 133"/>
                  <a:gd name="T26" fmla="*/ 50 w 133"/>
                  <a:gd name="T27" fmla="*/ 69 h 133"/>
                  <a:gd name="T28" fmla="*/ 50 w 133"/>
                  <a:gd name="T29" fmla="*/ 67 h 133"/>
                  <a:gd name="T30" fmla="*/ 33 w 133"/>
                  <a:gd name="T31" fmla="*/ 50 h 133"/>
                  <a:gd name="T32" fmla="*/ 46 w 133"/>
                  <a:gd name="T33" fmla="*/ 35 h 133"/>
                  <a:gd name="T34" fmla="*/ 53 w 133"/>
                  <a:gd name="T35" fmla="*/ 33 h 133"/>
                  <a:gd name="T36" fmla="*/ 74 w 133"/>
                  <a:gd name="T37" fmla="*/ 33 h 133"/>
                  <a:gd name="T38" fmla="*/ 75 w 133"/>
                  <a:gd name="T39" fmla="*/ 35 h 133"/>
                  <a:gd name="T40" fmla="*/ 75 w 133"/>
                  <a:gd name="T41" fmla="*/ 36 h 133"/>
                  <a:gd name="T42" fmla="*/ 70 w 133"/>
                  <a:gd name="T43" fmla="*/ 40 h 133"/>
                  <a:gd name="T44" fmla="*/ 69 w 133"/>
                  <a:gd name="T45" fmla="*/ 40 h 133"/>
                  <a:gd name="T46" fmla="*/ 68 w 133"/>
                  <a:gd name="T47" fmla="*/ 40 h 133"/>
                  <a:gd name="T48" fmla="*/ 71 w 133"/>
                  <a:gd name="T49" fmla="*/ 50 h 133"/>
                  <a:gd name="T50" fmla="*/ 64 w 133"/>
                  <a:gd name="T51" fmla="*/ 63 h 133"/>
                  <a:gd name="T52" fmla="*/ 61 w 133"/>
                  <a:gd name="T53" fmla="*/ 67 h 133"/>
                  <a:gd name="T54" fmla="*/ 66 w 133"/>
                  <a:gd name="T55" fmla="*/ 73 h 133"/>
                  <a:gd name="T56" fmla="*/ 74 w 133"/>
                  <a:gd name="T57" fmla="*/ 87 h 133"/>
                  <a:gd name="T58" fmla="*/ 60 w 133"/>
                  <a:gd name="T59" fmla="*/ 103 h 133"/>
                  <a:gd name="T60" fmla="*/ 107 w 133"/>
                  <a:gd name="T61" fmla="*/ 67 h 133"/>
                  <a:gd name="T62" fmla="*/ 106 w 133"/>
                  <a:gd name="T63" fmla="*/ 69 h 133"/>
                  <a:gd name="T64" fmla="*/ 94 w 133"/>
                  <a:gd name="T65" fmla="*/ 69 h 133"/>
                  <a:gd name="T66" fmla="*/ 94 w 133"/>
                  <a:gd name="T67" fmla="*/ 81 h 133"/>
                  <a:gd name="T68" fmla="*/ 92 w 133"/>
                  <a:gd name="T69" fmla="*/ 82 h 133"/>
                  <a:gd name="T70" fmla="*/ 89 w 133"/>
                  <a:gd name="T71" fmla="*/ 82 h 133"/>
                  <a:gd name="T72" fmla="*/ 87 w 133"/>
                  <a:gd name="T73" fmla="*/ 81 h 133"/>
                  <a:gd name="T74" fmla="*/ 87 w 133"/>
                  <a:gd name="T75" fmla="*/ 69 h 133"/>
                  <a:gd name="T76" fmla="*/ 75 w 133"/>
                  <a:gd name="T77" fmla="*/ 69 h 133"/>
                  <a:gd name="T78" fmla="*/ 74 w 133"/>
                  <a:gd name="T79" fmla="*/ 67 h 133"/>
                  <a:gd name="T80" fmla="*/ 74 w 133"/>
                  <a:gd name="T81" fmla="*/ 64 h 133"/>
                  <a:gd name="T82" fmla="*/ 75 w 133"/>
                  <a:gd name="T83" fmla="*/ 62 h 133"/>
                  <a:gd name="T84" fmla="*/ 87 w 133"/>
                  <a:gd name="T85" fmla="*/ 62 h 133"/>
                  <a:gd name="T86" fmla="*/ 87 w 133"/>
                  <a:gd name="T87" fmla="*/ 50 h 133"/>
                  <a:gd name="T88" fmla="*/ 89 w 133"/>
                  <a:gd name="T89" fmla="*/ 49 h 133"/>
                  <a:gd name="T90" fmla="*/ 92 w 133"/>
                  <a:gd name="T91" fmla="*/ 49 h 133"/>
                  <a:gd name="T92" fmla="*/ 94 w 133"/>
                  <a:gd name="T93" fmla="*/ 50 h 133"/>
                  <a:gd name="T94" fmla="*/ 94 w 133"/>
                  <a:gd name="T95" fmla="*/ 62 h 133"/>
                  <a:gd name="T96" fmla="*/ 106 w 133"/>
                  <a:gd name="T97" fmla="*/ 62 h 133"/>
                  <a:gd name="T98" fmla="*/ 107 w 133"/>
                  <a:gd name="T99" fmla="*/ 64 h 133"/>
                  <a:gd name="T100" fmla="*/ 107 w 133"/>
                  <a:gd name="T101" fmla="*/ 67 h 1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133" h="133">
                    <a:moveTo>
                      <a:pt x="66" y="0"/>
                    </a:moveTo>
                    <a:cubicBezTo>
                      <a:pt x="29" y="0"/>
                      <a:pt x="0" y="30"/>
                      <a:pt x="0" y="67"/>
                    </a:cubicBezTo>
                    <a:cubicBezTo>
                      <a:pt x="0" y="103"/>
                      <a:pt x="29" y="133"/>
                      <a:pt x="66" y="133"/>
                    </a:cubicBezTo>
                    <a:cubicBezTo>
                      <a:pt x="103" y="133"/>
                      <a:pt x="133" y="103"/>
                      <a:pt x="133" y="67"/>
                    </a:cubicBezTo>
                    <a:cubicBezTo>
                      <a:pt x="133" y="30"/>
                      <a:pt x="103" y="0"/>
                      <a:pt x="66" y="0"/>
                    </a:cubicBezTo>
                    <a:close/>
                    <a:moveTo>
                      <a:pt x="60" y="103"/>
                    </a:moveTo>
                    <a:cubicBezTo>
                      <a:pt x="58" y="104"/>
                      <a:pt x="55" y="104"/>
                      <a:pt x="52" y="104"/>
                    </a:cubicBezTo>
                    <a:cubicBezTo>
                      <a:pt x="48" y="104"/>
                      <a:pt x="45" y="104"/>
                      <a:pt x="42" y="103"/>
                    </a:cubicBezTo>
                    <a:cubicBezTo>
                      <a:pt x="36" y="101"/>
                      <a:pt x="32" y="99"/>
                      <a:pt x="30" y="95"/>
                    </a:cubicBezTo>
                    <a:cubicBezTo>
                      <a:pt x="29" y="94"/>
                      <a:pt x="29" y="92"/>
                      <a:pt x="29" y="90"/>
                    </a:cubicBezTo>
                    <a:cubicBezTo>
                      <a:pt x="29" y="88"/>
                      <a:pt x="29" y="87"/>
                      <a:pt x="30" y="85"/>
                    </a:cubicBezTo>
                    <a:cubicBezTo>
                      <a:pt x="33" y="78"/>
                      <a:pt x="42" y="74"/>
                      <a:pt x="51" y="74"/>
                    </a:cubicBezTo>
                    <a:cubicBezTo>
                      <a:pt x="51" y="74"/>
                      <a:pt x="51" y="74"/>
                      <a:pt x="51" y="74"/>
                    </a:cubicBezTo>
                    <a:cubicBezTo>
                      <a:pt x="50" y="72"/>
                      <a:pt x="50" y="71"/>
                      <a:pt x="50" y="69"/>
                    </a:cubicBezTo>
                    <a:cubicBezTo>
                      <a:pt x="50" y="69"/>
                      <a:pt x="50" y="68"/>
                      <a:pt x="50" y="67"/>
                    </a:cubicBezTo>
                    <a:cubicBezTo>
                      <a:pt x="40" y="67"/>
                      <a:pt x="33" y="60"/>
                      <a:pt x="33" y="50"/>
                    </a:cubicBezTo>
                    <a:cubicBezTo>
                      <a:pt x="33" y="44"/>
                      <a:pt x="39" y="37"/>
                      <a:pt x="46" y="35"/>
                    </a:cubicBezTo>
                    <a:cubicBezTo>
                      <a:pt x="48" y="34"/>
                      <a:pt x="51" y="33"/>
                      <a:pt x="53" y="33"/>
                    </a:cubicBezTo>
                    <a:cubicBezTo>
                      <a:pt x="74" y="33"/>
                      <a:pt x="74" y="33"/>
                      <a:pt x="74" y="33"/>
                    </a:cubicBezTo>
                    <a:cubicBezTo>
                      <a:pt x="75" y="33"/>
                      <a:pt x="75" y="34"/>
                      <a:pt x="75" y="35"/>
                    </a:cubicBezTo>
                    <a:cubicBezTo>
                      <a:pt x="76" y="35"/>
                      <a:pt x="75" y="36"/>
                      <a:pt x="75" y="36"/>
                    </a:cubicBezTo>
                    <a:cubicBezTo>
                      <a:pt x="70" y="40"/>
                      <a:pt x="70" y="40"/>
                      <a:pt x="70" y="40"/>
                    </a:cubicBezTo>
                    <a:cubicBezTo>
                      <a:pt x="70" y="40"/>
                      <a:pt x="70" y="40"/>
                      <a:pt x="69" y="40"/>
                    </a:cubicBezTo>
                    <a:cubicBezTo>
                      <a:pt x="68" y="40"/>
                      <a:pt x="68" y="40"/>
                      <a:pt x="68" y="40"/>
                    </a:cubicBezTo>
                    <a:cubicBezTo>
                      <a:pt x="70" y="43"/>
                      <a:pt x="71" y="46"/>
                      <a:pt x="71" y="50"/>
                    </a:cubicBezTo>
                    <a:cubicBezTo>
                      <a:pt x="71" y="55"/>
                      <a:pt x="69" y="59"/>
                      <a:pt x="64" y="63"/>
                    </a:cubicBezTo>
                    <a:cubicBezTo>
                      <a:pt x="61" y="65"/>
                      <a:pt x="61" y="66"/>
                      <a:pt x="61" y="67"/>
                    </a:cubicBezTo>
                    <a:cubicBezTo>
                      <a:pt x="61" y="68"/>
                      <a:pt x="63" y="71"/>
                      <a:pt x="66" y="73"/>
                    </a:cubicBezTo>
                    <a:cubicBezTo>
                      <a:pt x="72" y="77"/>
                      <a:pt x="74" y="81"/>
                      <a:pt x="74" y="87"/>
                    </a:cubicBezTo>
                    <a:cubicBezTo>
                      <a:pt x="74" y="94"/>
                      <a:pt x="69" y="101"/>
                      <a:pt x="60" y="103"/>
                    </a:cubicBezTo>
                    <a:close/>
                    <a:moveTo>
                      <a:pt x="107" y="67"/>
                    </a:moveTo>
                    <a:cubicBezTo>
                      <a:pt x="107" y="68"/>
                      <a:pt x="107" y="69"/>
                      <a:pt x="106" y="69"/>
                    </a:cubicBezTo>
                    <a:cubicBezTo>
                      <a:pt x="94" y="69"/>
                      <a:pt x="94" y="69"/>
                      <a:pt x="94" y="69"/>
                    </a:cubicBezTo>
                    <a:cubicBezTo>
                      <a:pt x="94" y="81"/>
                      <a:pt x="94" y="81"/>
                      <a:pt x="94" y="81"/>
                    </a:cubicBezTo>
                    <a:cubicBezTo>
                      <a:pt x="94" y="82"/>
                      <a:pt x="93" y="82"/>
                      <a:pt x="92" y="82"/>
                    </a:cubicBezTo>
                    <a:cubicBezTo>
                      <a:pt x="89" y="82"/>
                      <a:pt x="89" y="82"/>
                      <a:pt x="89" y="82"/>
                    </a:cubicBezTo>
                    <a:cubicBezTo>
                      <a:pt x="88" y="82"/>
                      <a:pt x="87" y="82"/>
                      <a:pt x="87" y="81"/>
                    </a:cubicBezTo>
                    <a:cubicBezTo>
                      <a:pt x="87" y="69"/>
                      <a:pt x="87" y="69"/>
                      <a:pt x="87" y="69"/>
                    </a:cubicBezTo>
                    <a:cubicBezTo>
                      <a:pt x="75" y="69"/>
                      <a:pt x="75" y="69"/>
                      <a:pt x="75" y="69"/>
                    </a:cubicBezTo>
                    <a:cubicBezTo>
                      <a:pt x="74" y="69"/>
                      <a:pt x="74" y="68"/>
                      <a:pt x="74" y="67"/>
                    </a:cubicBezTo>
                    <a:cubicBezTo>
                      <a:pt x="74" y="64"/>
                      <a:pt x="74" y="64"/>
                      <a:pt x="74" y="64"/>
                    </a:cubicBezTo>
                    <a:cubicBezTo>
                      <a:pt x="74" y="63"/>
                      <a:pt x="74" y="62"/>
                      <a:pt x="75" y="62"/>
                    </a:cubicBezTo>
                    <a:cubicBezTo>
                      <a:pt x="87" y="62"/>
                      <a:pt x="87" y="62"/>
                      <a:pt x="87" y="62"/>
                    </a:cubicBezTo>
                    <a:cubicBezTo>
                      <a:pt x="87" y="50"/>
                      <a:pt x="87" y="50"/>
                      <a:pt x="87" y="50"/>
                    </a:cubicBezTo>
                    <a:cubicBezTo>
                      <a:pt x="87" y="49"/>
                      <a:pt x="88" y="49"/>
                      <a:pt x="89" y="49"/>
                    </a:cubicBezTo>
                    <a:cubicBezTo>
                      <a:pt x="92" y="49"/>
                      <a:pt x="92" y="49"/>
                      <a:pt x="92" y="49"/>
                    </a:cubicBezTo>
                    <a:cubicBezTo>
                      <a:pt x="93" y="49"/>
                      <a:pt x="94" y="49"/>
                      <a:pt x="94" y="50"/>
                    </a:cubicBezTo>
                    <a:cubicBezTo>
                      <a:pt x="94" y="62"/>
                      <a:pt x="94" y="62"/>
                      <a:pt x="94" y="62"/>
                    </a:cubicBezTo>
                    <a:cubicBezTo>
                      <a:pt x="106" y="62"/>
                      <a:pt x="106" y="62"/>
                      <a:pt x="106" y="62"/>
                    </a:cubicBezTo>
                    <a:cubicBezTo>
                      <a:pt x="107" y="62"/>
                      <a:pt x="107" y="63"/>
                      <a:pt x="107" y="64"/>
                    </a:cubicBezTo>
                    <a:lnTo>
                      <a:pt x="107" y="67"/>
                    </a:lnTo>
                    <a:close/>
                  </a:path>
                </a:pathLst>
              </a:custGeom>
              <a:grp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grpSp>
        <p:sp>
          <p:nvSpPr>
            <p:cNvPr id="50" name="Freeform 32">
              <a:extLst>
                <a:ext uri="{FF2B5EF4-FFF2-40B4-BE49-F238E27FC236}">
                  <a16:creationId xmlns:a16="http://schemas.microsoft.com/office/drawing/2014/main" id="{BDA023BB-8A65-469C-B0F6-B407F90B9FDB}"/>
                </a:ext>
              </a:extLst>
            </p:cNvPr>
            <p:cNvSpPr>
              <a:spLocks noEditPoints="1"/>
            </p:cNvSpPr>
            <p:nvPr/>
          </p:nvSpPr>
          <p:spPr bwMode="auto">
            <a:xfrm>
              <a:off x="8002294" y="2797565"/>
              <a:ext cx="957277" cy="479399"/>
            </a:xfrm>
            <a:custGeom>
              <a:avLst/>
              <a:gdLst>
                <a:gd name="T0" fmla="*/ 101 w 238"/>
                <a:gd name="T1" fmla="*/ 35 h 119"/>
                <a:gd name="T2" fmla="*/ 190 w 238"/>
                <a:gd name="T3" fmla="*/ 50 h 119"/>
                <a:gd name="T4" fmla="*/ 157 w 238"/>
                <a:gd name="T5" fmla="*/ 59 h 119"/>
                <a:gd name="T6" fmla="*/ 147 w 238"/>
                <a:gd name="T7" fmla="*/ 41 h 119"/>
                <a:gd name="T8" fmla="*/ 116 w 238"/>
                <a:gd name="T9" fmla="*/ 41 h 119"/>
                <a:gd name="T10" fmla="*/ 139 w 238"/>
                <a:gd name="T11" fmla="*/ 87 h 119"/>
                <a:gd name="T12" fmla="*/ 238 w 238"/>
                <a:gd name="T13" fmla="*/ 59 h 119"/>
                <a:gd name="T14" fmla="*/ 95 w 238"/>
                <a:gd name="T15" fmla="*/ 21 h 119"/>
                <a:gd name="T16" fmla="*/ 93 w 238"/>
                <a:gd name="T17" fmla="*/ 21 h 119"/>
                <a:gd name="T18" fmla="*/ 83 w 238"/>
                <a:gd name="T19" fmla="*/ 0 h 119"/>
                <a:gd name="T20" fmla="*/ 52 w 238"/>
                <a:gd name="T21" fmla="*/ 4 h 119"/>
                <a:gd name="T22" fmla="*/ 65 w 238"/>
                <a:gd name="T23" fmla="*/ 29 h 119"/>
                <a:gd name="T24" fmla="*/ 29 w 238"/>
                <a:gd name="T25" fmla="*/ 119 h 119"/>
                <a:gd name="T26" fmla="*/ 128 w 238"/>
                <a:gd name="T27" fmla="*/ 91 h 119"/>
                <a:gd name="T28" fmla="*/ 101 w 238"/>
                <a:gd name="T29" fmla="*/ 35 h 119"/>
                <a:gd name="T30" fmla="*/ 56 w 238"/>
                <a:gd name="T31" fmla="*/ 86 h 119"/>
                <a:gd name="T32" fmla="*/ 74 w 238"/>
                <a:gd name="T33" fmla="*/ 47 h 119"/>
                <a:gd name="T34" fmla="*/ 89 w 238"/>
                <a:gd name="T35" fmla="*/ 78 h 119"/>
                <a:gd name="T36" fmla="*/ 56 w 238"/>
                <a:gd name="T37" fmla="*/ 86 h 1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38" h="119">
                  <a:moveTo>
                    <a:pt x="101" y="35"/>
                  </a:moveTo>
                  <a:cubicBezTo>
                    <a:pt x="149" y="21"/>
                    <a:pt x="190" y="50"/>
                    <a:pt x="190" y="50"/>
                  </a:cubicBezTo>
                  <a:cubicBezTo>
                    <a:pt x="157" y="59"/>
                    <a:pt x="157" y="59"/>
                    <a:pt x="157" y="59"/>
                  </a:cubicBezTo>
                  <a:cubicBezTo>
                    <a:pt x="147" y="41"/>
                    <a:pt x="147" y="41"/>
                    <a:pt x="147" y="41"/>
                  </a:cubicBezTo>
                  <a:cubicBezTo>
                    <a:pt x="138" y="40"/>
                    <a:pt x="127" y="39"/>
                    <a:pt x="116" y="41"/>
                  </a:cubicBezTo>
                  <a:cubicBezTo>
                    <a:pt x="139" y="87"/>
                    <a:pt x="139" y="87"/>
                    <a:pt x="139" y="87"/>
                  </a:cubicBezTo>
                  <a:cubicBezTo>
                    <a:pt x="238" y="59"/>
                    <a:pt x="238" y="59"/>
                    <a:pt x="238" y="59"/>
                  </a:cubicBezTo>
                  <a:cubicBezTo>
                    <a:pt x="238" y="59"/>
                    <a:pt x="202" y="3"/>
                    <a:pt x="95" y="21"/>
                  </a:cubicBezTo>
                  <a:cubicBezTo>
                    <a:pt x="95" y="21"/>
                    <a:pt x="94" y="21"/>
                    <a:pt x="93" y="21"/>
                  </a:cubicBezTo>
                  <a:cubicBezTo>
                    <a:pt x="83" y="0"/>
                    <a:pt x="83" y="0"/>
                    <a:pt x="83" y="0"/>
                  </a:cubicBezTo>
                  <a:cubicBezTo>
                    <a:pt x="52" y="4"/>
                    <a:pt x="52" y="4"/>
                    <a:pt x="52" y="4"/>
                  </a:cubicBezTo>
                  <a:cubicBezTo>
                    <a:pt x="65" y="29"/>
                    <a:pt x="65" y="29"/>
                    <a:pt x="65" y="29"/>
                  </a:cubicBezTo>
                  <a:cubicBezTo>
                    <a:pt x="0" y="56"/>
                    <a:pt x="29" y="119"/>
                    <a:pt x="29" y="119"/>
                  </a:cubicBezTo>
                  <a:cubicBezTo>
                    <a:pt x="128" y="91"/>
                    <a:pt x="128" y="91"/>
                    <a:pt x="128" y="91"/>
                  </a:cubicBezTo>
                  <a:lnTo>
                    <a:pt x="101" y="35"/>
                  </a:lnTo>
                  <a:close/>
                  <a:moveTo>
                    <a:pt x="56" y="86"/>
                  </a:moveTo>
                  <a:cubicBezTo>
                    <a:pt x="56" y="86"/>
                    <a:pt x="46" y="65"/>
                    <a:pt x="74" y="47"/>
                  </a:cubicBezTo>
                  <a:cubicBezTo>
                    <a:pt x="89" y="78"/>
                    <a:pt x="89" y="78"/>
                    <a:pt x="89" y="78"/>
                  </a:cubicBezTo>
                  <a:lnTo>
                    <a:pt x="56" y="86"/>
                  </a:lnTo>
                  <a:close/>
                </a:path>
              </a:pathLst>
            </a:custGeom>
            <a:solidFill>
              <a:srgbClr val="CCF2EA"/>
            </a:solid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grpSp>
          <p:nvGrpSpPr>
            <p:cNvPr id="51" name="Group 36">
              <a:extLst>
                <a:ext uri="{FF2B5EF4-FFF2-40B4-BE49-F238E27FC236}">
                  <a16:creationId xmlns:a16="http://schemas.microsoft.com/office/drawing/2014/main" id="{291035F3-2AD0-4661-A429-A346E81BF9E6}"/>
                </a:ext>
              </a:extLst>
            </p:cNvPr>
            <p:cNvGrpSpPr/>
            <p:nvPr/>
          </p:nvGrpSpPr>
          <p:grpSpPr>
            <a:xfrm>
              <a:off x="10049252" y="3710706"/>
              <a:ext cx="590498" cy="369823"/>
              <a:chOff x="3913188" y="3711575"/>
              <a:chExt cx="615950" cy="385763"/>
            </a:xfrm>
            <a:solidFill>
              <a:srgbClr val="CCF2EA"/>
            </a:solidFill>
          </p:grpSpPr>
          <p:sp>
            <p:nvSpPr>
              <p:cNvPr id="83" name="Freeform 33">
                <a:extLst>
                  <a:ext uri="{FF2B5EF4-FFF2-40B4-BE49-F238E27FC236}">
                    <a16:creationId xmlns:a16="http://schemas.microsoft.com/office/drawing/2014/main" id="{CD3D7D82-361F-41A2-8E5F-630F8D742091}"/>
                  </a:ext>
                </a:extLst>
              </p:cNvPr>
              <p:cNvSpPr>
                <a:spLocks noEditPoints="1"/>
              </p:cNvSpPr>
              <p:nvPr/>
            </p:nvSpPr>
            <p:spPr bwMode="auto">
              <a:xfrm>
                <a:off x="3913188" y="3711575"/>
                <a:ext cx="314325" cy="377825"/>
              </a:xfrm>
              <a:custGeom>
                <a:avLst/>
                <a:gdLst>
                  <a:gd name="T0" fmla="*/ 57 w 75"/>
                  <a:gd name="T1" fmla="*/ 41 h 90"/>
                  <a:gd name="T2" fmla="*/ 71 w 75"/>
                  <a:gd name="T3" fmla="*/ 24 h 90"/>
                  <a:gd name="T4" fmla="*/ 46 w 75"/>
                  <a:gd name="T5" fmla="*/ 0 h 90"/>
                  <a:gd name="T6" fmla="*/ 20 w 75"/>
                  <a:gd name="T7" fmla="*/ 0 h 90"/>
                  <a:gd name="T8" fmla="*/ 19 w 75"/>
                  <a:gd name="T9" fmla="*/ 0 h 90"/>
                  <a:gd name="T10" fmla="*/ 0 w 75"/>
                  <a:gd name="T11" fmla="*/ 0 h 90"/>
                  <a:gd name="T12" fmla="*/ 0 w 75"/>
                  <a:gd name="T13" fmla="*/ 89 h 90"/>
                  <a:gd name="T14" fmla="*/ 19 w 75"/>
                  <a:gd name="T15" fmla="*/ 89 h 90"/>
                  <a:gd name="T16" fmla="*/ 20 w 75"/>
                  <a:gd name="T17" fmla="*/ 89 h 90"/>
                  <a:gd name="T18" fmla="*/ 46 w 75"/>
                  <a:gd name="T19" fmla="*/ 89 h 90"/>
                  <a:gd name="T20" fmla="*/ 74 w 75"/>
                  <a:gd name="T21" fmla="*/ 63 h 90"/>
                  <a:gd name="T22" fmla="*/ 57 w 75"/>
                  <a:gd name="T23" fmla="*/ 41 h 90"/>
                  <a:gd name="T24" fmla="*/ 20 w 75"/>
                  <a:gd name="T25" fmla="*/ 16 h 90"/>
                  <a:gd name="T26" fmla="*/ 42 w 75"/>
                  <a:gd name="T27" fmla="*/ 16 h 90"/>
                  <a:gd name="T28" fmla="*/ 46 w 75"/>
                  <a:gd name="T29" fmla="*/ 16 h 90"/>
                  <a:gd name="T30" fmla="*/ 52 w 75"/>
                  <a:gd name="T31" fmla="*/ 25 h 90"/>
                  <a:gd name="T32" fmla="*/ 44 w 75"/>
                  <a:gd name="T33" fmla="*/ 36 h 90"/>
                  <a:gd name="T34" fmla="*/ 20 w 75"/>
                  <a:gd name="T35" fmla="*/ 36 h 90"/>
                  <a:gd name="T36" fmla="*/ 20 w 75"/>
                  <a:gd name="T37" fmla="*/ 16 h 90"/>
                  <a:gd name="T38" fmla="*/ 44 w 75"/>
                  <a:gd name="T39" fmla="*/ 73 h 90"/>
                  <a:gd name="T40" fmla="*/ 43 w 75"/>
                  <a:gd name="T41" fmla="*/ 73 h 90"/>
                  <a:gd name="T42" fmla="*/ 20 w 75"/>
                  <a:gd name="T43" fmla="*/ 73 h 90"/>
                  <a:gd name="T44" fmla="*/ 20 w 75"/>
                  <a:gd name="T45" fmla="*/ 49 h 90"/>
                  <a:gd name="T46" fmla="*/ 46 w 75"/>
                  <a:gd name="T47" fmla="*/ 49 h 90"/>
                  <a:gd name="T48" fmla="*/ 55 w 75"/>
                  <a:gd name="T49" fmla="*/ 62 h 90"/>
                  <a:gd name="T50" fmla="*/ 44 w 75"/>
                  <a:gd name="T51" fmla="*/ 73 h 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75" h="90">
                    <a:moveTo>
                      <a:pt x="57" y="41"/>
                    </a:moveTo>
                    <a:cubicBezTo>
                      <a:pt x="57" y="41"/>
                      <a:pt x="71" y="40"/>
                      <a:pt x="71" y="24"/>
                    </a:cubicBezTo>
                    <a:cubicBezTo>
                      <a:pt x="71" y="8"/>
                      <a:pt x="60" y="0"/>
                      <a:pt x="46" y="0"/>
                    </a:cubicBezTo>
                    <a:cubicBezTo>
                      <a:pt x="20" y="0"/>
                      <a:pt x="20" y="0"/>
                      <a:pt x="20" y="0"/>
                    </a:cubicBezTo>
                    <a:cubicBezTo>
                      <a:pt x="19" y="0"/>
                      <a:pt x="19" y="0"/>
                      <a:pt x="19" y="0"/>
                    </a:cubicBezTo>
                    <a:cubicBezTo>
                      <a:pt x="0" y="0"/>
                      <a:pt x="0" y="0"/>
                      <a:pt x="0" y="0"/>
                    </a:cubicBezTo>
                    <a:cubicBezTo>
                      <a:pt x="0" y="89"/>
                      <a:pt x="0" y="89"/>
                      <a:pt x="0" y="89"/>
                    </a:cubicBezTo>
                    <a:cubicBezTo>
                      <a:pt x="19" y="89"/>
                      <a:pt x="19" y="89"/>
                      <a:pt x="19" y="89"/>
                    </a:cubicBezTo>
                    <a:cubicBezTo>
                      <a:pt x="20" y="89"/>
                      <a:pt x="20" y="89"/>
                      <a:pt x="20" y="89"/>
                    </a:cubicBezTo>
                    <a:cubicBezTo>
                      <a:pt x="46" y="89"/>
                      <a:pt x="46" y="89"/>
                      <a:pt x="46" y="89"/>
                    </a:cubicBezTo>
                    <a:cubicBezTo>
                      <a:pt x="46" y="89"/>
                      <a:pt x="74" y="90"/>
                      <a:pt x="74" y="63"/>
                    </a:cubicBezTo>
                    <a:cubicBezTo>
                      <a:pt x="74" y="63"/>
                      <a:pt x="75" y="41"/>
                      <a:pt x="57" y="41"/>
                    </a:cubicBezTo>
                    <a:close/>
                    <a:moveTo>
                      <a:pt x="20" y="16"/>
                    </a:moveTo>
                    <a:cubicBezTo>
                      <a:pt x="42" y="16"/>
                      <a:pt x="42" y="16"/>
                      <a:pt x="42" y="16"/>
                    </a:cubicBezTo>
                    <a:cubicBezTo>
                      <a:pt x="46" y="16"/>
                      <a:pt x="46" y="16"/>
                      <a:pt x="46" y="16"/>
                    </a:cubicBezTo>
                    <a:cubicBezTo>
                      <a:pt x="46" y="16"/>
                      <a:pt x="52" y="16"/>
                      <a:pt x="52" y="25"/>
                    </a:cubicBezTo>
                    <a:cubicBezTo>
                      <a:pt x="52" y="34"/>
                      <a:pt x="48" y="36"/>
                      <a:pt x="44" y="36"/>
                    </a:cubicBezTo>
                    <a:cubicBezTo>
                      <a:pt x="20" y="36"/>
                      <a:pt x="20" y="36"/>
                      <a:pt x="20" y="36"/>
                    </a:cubicBezTo>
                    <a:lnTo>
                      <a:pt x="20" y="16"/>
                    </a:lnTo>
                    <a:close/>
                    <a:moveTo>
                      <a:pt x="44" y="73"/>
                    </a:moveTo>
                    <a:cubicBezTo>
                      <a:pt x="44" y="73"/>
                      <a:pt x="43" y="73"/>
                      <a:pt x="43" y="73"/>
                    </a:cubicBezTo>
                    <a:cubicBezTo>
                      <a:pt x="20" y="73"/>
                      <a:pt x="20" y="73"/>
                      <a:pt x="20" y="73"/>
                    </a:cubicBezTo>
                    <a:cubicBezTo>
                      <a:pt x="20" y="49"/>
                      <a:pt x="20" y="49"/>
                      <a:pt x="20" y="49"/>
                    </a:cubicBezTo>
                    <a:cubicBezTo>
                      <a:pt x="46" y="49"/>
                      <a:pt x="46" y="49"/>
                      <a:pt x="46" y="49"/>
                    </a:cubicBezTo>
                    <a:cubicBezTo>
                      <a:pt x="46" y="49"/>
                      <a:pt x="55" y="49"/>
                      <a:pt x="55" y="62"/>
                    </a:cubicBezTo>
                    <a:cubicBezTo>
                      <a:pt x="55" y="72"/>
                      <a:pt x="48" y="73"/>
                      <a:pt x="44" y="73"/>
                    </a:cubicBezTo>
                    <a:close/>
                  </a:path>
                </a:pathLst>
              </a:custGeom>
              <a:grp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sp>
            <p:nvSpPr>
              <p:cNvPr id="84" name="Freeform 34">
                <a:extLst>
                  <a:ext uri="{FF2B5EF4-FFF2-40B4-BE49-F238E27FC236}">
                    <a16:creationId xmlns:a16="http://schemas.microsoft.com/office/drawing/2014/main" id="{C4141143-A41A-4C06-929B-7A41D81B04B1}"/>
                  </a:ext>
                </a:extLst>
              </p:cNvPr>
              <p:cNvSpPr>
                <a:spLocks noEditPoints="1"/>
              </p:cNvSpPr>
              <p:nvPr/>
            </p:nvSpPr>
            <p:spPr bwMode="auto">
              <a:xfrm>
                <a:off x="4227513" y="3808413"/>
                <a:ext cx="301625" cy="288925"/>
              </a:xfrm>
              <a:custGeom>
                <a:avLst/>
                <a:gdLst>
                  <a:gd name="T0" fmla="*/ 36 w 72"/>
                  <a:gd name="T1" fmla="*/ 0 h 69"/>
                  <a:gd name="T2" fmla="*/ 2 w 72"/>
                  <a:gd name="T3" fmla="*/ 34 h 69"/>
                  <a:gd name="T4" fmla="*/ 36 w 72"/>
                  <a:gd name="T5" fmla="*/ 68 h 69"/>
                  <a:gd name="T6" fmla="*/ 66 w 72"/>
                  <a:gd name="T7" fmla="*/ 44 h 69"/>
                  <a:gd name="T8" fmla="*/ 51 w 72"/>
                  <a:gd name="T9" fmla="*/ 44 h 69"/>
                  <a:gd name="T10" fmla="*/ 37 w 72"/>
                  <a:gd name="T11" fmla="*/ 54 h 69"/>
                  <a:gd name="T12" fmla="*/ 21 w 72"/>
                  <a:gd name="T13" fmla="*/ 38 h 69"/>
                  <a:gd name="T14" fmla="*/ 67 w 72"/>
                  <a:gd name="T15" fmla="*/ 38 h 69"/>
                  <a:gd name="T16" fmla="*/ 36 w 72"/>
                  <a:gd name="T17" fmla="*/ 0 h 69"/>
                  <a:gd name="T18" fmla="*/ 21 w 72"/>
                  <a:gd name="T19" fmla="*/ 26 h 69"/>
                  <a:gd name="T20" fmla="*/ 37 w 72"/>
                  <a:gd name="T21" fmla="*/ 13 h 69"/>
                  <a:gd name="T22" fmla="*/ 50 w 72"/>
                  <a:gd name="T23" fmla="*/ 26 h 69"/>
                  <a:gd name="T24" fmla="*/ 21 w 72"/>
                  <a:gd name="T25" fmla="*/ 26 h 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72" h="69">
                    <a:moveTo>
                      <a:pt x="36" y="0"/>
                    </a:moveTo>
                    <a:cubicBezTo>
                      <a:pt x="2" y="0"/>
                      <a:pt x="2" y="34"/>
                      <a:pt x="2" y="34"/>
                    </a:cubicBezTo>
                    <a:cubicBezTo>
                      <a:pt x="2" y="34"/>
                      <a:pt x="0" y="68"/>
                      <a:pt x="36" y="68"/>
                    </a:cubicBezTo>
                    <a:cubicBezTo>
                      <a:pt x="36" y="68"/>
                      <a:pt x="66" y="69"/>
                      <a:pt x="66" y="44"/>
                    </a:cubicBezTo>
                    <a:cubicBezTo>
                      <a:pt x="51" y="44"/>
                      <a:pt x="51" y="44"/>
                      <a:pt x="51" y="44"/>
                    </a:cubicBezTo>
                    <a:cubicBezTo>
                      <a:pt x="51" y="44"/>
                      <a:pt x="51" y="54"/>
                      <a:pt x="37" y="54"/>
                    </a:cubicBezTo>
                    <a:cubicBezTo>
                      <a:pt x="37" y="54"/>
                      <a:pt x="21" y="55"/>
                      <a:pt x="21" y="38"/>
                    </a:cubicBezTo>
                    <a:cubicBezTo>
                      <a:pt x="67" y="38"/>
                      <a:pt x="67" y="38"/>
                      <a:pt x="67" y="38"/>
                    </a:cubicBezTo>
                    <a:cubicBezTo>
                      <a:pt x="67" y="38"/>
                      <a:pt x="72" y="0"/>
                      <a:pt x="36" y="0"/>
                    </a:cubicBezTo>
                    <a:close/>
                    <a:moveTo>
                      <a:pt x="21" y="26"/>
                    </a:moveTo>
                    <a:cubicBezTo>
                      <a:pt x="21" y="26"/>
                      <a:pt x="23" y="13"/>
                      <a:pt x="37" y="13"/>
                    </a:cubicBezTo>
                    <a:cubicBezTo>
                      <a:pt x="50" y="13"/>
                      <a:pt x="50" y="26"/>
                      <a:pt x="50" y="26"/>
                    </a:cubicBezTo>
                    <a:lnTo>
                      <a:pt x="21" y="26"/>
                    </a:lnTo>
                    <a:close/>
                  </a:path>
                </a:pathLst>
              </a:custGeom>
              <a:grp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sp>
            <p:nvSpPr>
              <p:cNvPr id="85" name="Rectangle 35">
                <a:extLst>
                  <a:ext uri="{FF2B5EF4-FFF2-40B4-BE49-F238E27FC236}">
                    <a16:creationId xmlns:a16="http://schemas.microsoft.com/office/drawing/2014/main" id="{92D7E202-300C-41D1-86D8-9EAB581C710E}"/>
                  </a:ext>
                </a:extLst>
              </p:cNvPr>
              <p:cNvSpPr>
                <a:spLocks noChangeArrowheads="1"/>
              </p:cNvSpPr>
              <p:nvPr/>
            </p:nvSpPr>
            <p:spPr bwMode="auto">
              <a:xfrm>
                <a:off x="4298951" y="3736975"/>
                <a:ext cx="155575" cy="41275"/>
              </a:xfrm>
              <a:prstGeom prst="rect">
                <a:avLst/>
              </a:prstGeom>
              <a:grp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grpSp>
        <p:sp>
          <p:nvSpPr>
            <p:cNvPr id="52" name="Freeform 37">
              <a:extLst>
                <a:ext uri="{FF2B5EF4-FFF2-40B4-BE49-F238E27FC236}">
                  <a16:creationId xmlns:a16="http://schemas.microsoft.com/office/drawing/2014/main" id="{9D583A97-5BEC-43E5-9713-0D50F2A75523}"/>
                </a:ext>
              </a:extLst>
            </p:cNvPr>
            <p:cNvSpPr/>
            <p:nvPr/>
          </p:nvSpPr>
          <p:spPr bwMode="auto">
            <a:xfrm>
              <a:off x="9329393" y="2449050"/>
              <a:ext cx="837046" cy="806608"/>
            </a:xfrm>
            <a:custGeom>
              <a:avLst/>
              <a:gdLst>
                <a:gd name="T0" fmla="*/ 0 w 208"/>
                <a:gd name="T1" fmla="*/ 68 h 201"/>
                <a:gd name="T2" fmla="*/ 8 w 208"/>
                <a:gd name="T3" fmla="*/ 78 h 201"/>
                <a:gd name="T4" fmla="*/ 31 w 208"/>
                <a:gd name="T5" fmla="*/ 72 h 201"/>
                <a:gd name="T6" fmla="*/ 64 w 208"/>
                <a:gd name="T7" fmla="*/ 172 h 201"/>
                <a:gd name="T8" fmla="*/ 106 w 208"/>
                <a:gd name="T9" fmla="*/ 189 h 201"/>
                <a:gd name="T10" fmla="*/ 197 w 208"/>
                <a:gd name="T11" fmla="*/ 62 h 201"/>
                <a:gd name="T12" fmla="*/ 114 w 208"/>
                <a:gd name="T13" fmla="*/ 67 h 201"/>
                <a:gd name="T14" fmla="*/ 137 w 208"/>
                <a:gd name="T15" fmla="*/ 94 h 201"/>
                <a:gd name="T16" fmla="*/ 109 w 208"/>
                <a:gd name="T17" fmla="*/ 130 h 201"/>
                <a:gd name="T18" fmla="*/ 93 w 208"/>
                <a:gd name="T19" fmla="*/ 90 h 201"/>
                <a:gd name="T20" fmla="*/ 60 w 208"/>
                <a:gd name="T21" fmla="*/ 22 h 201"/>
                <a:gd name="T22" fmla="*/ 0 w 208"/>
                <a:gd name="T23" fmla="*/ 68 h 2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08" h="201">
                  <a:moveTo>
                    <a:pt x="0" y="68"/>
                  </a:moveTo>
                  <a:cubicBezTo>
                    <a:pt x="8" y="78"/>
                    <a:pt x="8" y="78"/>
                    <a:pt x="8" y="78"/>
                  </a:cubicBezTo>
                  <a:cubicBezTo>
                    <a:pt x="8" y="78"/>
                    <a:pt x="25" y="65"/>
                    <a:pt x="31" y="72"/>
                  </a:cubicBezTo>
                  <a:cubicBezTo>
                    <a:pt x="36" y="78"/>
                    <a:pt x="57" y="157"/>
                    <a:pt x="64" y="172"/>
                  </a:cubicBezTo>
                  <a:cubicBezTo>
                    <a:pt x="70" y="184"/>
                    <a:pt x="87" y="201"/>
                    <a:pt x="106" y="189"/>
                  </a:cubicBezTo>
                  <a:cubicBezTo>
                    <a:pt x="125" y="177"/>
                    <a:pt x="186" y="124"/>
                    <a:pt x="197" y="62"/>
                  </a:cubicBezTo>
                  <a:cubicBezTo>
                    <a:pt x="208" y="0"/>
                    <a:pt x="123" y="13"/>
                    <a:pt x="114" y="67"/>
                  </a:cubicBezTo>
                  <a:cubicBezTo>
                    <a:pt x="137" y="54"/>
                    <a:pt x="149" y="73"/>
                    <a:pt x="137" y="94"/>
                  </a:cubicBezTo>
                  <a:cubicBezTo>
                    <a:pt x="126" y="116"/>
                    <a:pt x="115" y="130"/>
                    <a:pt x="109" y="130"/>
                  </a:cubicBezTo>
                  <a:cubicBezTo>
                    <a:pt x="104" y="130"/>
                    <a:pt x="100" y="116"/>
                    <a:pt x="93" y="90"/>
                  </a:cubicBezTo>
                  <a:cubicBezTo>
                    <a:pt x="87" y="64"/>
                    <a:pt x="87" y="17"/>
                    <a:pt x="60" y="22"/>
                  </a:cubicBezTo>
                  <a:cubicBezTo>
                    <a:pt x="34" y="27"/>
                    <a:pt x="0" y="68"/>
                    <a:pt x="0" y="68"/>
                  </a:cubicBezTo>
                  <a:close/>
                </a:path>
              </a:pathLst>
            </a:custGeom>
            <a:solidFill>
              <a:srgbClr val="CCF2EA"/>
            </a:solid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grpSp>
          <p:nvGrpSpPr>
            <p:cNvPr id="53" name="Group 38">
              <a:extLst>
                <a:ext uri="{FF2B5EF4-FFF2-40B4-BE49-F238E27FC236}">
                  <a16:creationId xmlns:a16="http://schemas.microsoft.com/office/drawing/2014/main" id="{F15F963C-6467-4F6D-8181-2C8B08D10B9F}"/>
                </a:ext>
              </a:extLst>
            </p:cNvPr>
            <p:cNvGrpSpPr/>
            <p:nvPr/>
          </p:nvGrpSpPr>
          <p:grpSpPr>
            <a:xfrm>
              <a:off x="7407230" y="1217830"/>
              <a:ext cx="905533" cy="905531"/>
              <a:chOff x="1157288" y="1111250"/>
              <a:chExt cx="944563" cy="944562"/>
            </a:xfrm>
            <a:solidFill>
              <a:srgbClr val="CCF2EA"/>
            </a:solidFill>
          </p:grpSpPr>
          <p:sp>
            <p:nvSpPr>
              <p:cNvPr id="78" name="Freeform 45">
                <a:extLst>
                  <a:ext uri="{FF2B5EF4-FFF2-40B4-BE49-F238E27FC236}">
                    <a16:creationId xmlns:a16="http://schemas.microsoft.com/office/drawing/2014/main" id="{99A421BA-E501-4B35-B6E9-8CCDE14E55AD}"/>
                  </a:ext>
                </a:extLst>
              </p:cNvPr>
              <p:cNvSpPr/>
              <p:nvPr/>
            </p:nvSpPr>
            <p:spPr bwMode="auto">
              <a:xfrm>
                <a:off x="1463676" y="1111250"/>
                <a:ext cx="360363" cy="357187"/>
              </a:xfrm>
              <a:custGeom>
                <a:avLst/>
                <a:gdLst>
                  <a:gd name="T0" fmla="*/ 86 w 86"/>
                  <a:gd name="T1" fmla="*/ 10 h 85"/>
                  <a:gd name="T2" fmla="*/ 40 w 86"/>
                  <a:gd name="T3" fmla="*/ 0 h 85"/>
                  <a:gd name="T4" fmla="*/ 0 w 86"/>
                  <a:gd name="T5" fmla="*/ 8 h 85"/>
                  <a:gd name="T6" fmla="*/ 86 w 86"/>
                  <a:gd name="T7" fmla="*/ 85 h 85"/>
                  <a:gd name="T8" fmla="*/ 86 w 86"/>
                  <a:gd name="T9" fmla="*/ 10 h 85"/>
                </a:gdLst>
                <a:ahLst/>
                <a:cxnLst>
                  <a:cxn ang="0">
                    <a:pos x="T0" y="T1"/>
                  </a:cxn>
                  <a:cxn ang="0">
                    <a:pos x="T2" y="T3"/>
                  </a:cxn>
                  <a:cxn ang="0">
                    <a:pos x="T4" y="T5"/>
                  </a:cxn>
                  <a:cxn ang="0">
                    <a:pos x="T6" y="T7"/>
                  </a:cxn>
                  <a:cxn ang="0">
                    <a:pos x="T8" y="T9"/>
                  </a:cxn>
                </a:cxnLst>
                <a:rect l="0" t="0" r="r" b="b"/>
                <a:pathLst>
                  <a:path w="86" h="85">
                    <a:moveTo>
                      <a:pt x="86" y="10"/>
                    </a:moveTo>
                    <a:cubicBezTo>
                      <a:pt x="71" y="4"/>
                      <a:pt x="56" y="0"/>
                      <a:pt x="40" y="0"/>
                    </a:cubicBezTo>
                    <a:cubicBezTo>
                      <a:pt x="26" y="0"/>
                      <a:pt x="13" y="3"/>
                      <a:pt x="0" y="8"/>
                    </a:cubicBezTo>
                    <a:cubicBezTo>
                      <a:pt x="3" y="10"/>
                      <a:pt x="82" y="82"/>
                      <a:pt x="86" y="85"/>
                    </a:cubicBezTo>
                    <a:cubicBezTo>
                      <a:pt x="86" y="80"/>
                      <a:pt x="86" y="12"/>
                      <a:pt x="86" y="10"/>
                    </a:cubicBezTo>
                    <a:close/>
                  </a:path>
                </a:pathLst>
              </a:custGeom>
              <a:grp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sp>
            <p:nvSpPr>
              <p:cNvPr id="79" name="Freeform 46">
                <a:extLst>
                  <a:ext uri="{FF2B5EF4-FFF2-40B4-BE49-F238E27FC236}">
                    <a16:creationId xmlns:a16="http://schemas.microsoft.com/office/drawing/2014/main" id="{68D3E72F-F3E5-4595-8BB0-C310935AD42D}"/>
                  </a:ext>
                </a:extLst>
              </p:cNvPr>
              <p:cNvSpPr/>
              <p:nvPr/>
            </p:nvSpPr>
            <p:spPr bwMode="auto">
              <a:xfrm>
                <a:off x="1190626" y="1581150"/>
                <a:ext cx="196850" cy="406400"/>
              </a:xfrm>
              <a:custGeom>
                <a:avLst/>
                <a:gdLst>
                  <a:gd name="T0" fmla="*/ 47 w 47"/>
                  <a:gd name="T1" fmla="*/ 97 h 97"/>
                  <a:gd name="T2" fmla="*/ 47 w 47"/>
                  <a:gd name="T3" fmla="*/ 0 h 97"/>
                  <a:gd name="T4" fmla="*/ 0 w 47"/>
                  <a:gd name="T5" fmla="*/ 42 h 97"/>
                  <a:gd name="T6" fmla="*/ 47 w 47"/>
                  <a:gd name="T7" fmla="*/ 97 h 97"/>
                </a:gdLst>
                <a:ahLst/>
                <a:cxnLst>
                  <a:cxn ang="0">
                    <a:pos x="T0" y="T1"/>
                  </a:cxn>
                  <a:cxn ang="0">
                    <a:pos x="T2" y="T3"/>
                  </a:cxn>
                  <a:cxn ang="0">
                    <a:pos x="T4" y="T5"/>
                  </a:cxn>
                  <a:cxn ang="0">
                    <a:pos x="T6" y="T7"/>
                  </a:cxn>
                </a:cxnLst>
                <a:rect l="0" t="0" r="r" b="b"/>
                <a:pathLst>
                  <a:path w="47" h="97">
                    <a:moveTo>
                      <a:pt x="47" y="97"/>
                    </a:moveTo>
                    <a:cubicBezTo>
                      <a:pt x="47" y="92"/>
                      <a:pt x="47" y="5"/>
                      <a:pt x="47" y="0"/>
                    </a:cubicBezTo>
                    <a:cubicBezTo>
                      <a:pt x="43" y="3"/>
                      <a:pt x="2" y="41"/>
                      <a:pt x="0" y="42"/>
                    </a:cubicBezTo>
                    <a:cubicBezTo>
                      <a:pt x="9" y="65"/>
                      <a:pt x="26" y="84"/>
                      <a:pt x="47" y="97"/>
                    </a:cubicBezTo>
                    <a:close/>
                  </a:path>
                </a:pathLst>
              </a:custGeom>
              <a:grp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sp>
            <p:nvSpPr>
              <p:cNvPr id="80" name="Freeform 47">
                <a:extLst>
                  <a:ext uri="{FF2B5EF4-FFF2-40B4-BE49-F238E27FC236}">
                    <a16:creationId xmlns:a16="http://schemas.microsoft.com/office/drawing/2014/main" id="{A3481587-C081-4A41-BEEB-E3AF33F0B1C5}"/>
                  </a:ext>
                </a:extLst>
              </p:cNvPr>
              <p:cNvSpPr/>
              <p:nvPr/>
            </p:nvSpPr>
            <p:spPr bwMode="auto">
              <a:xfrm>
                <a:off x="1157288" y="1166813"/>
                <a:ext cx="436563" cy="539750"/>
              </a:xfrm>
              <a:custGeom>
                <a:avLst/>
                <a:gdLst>
                  <a:gd name="T0" fmla="*/ 0 w 104"/>
                  <a:gd name="T1" fmla="*/ 100 h 129"/>
                  <a:gd name="T2" fmla="*/ 4 w 104"/>
                  <a:gd name="T3" fmla="*/ 129 h 129"/>
                  <a:gd name="T4" fmla="*/ 104 w 104"/>
                  <a:gd name="T5" fmla="*/ 38 h 129"/>
                  <a:gd name="T6" fmla="*/ 61 w 104"/>
                  <a:gd name="T7" fmla="*/ 0 h 129"/>
                  <a:gd name="T8" fmla="*/ 0 w 104"/>
                  <a:gd name="T9" fmla="*/ 100 h 129"/>
                </a:gdLst>
                <a:ahLst/>
                <a:cxnLst>
                  <a:cxn ang="0">
                    <a:pos x="T0" y="T1"/>
                  </a:cxn>
                  <a:cxn ang="0">
                    <a:pos x="T2" y="T3"/>
                  </a:cxn>
                  <a:cxn ang="0">
                    <a:pos x="T4" y="T5"/>
                  </a:cxn>
                  <a:cxn ang="0">
                    <a:pos x="T6" y="T7"/>
                  </a:cxn>
                  <a:cxn ang="0">
                    <a:pos x="T8" y="T9"/>
                  </a:cxn>
                </a:cxnLst>
                <a:rect l="0" t="0" r="r" b="b"/>
                <a:pathLst>
                  <a:path w="104" h="129">
                    <a:moveTo>
                      <a:pt x="0" y="100"/>
                    </a:moveTo>
                    <a:cubicBezTo>
                      <a:pt x="0" y="109"/>
                      <a:pt x="2" y="119"/>
                      <a:pt x="4" y="129"/>
                    </a:cubicBezTo>
                    <a:cubicBezTo>
                      <a:pt x="7" y="126"/>
                      <a:pt x="102" y="40"/>
                      <a:pt x="104" y="38"/>
                    </a:cubicBezTo>
                    <a:cubicBezTo>
                      <a:pt x="102" y="37"/>
                      <a:pt x="63" y="1"/>
                      <a:pt x="61" y="0"/>
                    </a:cubicBezTo>
                    <a:cubicBezTo>
                      <a:pt x="24" y="19"/>
                      <a:pt x="0" y="57"/>
                      <a:pt x="0" y="100"/>
                    </a:cubicBezTo>
                    <a:close/>
                  </a:path>
                </a:pathLst>
              </a:custGeom>
              <a:grp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sp>
            <p:nvSpPr>
              <p:cNvPr id="81" name="Freeform 48">
                <a:extLst>
                  <a:ext uri="{FF2B5EF4-FFF2-40B4-BE49-F238E27FC236}">
                    <a16:creationId xmlns:a16="http://schemas.microsoft.com/office/drawing/2014/main" id="{072FE763-17E5-4530-BD9E-F18FE0D45261}"/>
                  </a:ext>
                </a:extLst>
              </p:cNvPr>
              <p:cNvSpPr/>
              <p:nvPr/>
            </p:nvSpPr>
            <p:spPr bwMode="auto">
              <a:xfrm>
                <a:off x="1438276" y="1790700"/>
                <a:ext cx="615950" cy="265112"/>
              </a:xfrm>
              <a:custGeom>
                <a:avLst/>
                <a:gdLst>
                  <a:gd name="T0" fmla="*/ 0 w 147"/>
                  <a:gd name="T1" fmla="*/ 0 h 63"/>
                  <a:gd name="T2" fmla="*/ 0 w 147"/>
                  <a:gd name="T3" fmla="*/ 53 h 63"/>
                  <a:gd name="T4" fmla="*/ 35 w 147"/>
                  <a:gd name="T5" fmla="*/ 63 h 63"/>
                  <a:gd name="T6" fmla="*/ 56 w 147"/>
                  <a:gd name="T7" fmla="*/ 63 h 63"/>
                  <a:gd name="T8" fmla="*/ 147 w 147"/>
                  <a:gd name="T9" fmla="*/ 0 h 63"/>
                  <a:gd name="T10" fmla="*/ 0 w 147"/>
                  <a:gd name="T11" fmla="*/ 0 h 63"/>
                </a:gdLst>
                <a:ahLst/>
                <a:cxnLst>
                  <a:cxn ang="0">
                    <a:pos x="T0" y="T1"/>
                  </a:cxn>
                  <a:cxn ang="0">
                    <a:pos x="T2" y="T3"/>
                  </a:cxn>
                  <a:cxn ang="0">
                    <a:pos x="T4" y="T5"/>
                  </a:cxn>
                  <a:cxn ang="0">
                    <a:pos x="T6" y="T7"/>
                  </a:cxn>
                  <a:cxn ang="0">
                    <a:pos x="T8" y="T9"/>
                  </a:cxn>
                  <a:cxn ang="0">
                    <a:pos x="T10" y="T11"/>
                  </a:cxn>
                </a:cxnLst>
                <a:rect l="0" t="0" r="r" b="b"/>
                <a:pathLst>
                  <a:path w="147" h="63">
                    <a:moveTo>
                      <a:pt x="0" y="0"/>
                    </a:moveTo>
                    <a:cubicBezTo>
                      <a:pt x="0" y="2"/>
                      <a:pt x="0" y="52"/>
                      <a:pt x="0" y="53"/>
                    </a:cubicBezTo>
                    <a:cubicBezTo>
                      <a:pt x="11" y="58"/>
                      <a:pt x="23" y="62"/>
                      <a:pt x="35" y="63"/>
                    </a:cubicBezTo>
                    <a:cubicBezTo>
                      <a:pt x="56" y="63"/>
                      <a:pt x="56" y="63"/>
                      <a:pt x="56" y="63"/>
                    </a:cubicBezTo>
                    <a:cubicBezTo>
                      <a:pt x="95" y="59"/>
                      <a:pt x="129" y="35"/>
                      <a:pt x="147" y="0"/>
                    </a:cubicBezTo>
                    <a:cubicBezTo>
                      <a:pt x="143" y="0"/>
                      <a:pt x="2" y="0"/>
                      <a:pt x="0" y="0"/>
                    </a:cubicBezTo>
                    <a:close/>
                  </a:path>
                </a:pathLst>
              </a:custGeom>
              <a:grp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sp>
            <p:nvSpPr>
              <p:cNvPr id="82" name="Freeform 49">
                <a:extLst>
                  <a:ext uri="{FF2B5EF4-FFF2-40B4-BE49-F238E27FC236}">
                    <a16:creationId xmlns:a16="http://schemas.microsoft.com/office/drawing/2014/main" id="{BBC5A6F9-A6B3-49B6-B3A6-DD5CB4840CE8}"/>
                  </a:ext>
                </a:extLst>
              </p:cNvPr>
              <p:cNvSpPr/>
              <p:nvPr/>
            </p:nvSpPr>
            <p:spPr bwMode="auto">
              <a:xfrm>
                <a:off x="1874838" y="1182688"/>
                <a:ext cx="227013" cy="558800"/>
              </a:xfrm>
              <a:custGeom>
                <a:avLst/>
                <a:gdLst>
                  <a:gd name="T0" fmla="*/ 0 w 54"/>
                  <a:gd name="T1" fmla="*/ 0 h 133"/>
                  <a:gd name="T2" fmla="*/ 0 w 54"/>
                  <a:gd name="T3" fmla="*/ 133 h 133"/>
                  <a:gd name="T4" fmla="*/ 48 w 54"/>
                  <a:gd name="T5" fmla="*/ 133 h 133"/>
                  <a:gd name="T6" fmla="*/ 54 w 54"/>
                  <a:gd name="T7" fmla="*/ 96 h 133"/>
                  <a:gd name="T8" fmla="*/ 0 w 54"/>
                  <a:gd name="T9" fmla="*/ 0 h 133"/>
                </a:gdLst>
                <a:ahLst/>
                <a:cxnLst>
                  <a:cxn ang="0">
                    <a:pos x="T0" y="T1"/>
                  </a:cxn>
                  <a:cxn ang="0">
                    <a:pos x="T2" y="T3"/>
                  </a:cxn>
                  <a:cxn ang="0">
                    <a:pos x="T4" y="T5"/>
                  </a:cxn>
                  <a:cxn ang="0">
                    <a:pos x="T6" y="T7"/>
                  </a:cxn>
                  <a:cxn ang="0">
                    <a:pos x="T8" y="T9"/>
                  </a:cxn>
                </a:cxnLst>
                <a:rect l="0" t="0" r="r" b="b"/>
                <a:pathLst>
                  <a:path w="54" h="133">
                    <a:moveTo>
                      <a:pt x="0" y="0"/>
                    </a:moveTo>
                    <a:cubicBezTo>
                      <a:pt x="0" y="4"/>
                      <a:pt x="0" y="130"/>
                      <a:pt x="0" y="133"/>
                    </a:cubicBezTo>
                    <a:cubicBezTo>
                      <a:pt x="2" y="133"/>
                      <a:pt x="46" y="133"/>
                      <a:pt x="48" y="133"/>
                    </a:cubicBezTo>
                    <a:cubicBezTo>
                      <a:pt x="52" y="121"/>
                      <a:pt x="54" y="108"/>
                      <a:pt x="54" y="96"/>
                    </a:cubicBezTo>
                    <a:cubicBezTo>
                      <a:pt x="54" y="57"/>
                      <a:pt x="33" y="20"/>
                      <a:pt x="0" y="0"/>
                    </a:cubicBezTo>
                    <a:close/>
                  </a:path>
                </a:pathLst>
              </a:custGeom>
              <a:grp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grpSp>
        <p:sp>
          <p:nvSpPr>
            <p:cNvPr id="54" name="Freeform 5">
              <a:extLst>
                <a:ext uri="{FF2B5EF4-FFF2-40B4-BE49-F238E27FC236}">
                  <a16:creationId xmlns:a16="http://schemas.microsoft.com/office/drawing/2014/main" id="{EA8056F7-DD4C-4FAE-87AD-F7B31B439F9C}"/>
                </a:ext>
              </a:extLst>
            </p:cNvPr>
            <p:cNvSpPr>
              <a:spLocks noEditPoints="1"/>
            </p:cNvSpPr>
            <p:nvPr/>
          </p:nvSpPr>
          <p:spPr bwMode="auto">
            <a:xfrm>
              <a:off x="10881732" y="2427743"/>
              <a:ext cx="703118" cy="700075"/>
            </a:xfrm>
            <a:custGeom>
              <a:avLst/>
              <a:gdLst>
                <a:gd name="T0" fmla="*/ 168 w 175"/>
                <a:gd name="T1" fmla="*/ 53 h 174"/>
                <a:gd name="T2" fmla="*/ 149 w 175"/>
                <a:gd name="T3" fmla="*/ 25 h 174"/>
                <a:gd name="T4" fmla="*/ 121 w 175"/>
                <a:gd name="T5" fmla="*/ 6 h 174"/>
                <a:gd name="T6" fmla="*/ 87 w 175"/>
                <a:gd name="T7" fmla="*/ 0 h 174"/>
                <a:gd name="T8" fmla="*/ 53 w 175"/>
                <a:gd name="T9" fmla="*/ 6 h 174"/>
                <a:gd name="T10" fmla="*/ 26 w 175"/>
                <a:gd name="T11" fmla="*/ 25 h 174"/>
                <a:gd name="T12" fmla="*/ 7 w 175"/>
                <a:gd name="T13" fmla="*/ 53 h 174"/>
                <a:gd name="T14" fmla="*/ 0 w 175"/>
                <a:gd name="T15" fmla="*/ 87 h 174"/>
                <a:gd name="T16" fmla="*/ 7 w 175"/>
                <a:gd name="T17" fmla="*/ 121 h 174"/>
                <a:gd name="T18" fmla="*/ 26 w 175"/>
                <a:gd name="T19" fmla="*/ 149 h 174"/>
                <a:gd name="T20" fmla="*/ 53 w 175"/>
                <a:gd name="T21" fmla="*/ 167 h 174"/>
                <a:gd name="T22" fmla="*/ 87 w 175"/>
                <a:gd name="T23" fmla="*/ 174 h 174"/>
                <a:gd name="T24" fmla="*/ 121 w 175"/>
                <a:gd name="T25" fmla="*/ 167 h 174"/>
                <a:gd name="T26" fmla="*/ 149 w 175"/>
                <a:gd name="T27" fmla="*/ 149 h 174"/>
                <a:gd name="T28" fmla="*/ 168 w 175"/>
                <a:gd name="T29" fmla="*/ 121 h 174"/>
                <a:gd name="T30" fmla="*/ 175 w 175"/>
                <a:gd name="T31" fmla="*/ 87 h 174"/>
                <a:gd name="T32" fmla="*/ 162 w 175"/>
                <a:gd name="T33" fmla="*/ 86 h 174"/>
                <a:gd name="T34" fmla="*/ 108 w 175"/>
                <a:gd name="T35" fmla="*/ 80 h 174"/>
                <a:gd name="T36" fmla="*/ 145 w 175"/>
                <a:gd name="T37" fmla="*/ 40 h 174"/>
                <a:gd name="T38" fmla="*/ 137 w 175"/>
                <a:gd name="T39" fmla="*/ 31 h 174"/>
                <a:gd name="T40" fmla="*/ 70 w 175"/>
                <a:gd name="T41" fmla="*/ 14 h 174"/>
                <a:gd name="T42" fmla="*/ 137 w 175"/>
                <a:gd name="T43" fmla="*/ 31 h 174"/>
                <a:gd name="T44" fmla="*/ 70 w 175"/>
                <a:gd name="T45" fmla="*/ 14 h 174"/>
                <a:gd name="T46" fmla="*/ 70 w 175"/>
                <a:gd name="T47" fmla="*/ 14 h 174"/>
                <a:gd name="T48" fmla="*/ 83 w 175"/>
                <a:gd name="T49" fmla="*/ 62 h 174"/>
                <a:gd name="T50" fmla="*/ 56 w 175"/>
                <a:gd name="T51" fmla="*/ 19 h 174"/>
                <a:gd name="T52" fmla="*/ 13 w 175"/>
                <a:gd name="T53" fmla="*/ 85 h 174"/>
                <a:gd name="T54" fmla="*/ 96 w 175"/>
                <a:gd name="T55" fmla="*/ 87 h 174"/>
                <a:gd name="T56" fmla="*/ 32 w 175"/>
                <a:gd name="T57" fmla="*/ 137 h 174"/>
                <a:gd name="T58" fmla="*/ 13 w 175"/>
                <a:gd name="T59" fmla="*/ 87 h 174"/>
                <a:gd name="T60" fmla="*/ 40 w 175"/>
                <a:gd name="T61" fmla="*/ 144 h 174"/>
                <a:gd name="T62" fmla="*/ 100 w 175"/>
                <a:gd name="T63" fmla="*/ 99 h 174"/>
                <a:gd name="T64" fmla="*/ 117 w 175"/>
                <a:gd name="T65" fmla="*/ 156 h 174"/>
                <a:gd name="T66" fmla="*/ 129 w 175"/>
                <a:gd name="T67" fmla="*/ 149 h 174"/>
                <a:gd name="T68" fmla="*/ 161 w 175"/>
                <a:gd name="T69" fmla="*/ 99 h 1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75" h="174">
                  <a:moveTo>
                    <a:pt x="173" y="69"/>
                  </a:moveTo>
                  <a:cubicBezTo>
                    <a:pt x="172" y="64"/>
                    <a:pt x="170" y="58"/>
                    <a:pt x="168" y="53"/>
                  </a:cubicBezTo>
                  <a:cubicBezTo>
                    <a:pt x="166" y="48"/>
                    <a:pt x="163" y="43"/>
                    <a:pt x="160" y="38"/>
                  </a:cubicBezTo>
                  <a:cubicBezTo>
                    <a:pt x="157" y="33"/>
                    <a:pt x="153" y="29"/>
                    <a:pt x="149" y="25"/>
                  </a:cubicBezTo>
                  <a:cubicBezTo>
                    <a:pt x="145" y="21"/>
                    <a:pt x="141" y="18"/>
                    <a:pt x="136" y="14"/>
                  </a:cubicBezTo>
                  <a:cubicBezTo>
                    <a:pt x="132" y="11"/>
                    <a:pt x="127" y="9"/>
                    <a:pt x="121" y="6"/>
                  </a:cubicBezTo>
                  <a:cubicBezTo>
                    <a:pt x="116" y="4"/>
                    <a:pt x="111" y="2"/>
                    <a:pt x="105" y="1"/>
                  </a:cubicBezTo>
                  <a:cubicBezTo>
                    <a:pt x="99" y="0"/>
                    <a:pt x="93" y="0"/>
                    <a:pt x="87" y="0"/>
                  </a:cubicBezTo>
                  <a:cubicBezTo>
                    <a:pt x="82" y="0"/>
                    <a:pt x="76" y="0"/>
                    <a:pt x="70" y="1"/>
                  </a:cubicBezTo>
                  <a:cubicBezTo>
                    <a:pt x="64" y="2"/>
                    <a:pt x="59" y="4"/>
                    <a:pt x="53" y="6"/>
                  </a:cubicBezTo>
                  <a:cubicBezTo>
                    <a:pt x="48" y="9"/>
                    <a:pt x="43" y="11"/>
                    <a:pt x="39" y="14"/>
                  </a:cubicBezTo>
                  <a:cubicBezTo>
                    <a:pt x="34" y="18"/>
                    <a:pt x="30" y="21"/>
                    <a:pt x="26" y="25"/>
                  </a:cubicBezTo>
                  <a:cubicBezTo>
                    <a:pt x="22" y="29"/>
                    <a:pt x="18" y="33"/>
                    <a:pt x="15" y="38"/>
                  </a:cubicBezTo>
                  <a:cubicBezTo>
                    <a:pt x="12" y="43"/>
                    <a:pt x="9" y="48"/>
                    <a:pt x="7" y="53"/>
                  </a:cubicBezTo>
                  <a:cubicBezTo>
                    <a:pt x="5" y="58"/>
                    <a:pt x="3" y="64"/>
                    <a:pt x="2" y="69"/>
                  </a:cubicBezTo>
                  <a:cubicBezTo>
                    <a:pt x="1" y="75"/>
                    <a:pt x="0" y="81"/>
                    <a:pt x="0" y="87"/>
                  </a:cubicBezTo>
                  <a:cubicBezTo>
                    <a:pt x="0" y="93"/>
                    <a:pt x="1" y="99"/>
                    <a:pt x="2" y="105"/>
                  </a:cubicBezTo>
                  <a:cubicBezTo>
                    <a:pt x="3" y="110"/>
                    <a:pt x="5" y="116"/>
                    <a:pt x="7" y="121"/>
                  </a:cubicBezTo>
                  <a:cubicBezTo>
                    <a:pt x="9" y="126"/>
                    <a:pt x="12" y="131"/>
                    <a:pt x="15" y="136"/>
                  </a:cubicBezTo>
                  <a:cubicBezTo>
                    <a:pt x="18" y="140"/>
                    <a:pt x="22" y="145"/>
                    <a:pt x="26" y="149"/>
                  </a:cubicBezTo>
                  <a:cubicBezTo>
                    <a:pt x="30" y="153"/>
                    <a:pt x="34" y="156"/>
                    <a:pt x="39" y="159"/>
                  </a:cubicBezTo>
                  <a:cubicBezTo>
                    <a:pt x="43" y="163"/>
                    <a:pt x="48" y="165"/>
                    <a:pt x="53" y="167"/>
                  </a:cubicBezTo>
                  <a:cubicBezTo>
                    <a:pt x="59" y="170"/>
                    <a:pt x="64" y="171"/>
                    <a:pt x="70" y="173"/>
                  </a:cubicBezTo>
                  <a:cubicBezTo>
                    <a:pt x="76" y="174"/>
                    <a:pt x="82" y="174"/>
                    <a:pt x="87" y="174"/>
                  </a:cubicBezTo>
                  <a:cubicBezTo>
                    <a:pt x="93" y="174"/>
                    <a:pt x="99" y="174"/>
                    <a:pt x="105" y="173"/>
                  </a:cubicBezTo>
                  <a:cubicBezTo>
                    <a:pt x="111" y="171"/>
                    <a:pt x="116" y="170"/>
                    <a:pt x="121" y="167"/>
                  </a:cubicBezTo>
                  <a:cubicBezTo>
                    <a:pt x="127" y="165"/>
                    <a:pt x="132" y="163"/>
                    <a:pt x="136" y="159"/>
                  </a:cubicBezTo>
                  <a:cubicBezTo>
                    <a:pt x="141" y="156"/>
                    <a:pt x="145" y="153"/>
                    <a:pt x="149" y="149"/>
                  </a:cubicBezTo>
                  <a:cubicBezTo>
                    <a:pt x="153" y="145"/>
                    <a:pt x="157" y="140"/>
                    <a:pt x="160" y="136"/>
                  </a:cubicBezTo>
                  <a:cubicBezTo>
                    <a:pt x="163" y="131"/>
                    <a:pt x="166" y="126"/>
                    <a:pt x="168" y="121"/>
                  </a:cubicBezTo>
                  <a:cubicBezTo>
                    <a:pt x="170" y="116"/>
                    <a:pt x="172" y="110"/>
                    <a:pt x="173" y="105"/>
                  </a:cubicBezTo>
                  <a:cubicBezTo>
                    <a:pt x="174" y="99"/>
                    <a:pt x="175" y="93"/>
                    <a:pt x="175" y="87"/>
                  </a:cubicBezTo>
                  <a:cubicBezTo>
                    <a:pt x="175" y="81"/>
                    <a:pt x="174" y="75"/>
                    <a:pt x="173" y="69"/>
                  </a:cubicBezTo>
                  <a:close/>
                  <a:moveTo>
                    <a:pt x="162" y="86"/>
                  </a:moveTo>
                  <a:cubicBezTo>
                    <a:pt x="161" y="86"/>
                    <a:pt x="136" y="81"/>
                    <a:pt x="110" y="84"/>
                  </a:cubicBezTo>
                  <a:cubicBezTo>
                    <a:pt x="110" y="82"/>
                    <a:pt x="109" y="81"/>
                    <a:pt x="108" y="80"/>
                  </a:cubicBezTo>
                  <a:cubicBezTo>
                    <a:pt x="107" y="76"/>
                    <a:pt x="105" y="73"/>
                    <a:pt x="104" y="69"/>
                  </a:cubicBezTo>
                  <a:cubicBezTo>
                    <a:pt x="133" y="57"/>
                    <a:pt x="145" y="40"/>
                    <a:pt x="145" y="40"/>
                  </a:cubicBezTo>
                  <a:cubicBezTo>
                    <a:pt x="156" y="52"/>
                    <a:pt x="162" y="68"/>
                    <a:pt x="162" y="86"/>
                  </a:cubicBezTo>
                  <a:close/>
                  <a:moveTo>
                    <a:pt x="137" y="31"/>
                  </a:moveTo>
                  <a:cubicBezTo>
                    <a:pt x="137" y="31"/>
                    <a:pt x="126" y="47"/>
                    <a:pt x="98" y="58"/>
                  </a:cubicBezTo>
                  <a:cubicBezTo>
                    <a:pt x="85" y="35"/>
                    <a:pt x="71" y="16"/>
                    <a:pt x="70" y="14"/>
                  </a:cubicBezTo>
                  <a:cubicBezTo>
                    <a:pt x="76" y="13"/>
                    <a:pt x="81" y="12"/>
                    <a:pt x="87" y="12"/>
                  </a:cubicBezTo>
                  <a:cubicBezTo>
                    <a:pt x="106" y="12"/>
                    <a:pt x="124" y="19"/>
                    <a:pt x="137" y="31"/>
                  </a:cubicBezTo>
                  <a:close/>
                  <a:moveTo>
                    <a:pt x="70" y="14"/>
                  </a:moveTo>
                  <a:cubicBezTo>
                    <a:pt x="70" y="14"/>
                    <a:pt x="70" y="14"/>
                    <a:pt x="70" y="14"/>
                  </a:cubicBezTo>
                  <a:cubicBezTo>
                    <a:pt x="70" y="14"/>
                    <a:pt x="69" y="15"/>
                    <a:pt x="69" y="15"/>
                  </a:cubicBezTo>
                  <a:cubicBezTo>
                    <a:pt x="69" y="15"/>
                    <a:pt x="70" y="15"/>
                    <a:pt x="70" y="14"/>
                  </a:cubicBezTo>
                  <a:close/>
                  <a:moveTo>
                    <a:pt x="56" y="19"/>
                  </a:moveTo>
                  <a:cubicBezTo>
                    <a:pt x="57" y="21"/>
                    <a:pt x="70" y="39"/>
                    <a:pt x="83" y="62"/>
                  </a:cubicBezTo>
                  <a:cubicBezTo>
                    <a:pt x="47" y="72"/>
                    <a:pt x="16" y="72"/>
                    <a:pt x="14" y="72"/>
                  </a:cubicBezTo>
                  <a:cubicBezTo>
                    <a:pt x="19" y="48"/>
                    <a:pt x="35" y="29"/>
                    <a:pt x="56" y="19"/>
                  </a:cubicBezTo>
                  <a:close/>
                  <a:moveTo>
                    <a:pt x="13" y="87"/>
                  </a:moveTo>
                  <a:cubicBezTo>
                    <a:pt x="13" y="86"/>
                    <a:pt x="13" y="85"/>
                    <a:pt x="13" y="85"/>
                  </a:cubicBezTo>
                  <a:cubicBezTo>
                    <a:pt x="14" y="85"/>
                    <a:pt x="51" y="85"/>
                    <a:pt x="90" y="74"/>
                  </a:cubicBezTo>
                  <a:cubicBezTo>
                    <a:pt x="92" y="78"/>
                    <a:pt x="94" y="82"/>
                    <a:pt x="96" y="87"/>
                  </a:cubicBezTo>
                  <a:cubicBezTo>
                    <a:pt x="95" y="87"/>
                    <a:pt x="94" y="87"/>
                    <a:pt x="93" y="88"/>
                  </a:cubicBezTo>
                  <a:cubicBezTo>
                    <a:pt x="52" y="101"/>
                    <a:pt x="32" y="137"/>
                    <a:pt x="32" y="137"/>
                  </a:cubicBezTo>
                  <a:cubicBezTo>
                    <a:pt x="32" y="137"/>
                    <a:pt x="32" y="137"/>
                    <a:pt x="32" y="137"/>
                  </a:cubicBezTo>
                  <a:cubicBezTo>
                    <a:pt x="20" y="124"/>
                    <a:pt x="13" y="106"/>
                    <a:pt x="13" y="87"/>
                  </a:cubicBezTo>
                  <a:close/>
                  <a:moveTo>
                    <a:pt x="87" y="162"/>
                  </a:moveTo>
                  <a:cubicBezTo>
                    <a:pt x="69" y="162"/>
                    <a:pt x="53" y="155"/>
                    <a:pt x="40" y="144"/>
                  </a:cubicBezTo>
                  <a:cubicBezTo>
                    <a:pt x="41" y="145"/>
                    <a:pt x="42" y="146"/>
                    <a:pt x="42" y="146"/>
                  </a:cubicBezTo>
                  <a:cubicBezTo>
                    <a:pt x="42" y="146"/>
                    <a:pt x="56" y="115"/>
                    <a:pt x="100" y="99"/>
                  </a:cubicBezTo>
                  <a:cubicBezTo>
                    <a:pt x="100" y="99"/>
                    <a:pt x="100" y="99"/>
                    <a:pt x="101" y="99"/>
                  </a:cubicBezTo>
                  <a:cubicBezTo>
                    <a:pt x="111" y="126"/>
                    <a:pt x="115" y="149"/>
                    <a:pt x="117" y="156"/>
                  </a:cubicBezTo>
                  <a:cubicBezTo>
                    <a:pt x="108" y="159"/>
                    <a:pt x="98" y="162"/>
                    <a:pt x="87" y="162"/>
                  </a:cubicBezTo>
                  <a:close/>
                  <a:moveTo>
                    <a:pt x="129" y="149"/>
                  </a:moveTo>
                  <a:cubicBezTo>
                    <a:pt x="128" y="144"/>
                    <a:pt x="124" y="122"/>
                    <a:pt x="115" y="96"/>
                  </a:cubicBezTo>
                  <a:cubicBezTo>
                    <a:pt x="139" y="92"/>
                    <a:pt x="160" y="98"/>
                    <a:pt x="161" y="99"/>
                  </a:cubicBezTo>
                  <a:cubicBezTo>
                    <a:pt x="158" y="120"/>
                    <a:pt x="146" y="138"/>
                    <a:pt x="129" y="149"/>
                  </a:cubicBezTo>
                  <a:close/>
                </a:path>
              </a:pathLst>
            </a:custGeom>
            <a:solidFill>
              <a:srgbClr val="CCF2EA"/>
            </a:solid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sp>
          <p:nvSpPr>
            <p:cNvPr id="55" name="Freeform 21">
              <a:extLst>
                <a:ext uri="{FF2B5EF4-FFF2-40B4-BE49-F238E27FC236}">
                  <a16:creationId xmlns:a16="http://schemas.microsoft.com/office/drawing/2014/main" id="{2941D0AB-AEDC-4421-ABC7-B071245DF8DB}"/>
                </a:ext>
              </a:extLst>
            </p:cNvPr>
            <p:cNvSpPr/>
            <p:nvPr/>
          </p:nvSpPr>
          <p:spPr bwMode="auto">
            <a:xfrm>
              <a:off x="10708235" y="3228263"/>
              <a:ext cx="917708" cy="913141"/>
            </a:xfrm>
            <a:custGeom>
              <a:avLst/>
              <a:gdLst>
                <a:gd name="T0" fmla="*/ 114 w 228"/>
                <a:gd name="T1" fmla="*/ 0 h 227"/>
                <a:gd name="T2" fmla="*/ 0 w 228"/>
                <a:gd name="T3" fmla="*/ 114 h 227"/>
                <a:gd name="T4" fmla="*/ 68 w 228"/>
                <a:gd name="T5" fmla="*/ 218 h 227"/>
                <a:gd name="T6" fmla="*/ 70 w 228"/>
                <a:gd name="T7" fmla="*/ 192 h 227"/>
                <a:gd name="T8" fmla="*/ 85 w 228"/>
                <a:gd name="T9" fmla="*/ 130 h 227"/>
                <a:gd name="T10" fmla="*/ 81 w 228"/>
                <a:gd name="T11" fmla="*/ 112 h 227"/>
                <a:gd name="T12" fmla="*/ 103 w 228"/>
                <a:gd name="T13" fmla="*/ 82 h 227"/>
                <a:gd name="T14" fmla="*/ 119 w 228"/>
                <a:gd name="T15" fmla="*/ 99 h 227"/>
                <a:gd name="T16" fmla="*/ 109 w 228"/>
                <a:gd name="T17" fmla="*/ 140 h 227"/>
                <a:gd name="T18" fmla="*/ 127 w 228"/>
                <a:gd name="T19" fmla="*/ 162 h 227"/>
                <a:gd name="T20" fmla="*/ 163 w 228"/>
                <a:gd name="T21" fmla="*/ 101 h 227"/>
                <a:gd name="T22" fmla="*/ 115 w 228"/>
                <a:gd name="T23" fmla="*/ 57 h 227"/>
                <a:gd name="T24" fmla="*/ 59 w 228"/>
                <a:gd name="T25" fmla="*/ 112 h 227"/>
                <a:gd name="T26" fmla="*/ 67 w 228"/>
                <a:gd name="T27" fmla="*/ 134 h 227"/>
                <a:gd name="T28" fmla="*/ 68 w 228"/>
                <a:gd name="T29" fmla="*/ 141 h 227"/>
                <a:gd name="T30" fmla="*/ 66 w 228"/>
                <a:gd name="T31" fmla="*/ 150 h 227"/>
                <a:gd name="T32" fmla="*/ 60 w 228"/>
                <a:gd name="T33" fmla="*/ 153 h 227"/>
                <a:gd name="T34" fmla="*/ 37 w 228"/>
                <a:gd name="T35" fmla="*/ 109 h 227"/>
                <a:gd name="T36" fmla="*/ 118 w 228"/>
                <a:gd name="T37" fmla="*/ 38 h 227"/>
                <a:gd name="T38" fmla="*/ 191 w 228"/>
                <a:gd name="T39" fmla="*/ 103 h 227"/>
                <a:gd name="T40" fmla="*/ 129 w 228"/>
                <a:gd name="T41" fmla="*/ 181 h 227"/>
                <a:gd name="T42" fmla="*/ 101 w 228"/>
                <a:gd name="T43" fmla="*/ 167 h 227"/>
                <a:gd name="T44" fmla="*/ 93 w 228"/>
                <a:gd name="T45" fmla="*/ 198 h 227"/>
                <a:gd name="T46" fmla="*/ 82 w 228"/>
                <a:gd name="T47" fmla="*/ 223 h 227"/>
                <a:gd name="T48" fmla="*/ 114 w 228"/>
                <a:gd name="T49" fmla="*/ 227 h 227"/>
                <a:gd name="T50" fmla="*/ 228 w 228"/>
                <a:gd name="T51" fmla="*/ 114 h 227"/>
                <a:gd name="T52" fmla="*/ 114 w 228"/>
                <a:gd name="T53" fmla="*/ 0 h 2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228" h="227">
                  <a:moveTo>
                    <a:pt x="114" y="0"/>
                  </a:moveTo>
                  <a:cubicBezTo>
                    <a:pt x="51" y="0"/>
                    <a:pt x="0" y="51"/>
                    <a:pt x="0" y="114"/>
                  </a:cubicBezTo>
                  <a:cubicBezTo>
                    <a:pt x="0" y="160"/>
                    <a:pt x="28" y="200"/>
                    <a:pt x="68" y="218"/>
                  </a:cubicBezTo>
                  <a:cubicBezTo>
                    <a:pt x="68" y="210"/>
                    <a:pt x="68" y="200"/>
                    <a:pt x="70" y="192"/>
                  </a:cubicBezTo>
                  <a:cubicBezTo>
                    <a:pt x="73" y="183"/>
                    <a:pt x="85" y="130"/>
                    <a:pt x="85" y="130"/>
                  </a:cubicBezTo>
                  <a:cubicBezTo>
                    <a:pt x="85" y="130"/>
                    <a:pt x="81" y="122"/>
                    <a:pt x="81" y="112"/>
                  </a:cubicBezTo>
                  <a:cubicBezTo>
                    <a:pt x="81" y="95"/>
                    <a:pt x="91" y="82"/>
                    <a:pt x="103" y="82"/>
                  </a:cubicBezTo>
                  <a:cubicBezTo>
                    <a:pt x="114" y="82"/>
                    <a:pt x="119" y="90"/>
                    <a:pt x="119" y="99"/>
                  </a:cubicBezTo>
                  <a:cubicBezTo>
                    <a:pt x="119" y="110"/>
                    <a:pt x="112" y="125"/>
                    <a:pt x="109" y="140"/>
                  </a:cubicBezTo>
                  <a:cubicBezTo>
                    <a:pt x="106" y="152"/>
                    <a:pt x="115" y="162"/>
                    <a:pt x="127" y="162"/>
                  </a:cubicBezTo>
                  <a:cubicBezTo>
                    <a:pt x="148" y="162"/>
                    <a:pt x="163" y="134"/>
                    <a:pt x="163" y="101"/>
                  </a:cubicBezTo>
                  <a:cubicBezTo>
                    <a:pt x="163" y="76"/>
                    <a:pt x="146" y="57"/>
                    <a:pt x="115" y="57"/>
                  </a:cubicBezTo>
                  <a:cubicBezTo>
                    <a:pt x="81" y="57"/>
                    <a:pt x="59" y="83"/>
                    <a:pt x="59" y="112"/>
                  </a:cubicBezTo>
                  <a:cubicBezTo>
                    <a:pt x="59" y="122"/>
                    <a:pt x="62" y="129"/>
                    <a:pt x="67" y="134"/>
                  </a:cubicBezTo>
                  <a:cubicBezTo>
                    <a:pt x="69" y="137"/>
                    <a:pt x="69" y="138"/>
                    <a:pt x="68" y="141"/>
                  </a:cubicBezTo>
                  <a:cubicBezTo>
                    <a:pt x="68" y="143"/>
                    <a:pt x="67" y="148"/>
                    <a:pt x="66" y="150"/>
                  </a:cubicBezTo>
                  <a:cubicBezTo>
                    <a:pt x="65" y="153"/>
                    <a:pt x="63" y="154"/>
                    <a:pt x="60" y="153"/>
                  </a:cubicBezTo>
                  <a:cubicBezTo>
                    <a:pt x="44" y="146"/>
                    <a:pt x="37" y="129"/>
                    <a:pt x="37" y="109"/>
                  </a:cubicBezTo>
                  <a:cubicBezTo>
                    <a:pt x="37" y="77"/>
                    <a:pt x="64" y="38"/>
                    <a:pt x="118" y="38"/>
                  </a:cubicBezTo>
                  <a:cubicBezTo>
                    <a:pt x="162" y="38"/>
                    <a:pt x="191" y="70"/>
                    <a:pt x="191" y="103"/>
                  </a:cubicBezTo>
                  <a:cubicBezTo>
                    <a:pt x="191" y="148"/>
                    <a:pt x="166" y="181"/>
                    <a:pt x="129" y="181"/>
                  </a:cubicBezTo>
                  <a:cubicBezTo>
                    <a:pt x="117" y="181"/>
                    <a:pt x="105" y="175"/>
                    <a:pt x="101" y="167"/>
                  </a:cubicBezTo>
                  <a:cubicBezTo>
                    <a:pt x="101" y="167"/>
                    <a:pt x="95" y="193"/>
                    <a:pt x="93" y="198"/>
                  </a:cubicBezTo>
                  <a:cubicBezTo>
                    <a:pt x="91" y="207"/>
                    <a:pt x="86" y="216"/>
                    <a:pt x="82" y="223"/>
                  </a:cubicBezTo>
                  <a:cubicBezTo>
                    <a:pt x="92" y="226"/>
                    <a:pt x="103" y="227"/>
                    <a:pt x="114" y="227"/>
                  </a:cubicBezTo>
                  <a:cubicBezTo>
                    <a:pt x="177" y="227"/>
                    <a:pt x="228" y="176"/>
                    <a:pt x="228" y="114"/>
                  </a:cubicBezTo>
                  <a:cubicBezTo>
                    <a:pt x="228" y="51"/>
                    <a:pt x="177" y="0"/>
                    <a:pt x="114" y="0"/>
                  </a:cubicBezTo>
                  <a:close/>
                </a:path>
              </a:pathLst>
            </a:custGeom>
            <a:solidFill>
              <a:srgbClr val="CCF2EA"/>
            </a:solid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sp>
          <p:nvSpPr>
            <p:cNvPr id="56" name="Freeform 22">
              <a:extLst>
                <a:ext uri="{FF2B5EF4-FFF2-40B4-BE49-F238E27FC236}">
                  <a16:creationId xmlns:a16="http://schemas.microsoft.com/office/drawing/2014/main" id="{BF833960-FCE6-4601-BA0D-4EDE37DAD3D0}"/>
                </a:ext>
              </a:extLst>
            </p:cNvPr>
            <p:cNvSpPr>
              <a:spLocks noEditPoints="1"/>
            </p:cNvSpPr>
            <p:nvPr/>
          </p:nvSpPr>
          <p:spPr bwMode="auto">
            <a:xfrm>
              <a:off x="8384291" y="1853986"/>
              <a:ext cx="820306" cy="818784"/>
            </a:xfrm>
            <a:custGeom>
              <a:avLst/>
              <a:gdLst>
                <a:gd name="T0" fmla="*/ 164 w 204"/>
                <a:gd name="T1" fmla="*/ 0 h 204"/>
                <a:gd name="T2" fmla="*/ 39 w 204"/>
                <a:gd name="T3" fmla="*/ 0 h 204"/>
                <a:gd name="T4" fmla="*/ 0 w 204"/>
                <a:gd name="T5" fmla="*/ 39 h 204"/>
                <a:gd name="T6" fmla="*/ 0 w 204"/>
                <a:gd name="T7" fmla="*/ 81 h 204"/>
                <a:gd name="T8" fmla="*/ 0 w 204"/>
                <a:gd name="T9" fmla="*/ 164 h 204"/>
                <a:gd name="T10" fmla="*/ 39 w 204"/>
                <a:gd name="T11" fmla="*/ 204 h 204"/>
                <a:gd name="T12" fmla="*/ 164 w 204"/>
                <a:gd name="T13" fmla="*/ 204 h 204"/>
                <a:gd name="T14" fmla="*/ 204 w 204"/>
                <a:gd name="T15" fmla="*/ 164 h 204"/>
                <a:gd name="T16" fmla="*/ 204 w 204"/>
                <a:gd name="T17" fmla="*/ 81 h 204"/>
                <a:gd name="T18" fmla="*/ 204 w 204"/>
                <a:gd name="T19" fmla="*/ 39 h 204"/>
                <a:gd name="T20" fmla="*/ 164 w 204"/>
                <a:gd name="T21" fmla="*/ 0 h 204"/>
                <a:gd name="T22" fmla="*/ 176 w 204"/>
                <a:gd name="T23" fmla="*/ 23 h 204"/>
                <a:gd name="T24" fmla="*/ 180 w 204"/>
                <a:gd name="T25" fmla="*/ 23 h 204"/>
                <a:gd name="T26" fmla="*/ 180 w 204"/>
                <a:gd name="T27" fmla="*/ 28 h 204"/>
                <a:gd name="T28" fmla="*/ 180 w 204"/>
                <a:gd name="T29" fmla="*/ 58 h 204"/>
                <a:gd name="T30" fmla="*/ 146 w 204"/>
                <a:gd name="T31" fmla="*/ 58 h 204"/>
                <a:gd name="T32" fmla="*/ 146 w 204"/>
                <a:gd name="T33" fmla="*/ 24 h 204"/>
                <a:gd name="T34" fmla="*/ 176 w 204"/>
                <a:gd name="T35" fmla="*/ 23 h 204"/>
                <a:gd name="T36" fmla="*/ 73 w 204"/>
                <a:gd name="T37" fmla="*/ 81 h 204"/>
                <a:gd name="T38" fmla="*/ 102 w 204"/>
                <a:gd name="T39" fmla="*/ 66 h 204"/>
                <a:gd name="T40" fmla="*/ 131 w 204"/>
                <a:gd name="T41" fmla="*/ 81 h 204"/>
                <a:gd name="T42" fmla="*/ 138 w 204"/>
                <a:gd name="T43" fmla="*/ 102 h 204"/>
                <a:gd name="T44" fmla="*/ 102 w 204"/>
                <a:gd name="T45" fmla="*/ 138 h 204"/>
                <a:gd name="T46" fmla="*/ 66 w 204"/>
                <a:gd name="T47" fmla="*/ 102 h 204"/>
                <a:gd name="T48" fmla="*/ 73 w 204"/>
                <a:gd name="T49" fmla="*/ 81 h 204"/>
                <a:gd name="T50" fmla="*/ 184 w 204"/>
                <a:gd name="T51" fmla="*/ 164 h 204"/>
                <a:gd name="T52" fmla="*/ 164 w 204"/>
                <a:gd name="T53" fmla="*/ 184 h 204"/>
                <a:gd name="T54" fmla="*/ 39 w 204"/>
                <a:gd name="T55" fmla="*/ 184 h 204"/>
                <a:gd name="T56" fmla="*/ 20 w 204"/>
                <a:gd name="T57" fmla="*/ 164 h 204"/>
                <a:gd name="T58" fmla="*/ 20 w 204"/>
                <a:gd name="T59" fmla="*/ 81 h 204"/>
                <a:gd name="T60" fmla="*/ 50 w 204"/>
                <a:gd name="T61" fmla="*/ 81 h 204"/>
                <a:gd name="T62" fmla="*/ 46 w 204"/>
                <a:gd name="T63" fmla="*/ 102 h 204"/>
                <a:gd name="T64" fmla="*/ 102 w 204"/>
                <a:gd name="T65" fmla="*/ 158 h 204"/>
                <a:gd name="T66" fmla="*/ 157 w 204"/>
                <a:gd name="T67" fmla="*/ 102 h 204"/>
                <a:gd name="T68" fmla="*/ 153 w 204"/>
                <a:gd name="T69" fmla="*/ 81 h 204"/>
                <a:gd name="T70" fmla="*/ 184 w 204"/>
                <a:gd name="T71" fmla="*/ 81 h 204"/>
                <a:gd name="T72" fmla="*/ 184 w 204"/>
                <a:gd name="T73" fmla="*/ 164 h 2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204" h="204">
                  <a:moveTo>
                    <a:pt x="164" y="0"/>
                  </a:moveTo>
                  <a:cubicBezTo>
                    <a:pt x="39" y="0"/>
                    <a:pt x="39" y="0"/>
                    <a:pt x="39" y="0"/>
                  </a:cubicBezTo>
                  <a:cubicBezTo>
                    <a:pt x="17" y="0"/>
                    <a:pt x="0" y="18"/>
                    <a:pt x="0" y="39"/>
                  </a:cubicBezTo>
                  <a:cubicBezTo>
                    <a:pt x="0" y="81"/>
                    <a:pt x="0" y="81"/>
                    <a:pt x="0" y="81"/>
                  </a:cubicBezTo>
                  <a:cubicBezTo>
                    <a:pt x="0" y="164"/>
                    <a:pt x="0" y="164"/>
                    <a:pt x="0" y="164"/>
                  </a:cubicBezTo>
                  <a:cubicBezTo>
                    <a:pt x="0" y="186"/>
                    <a:pt x="17" y="204"/>
                    <a:pt x="39" y="204"/>
                  </a:cubicBezTo>
                  <a:cubicBezTo>
                    <a:pt x="164" y="204"/>
                    <a:pt x="164" y="204"/>
                    <a:pt x="164" y="204"/>
                  </a:cubicBezTo>
                  <a:cubicBezTo>
                    <a:pt x="186" y="204"/>
                    <a:pt x="204" y="186"/>
                    <a:pt x="204" y="164"/>
                  </a:cubicBezTo>
                  <a:cubicBezTo>
                    <a:pt x="204" y="81"/>
                    <a:pt x="204" y="81"/>
                    <a:pt x="204" y="81"/>
                  </a:cubicBezTo>
                  <a:cubicBezTo>
                    <a:pt x="204" y="39"/>
                    <a:pt x="204" y="39"/>
                    <a:pt x="204" y="39"/>
                  </a:cubicBezTo>
                  <a:cubicBezTo>
                    <a:pt x="204" y="18"/>
                    <a:pt x="186" y="0"/>
                    <a:pt x="164" y="0"/>
                  </a:cubicBezTo>
                  <a:close/>
                  <a:moveTo>
                    <a:pt x="176" y="23"/>
                  </a:moveTo>
                  <a:cubicBezTo>
                    <a:pt x="180" y="23"/>
                    <a:pt x="180" y="23"/>
                    <a:pt x="180" y="23"/>
                  </a:cubicBezTo>
                  <a:cubicBezTo>
                    <a:pt x="180" y="28"/>
                    <a:pt x="180" y="28"/>
                    <a:pt x="180" y="28"/>
                  </a:cubicBezTo>
                  <a:cubicBezTo>
                    <a:pt x="180" y="58"/>
                    <a:pt x="180" y="58"/>
                    <a:pt x="180" y="58"/>
                  </a:cubicBezTo>
                  <a:cubicBezTo>
                    <a:pt x="146" y="58"/>
                    <a:pt x="146" y="58"/>
                    <a:pt x="146" y="58"/>
                  </a:cubicBezTo>
                  <a:cubicBezTo>
                    <a:pt x="146" y="24"/>
                    <a:pt x="146" y="24"/>
                    <a:pt x="146" y="24"/>
                  </a:cubicBezTo>
                  <a:lnTo>
                    <a:pt x="176" y="23"/>
                  </a:lnTo>
                  <a:close/>
                  <a:moveTo>
                    <a:pt x="73" y="81"/>
                  </a:moveTo>
                  <a:cubicBezTo>
                    <a:pt x="79" y="72"/>
                    <a:pt x="90" y="66"/>
                    <a:pt x="102" y="66"/>
                  </a:cubicBezTo>
                  <a:cubicBezTo>
                    <a:pt x="114" y="66"/>
                    <a:pt x="124" y="72"/>
                    <a:pt x="131" y="81"/>
                  </a:cubicBezTo>
                  <a:cubicBezTo>
                    <a:pt x="135" y="87"/>
                    <a:pt x="138" y="94"/>
                    <a:pt x="138" y="102"/>
                  </a:cubicBezTo>
                  <a:cubicBezTo>
                    <a:pt x="138" y="122"/>
                    <a:pt x="121" y="138"/>
                    <a:pt x="102" y="138"/>
                  </a:cubicBezTo>
                  <a:cubicBezTo>
                    <a:pt x="82" y="138"/>
                    <a:pt x="66" y="122"/>
                    <a:pt x="66" y="102"/>
                  </a:cubicBezTo>
                  <a:cubicBezTo>
                    <a:pt x="66" y="94"/>
                    <a:pt x="68" y="87"/>
                    <a:pt x="73" y="81"/>
                  </a:cubicBezTo>
                  <a:close/>
                  <a:moveTo>
                    <a:pt x="184" y="164"/>
                  </a:moveTo>
                  <a:cubicBezTo>
                    <a:pt x="184" y="175"/>
                    <a:pt x="175" y="184"/>
                    <a:pt x="164" y="184"/>
                  </a:cubicBezTo>
                  <a:cubicBezTo>
                    <a:pt x="39" y="184"/>
                    <a:pt x="39" y="184"/>
                    <a:pt x="39" y="184"/>
                  </a:cubicBezTo>
                  <a:cubicBezTo>
                    <a:pt x="28" y="184"/>
                    <a:pt x="20" y="175"/>
                    <a:pt x="20" y="164"/>
                  </a:cubicBezTo>
                  <a:cubicBezTo>
                    <a:pt x="20" y="81"/>
                    <a:pt x="20" y="81"/>
                    <a:pt x="20" y="81"/>
                  </a:cubicBezTo>
                  <a:cubicBezTo>
                    <a:pt x="50" y="81"/>
                    <a:pt x="50" y="81"/>
                    <a:pt x="50" y="81"/>
                  </a:cubicBezTo>
                  <a:cubicBezTo>
                    <a:pt x="47" y="87"/>
                    <a:pt x="46" y="95"/>
                    <a:pt x="46" y="102"/>
                  </a:cubicBezTo>
                  <a:cubicBezTo>
                    <a:pt x="46" y="133"/>
                    <a:pt x="71" y="158"/>
                    <a:pt x="102" y="158"/>
                  </a:cubicBezTo>
                  <a:cubicBezTo>
                    <a:pt x="132" y="158"/>
                    <a:pt x="157" y="133"/>
                    <a:pt x="157" y="102"/>
                  </a:cubicBezTo>
                  <a:cubicBezTo>
                    <a:pt x="157" y="95"/>
                    <a:pt x="156" y="87"/>
                    <a:pt x="153" y="81"/>
                  </a:cubicBezTo>
                  <a:cubicBezTo>
                    <a:pt x="184" y="81"/>
                    <a:pt x="184" y="81"/>
                    <a:pt x="184" y="81"/>
                  </a:cubicBezTo>
                  <a:lnTo>
                    <a:pt x="184" y="164"/>
                  </a:lnTo>
                  <a:close/>
                </a:path>
              </a:pathLst>
            </a:custGeom>
            <a:solidFill>
              <a:srgbClr val="CCF2EA"/>
            </a:solid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grpSp>
          <p:nvGrpSpPr>
            <p:cNvPr id="57" name="Group 22">
              <a:extLst>
                <a:ext uri="{FF2B5EF4-FFF2-40B4-BE49-F238E27FC236}">
                  <a16:creationId xmlns:a16="http://schemas.microsoft.com/office/drawing/2014/main" id="{FC4788FE-0731-46D5-9AF6-5CEC4F1887C2}"/>
                </a:ext>
              </a:extLst>
            </p:cNvPr>
            <p:cNvGrpSpPr/>
            <p:nvPr/>
          </p:nvGrpSpPr>
          <p:grpSpPr>
            <a:xfrm>
              <a:off x="9498323" y="820615"/>
              <a:ext cx="739645" cy="687899"/>
              <a:chOff x="3338513" y="696913"/>
              <a:chExt cx="771525" cy="717550"/>
            </a:xfrm>
            <a:solidFill>
              <a:srgbClr val="CCF2EA"/>
            </a:solidFill>
          </p:grpSpPr>
          <p:sp>
            <p:nvSpPr>
              <p:cNvPr id="76" name="Freeform 23">
                <a:extLst>
                  <a:ext uri="{FF2B5EF4-FFF2-40B4-BE49-F238E27FC236}">
                    <a16:creationId xmlns:a16="http://schemas.microsoft.com/office/drawing/2014/main" id="{594330E5-8EF3-4AA0-A047-6308EABD1E13}"/>
                  </a:ext>
                </a:extLst>
              </p:cNvPr>
              <p:cNvSpPr/>
              <p:nvPr/>
            </p:nvSpPr>
            <p:spPr bwMode="auto">
              <a:xfrm>
                <a:off x="3586163" y="696913"/>
                <a:ext cx="523875" cy="717550"/>
              </a:xfrm>
              <a:custGeom>
                <a:avLst/>
                <a:gdLst>
                  <a:gd name="T0" fmla="*/ 115 w 125"/>
                  <a:gd name="T1" fmla="*/ 63 h 171"/>
                  <a:gd name="T2" fmla="*/ 69 w 125"/>
                  <a:gd name="T3" fmla="*/ 63 h 171"/>
                  <a:gd name="T4" fmla="*/ 85 w 125"/>
                  <a:gd name="T5" fmla="*/ 32 h 171"/>
                  <a:gd name="T6" fmla="*/ 74 w 125"/>
                  <a:gd name="T7" fmla="*/ 0 h 171"/>
                  <a:gd name="T8" fmla="*/ 61 w 125"/>
                  <a:gd name="T9" fmla="*/ 21 h 171"/>
                  <a:gd name="T10" fmla="*/ 37 w 125"/>
                  <a:gd name="T11" fmla="*/ 53 h 171"/>
                  <a:gd name="T12" fmla="*/ 0 w 125"/>
                  <a:gd name="T13" fmla="*/ 70 h 171"/>
                  <a:gd name="T14" fmla="*/ 0 w 125"/>
                  <a:gd name="T15" fmla="*/ 71 h 171"/>
                  <a:gd name="T16" fmla="*/ 0 w 125"/>
                  <a:gd name="T17" fmla="*/ 148 h 171"/>
                  <a:gd name="T18" fmla="*/ 26 w 125"/>
                  <a:gd name="T19" fmla="*/ 155 h 171"/>
                  <a:gd name="T20" fmla="*/ 76 w 125"/>
                  <a:gd name="T21" fmla="*/ 171 h 171"/>
                  <a:gd name="T22" fmla="*/ 91 w 125"/>
                  <a:gd name="T23" fmla="*/ 147 h 171"/>
                  <a:gd name="T24" fmla="*/ 103 w 125"/>
                  <a:gd name="T25" fmla="*/ 121 h 171"/>
                  <a:gd name="T26" fmla="*/ 107 w 125"/>
                  <a:gd name="T27" fmla="*/ 91 h 171"/>
                  <a:gd name="T28" fmla="*/ 115 w 125"/>
                  <a:gd name="T29" fmla="*/ 63 h 1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25" h="171">
                    <a:moveTo>
                      <a:pt x="115" y="63"/>
                    </a:moveTo>
                    <a:cubicBezTo>
                      <a:pt x="105" y="57"/>
                      <a:pt x="69" y="63"/>
                      <a:pt x="69" y="63"/>
                    </a:cubicBezTo>
                    <a:cubicBezTo>
                      <a:pt x="75" y="59"/>
                      <a:pt x="85" y="38"/>
                      <a:pt x="85" y="32"/>
                    </a:cubicBezTo>
                    <a:cubicBezTo>
                      <a:pt x="86" y="19"/>
                      <a:pt x="83" y="0"/>
                      <a:pt x="74" y="0"/>
                    </a:cubicBezTo>
                    <a:cubicBezTo>
                      <a:pt x="64" y="0"/>
                      <a:pt x="62" y="16"/>
                      <a:pt x="61" y="21"/>
                    </a:cubicBezTo>
                    <a:cubicBezTo>
                      <a:pt x="59" y="35"/>
                      <a:pt x="46" y="48"/>
                      <a:pt x="37" y="53"/>
                    </a:cubicBezTo>
                    <a:cubicBezTo>
                      <a:pt x="25" y="60"/>
                      <a:pt x="16" y="66"/>
                      <a:pt x="0" y="70"/>
                    </a:cubicBezTo>
                    <a:cubicBezTo>
                      <a:pt x="0" y="70"/>
                      <a:pt x="0" y="71"/>
                      <a:pt x="0" y="71"/>
                    </a:cubicBezTo>
                    <a:cubicBezTo>
                      <a:pt x="0" y="148"/>
                      <a:pt x="0" y="148"/>
                      <a:pt x="0" y="148"/>
                    </a:cubicBezTo>
                    <a:cubicBezTo>
                      <a:pt x="9" y="148"/>
                      <a:pt x="18" y="150"/>
                      <a:pt x="26" y="155"/>
                    </a:cubicBezTo>
                    <a:cubicBezTo>
                      <a:pt x="43" y="164"/>
                      <a:pt x="56" y="171"/>
                      <a:pt x="76" y="171"/>
                    </a:cubicBezTo>
                    <a:cubicBezTo>
                      <a:pt x="106" y="171"/>
                      <a:pt x="103" y="148"/>
                      <a:pt x="91" y="147"/>
                    </a:cubicBezTo>
                    <a:cubicBezTo>
                      <a:pt x="115" y="148"/>
                      <a:pt x="117" y="128"/>
                      <a:pt x="103" y="121"/>
                    </a:cubicBezTo>
                    <a:cubicBezTo>
                      <a:pt x="125" y="121"/>
                      <a:pt x="122" y="93"/>
                      <a:pt x="107" y="91"/>
                    </a:cubicBezTo>
                    <a:cubicBezTo>
                      <a:pt x="124" y="92"/>
                      <a:pt x="125" y="70"/>
                      <a:pt x="115" y="63"/>
                    </a:cubicBezTo>
                    <a:close/>
                  </a:path>
                </a:pathLst>
              </a:custGeom>
              <a:grp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sp>
            <p:nvSpPr>
              <p:cNvPr id="77" name="Rectangle 24">
                <a:extLst>
                  <a:ext uri="{FF2B5EF4-FFF2-40B4-BE49-F238E27FC236}">
                    <a16:creationId xmlns:a16="http://schemas.microsoft.com/office/drawing/2014/main" id="{20574626-4423-4E60-9C1E-C39407C22D5A}"/>
                  </a:ext>
                </a:extLst>
              </p:cNvPr>
              <p:cNvSpPr>
                <a:spLocks noChangeArrowheads="1"/>
              </p:cNvSpPr>
              <p:nvPr/>
            </p:nvSpPr>
            <p:spPr bwMode="auto">
              <a:xfrm>
                <a:off x="3338513" y="960438"/>
                <a:ext cx="163513" cy="390525"/>
              </a:xfrm>
              <a:prstGeom prst="rect">
                <a:avLst/>
              </a:prstGeom>
              <a:grp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grpSp>
        <p:sp>
          <p:nvSpPr>
            <p:cNvPr id="58" name="Freeform 23">
              <a:extLst>
                <a:ext uri="{FF2B5EF4-FFF2-40B4-BE49-F238E27FC236}">
                  <a16:creationId xmlns:a16="http://schemas.microsoft.com/office/drawing/2014/main" id="{85B5CE5B-D6E3-4425-8774-BA151B14EF6C}"/>
                </a:ext>
              </a:extLst>
            </p:cNvPr>
            <p:cNvSpPr>
              <a:spLocks noEditPoints="1"/>
            </p:cNvSpPr>
            <p:nvPr/>
          </p:nvSpPr>
          <p:spPr bwMode="auto">
            <a:xfrm>
              <a:off x="8448210" y="4477744"/>
              <a:ext cx="334819" cy="289161"/>
            </a:xfrm>
            <a:custGeom>
              <a:avLst/>
              <a:gdLst>
                <a:gd name="T0" fmla="*/ 42 w 83"/>
                <a:gd name="T1" fmla="*/ 0 h 72"/>
                <a:gd name="T2" fmla="*/ 0 w 83"/>
                <a:gd name="T3" fmla="*/ 31 h 72"/>
                <a:gd name="T4" fmla="*/ 14 w 83"/>
                <a:gd name="T5" fmla="*/ 54 h 72"/>
                <a:gd name="T6" fmla="*/ 4 w 83"/>
                <a:gd name="T7" fmla="*/ 72 h 72"/>
                <a:gd name="T8" fmla="*/ 24 w 83"/>
                <a:gd name="T9" fmla="*/ 59 h 72"/>
                <a:gd name="T10" fmla="*/ 42 w 83"/>
                <a:gd name="T11" fmla="*/ 62 h 72"/>
                <a:gd name="T12" fmla="*/ 83 w 83"/>
                <a:gd name="T13" fmla="*/ 31 h 72"/>
                <a:gd name="T14" fmla="*/ 42 w 83"/>
                <a:gd name="T15" fmla="*/ 0 h 72"/>
                <a:gd name="T16" fmla="*/ 42 w 83"/>
                <a:gd name="T17" fmla="*/ 12 h 72"/>
                <a:gd name="T18" fmla="*/ 9 w 83"/>
                <a:gd name="T19" fmla="*/ 23 h 72"/>
                <a:gd name="T20" fmla="*/ 42 w 83"/>
                <a:gd name="T21" fmla="*/ 7 h 72"/>
                <a:gd name="T22" fmla="*/ 75 w 83"/>
                <a:gd name="T23" fmla="*/ 23 h 72"/>
                <a:gd name="T24" fmla="*/ 42 w 83"/>
                <a:gd name="T25" fmla="*/ 12 h 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83" h="72">
                  <a:moveTo>
                    <a:pt x="42" y="0"/>
                  </a:moveTo>
                  <a:cubicBezTo>
                    <a:pt x="19" y="0"/>
                    <a:pt x="0" y="14"/>
                    <a:pt x="0" y="31"/>
                  </a:cubicBezTo>
                  <a:cubicBezTo>
                    <a:pt x="0" y="40"/>
                    <a:pt x="6" y="48"/>
                    <a:pt x="14" y="54"/>
                  </a:cubicBezTo>
                  <a:cubicBezTo>
                    <a:pt x="4" y="72"/>
                    <a:pt x="4" y="72"/>
                    <a:pt x="4" y="72"/>
                  </a:cubicBezTo>
                  <a:cubicBezTo>
                    <a:pt x="24" y="59"/>
                    <a:pt x="24" y="59"/>
                    <a:pt x="24" y="59"/>
                  </a:cubicBezTo>
                  <a:cubicBezTo>
                    <a:pt x="29" y="61"/>
                    <a:pt x="35" y="62"/>
                    <a:pt x="42" y="62"/>
                  </a:cubicBezTo>
                  <a:cubicBezTo>
                    <a:pt x="64" y="62"/>
                    <a:pt x="83" y="48"/>
                    <a:pt x="83" y="31"/>
                  </a:cubicBezTo>
                  <a:cubicBezTo>
                    <a:pt x="83" y="14"/>
                    <a:pt x="64" y="0"/>
                    <a:pt x="42" y="0"/>
                  </a:cubicBezTo>
                  <a:close/>
                  <a:moveTo>
                    <a:pt x="42" y="12"/>
                  </a:moveTo>
                  <a:cubicBezTo>
                    <a:pt x="28" y="12"/>
                    <a:pt x="16" y="16"/>
                    <a:pt x="9" y="23"/>
                  </a:cubicBezTo>
                  <a:cubicBezTo>
                    <a:pt x="12" y="14"/>
                    <a:pt x="26" y="7"/>
                    <a:pt x="42" y="7"/>
                  </a:cubicBezTo>
                  <a:cubicBezTo>
                    <a:pt x="58" y="7"/>
                    <a:pt x="72" y="14"/>
                    <a:pt x="75" y="23"/>
                  </a:cubicBezTo>
                  <a:cubicBezTo>
                    <a:pt x="68" y="16"/>
                    <a:pt x="55" y="12"/>
                    <a:pt x="42" y="12"/>
                  </a:cubicBezTo>
                  <a:close/>
                </a:path>
              </a:pathLst>
            </a:custGeom>
            <a:solidFill>
              <a:srgbClr val="CCF2EA"/>
            </a:solid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grpSp>
          <p:nvGrpSpPr>
            <p:cNvPr id="59" name="Group 24">
              <a:extLst>
                <a:ext uri="{FF2B5EF4-FFF2-40B4-BE49-F238E27FC236}">
                  <a16:creationId xmlns:a16="http://schemas.microsoft.com/office/drawing/2014/main" id="{031CA370-C46F-409F-85C9-ED598B29CDF4}"/>
                </a:ext>
              </a:extLst>
            </p:cNvPr>
            <p:cNvGrpSpPr/>
            <p:nvPr/>
          </p:nvGrpSpPr>
          <p:grpSpPr>
            <a:xfrm>
              <a:off x="6819775" y="3311968"/>
              <a:ext cx="1270788" cy="1190127"/>
              <a:chOff x="544513" y="3295650"/>
              <a:chExt cx="1325563" cy="1241425"/>
            </a:xfrm>
            <a:solidFill>
              <a:srgbClr val="CCF2EA"/>
            </a:solidFill>
          </p:grpSpPr>
          <p:sp>
            <p:nvSpPr>
              <p:cNvPr id="73" name="Freeform 26">
                <a:extLst>
                  <a:ext uri="{FF2B5EF4-FFF2-40B4-BE49-F238E27FC236}">
                    <a16:creationId xmlns:a16="http://schemas.microsoft.com/office/drawing/2014/main" id="{C39AA1E9-2D77-4BB7-A1F9-F2A74C1AC1DB}"/>
                  </a:ext>
                </a:extLst>
              </p:cNvPr>
              <p:cNvSpPr/>
              <p:nvPr/>
            </p:nvSpPr>
            <p:spPr bwMode="auto">
              <a:xfrm>
                <a:off x="692151" y="3351213"/>
                <a:ext cx="1077913" cy="1185862"/>
              </a:xfrm>
              <a:custGeom>
                <a:avLst/>
                <a:gdLst>
                  <a:gd name="T0" fmla="*/ 55 w 257"/>
                  <a:gd name="T1" fmla="*/ 128 h 283"/>
                  <a:gd name="T2" fmla="*/ 49 w 257"/>
                  <a:gd name="T3" fmla="*/ 128 h 283"/>
                  <a:gd name="T4" fmla="*/ 43 w 257"/>
                  <a:gd name="T5" fmla="*/ 129 h 283"/>
                  <a:gd name="T6" fmla="*/ 36 w 257"/>
                  <a:gd name="T7" fmla="*/ 133 h 283"/>
                  <a:gd name="T8" fmla="*/ 9 w 257"/>
                  <a:gd name="T9" fmla="*/ 145 h 283"/>
                  <a:gd name="T10" fmla="*/ 4 w 257"/>
                  <a:gd name="T11" fmla="*/ 167 h 283"/>
                  <a:gd name="T12" fmla="*/ 26 w 257"/>
                  <a:gd name="T13" fmla="*/ 218 h 283"/>
                  <a:gd name="T14" fmla="*/ 46 w 257"/>
                  <a:gd name="T15" fmla="*/ 229 h 283"/>
                  <a:gd name="T16" fmla="*/ 61 w 257"/>
                  <a:gd name="T17" fmla="*/ 223 h 283"/>
                  <a:gd name="T18" fmla="*/ 73 w 257"/>
                  <a:gd name="T19" fmla="*/ 243 h 283"/>
                  <a:gd name="T20" fmla="*/ 77 w 257"/>
                  <a:gd name="T21" fmla="*/ 240 h 283"/>
                  <a:gd name="T22" fmla="*/ 106 w 257"/>
                  <a:gd name="T23" fmla="*/ 273 h 283"/>
                  <a:gd name="T24" fmla="*/ 139 w 257"/>
                  <a:gd name="T25" fmla="*/ 275 h 283"/>
                  <a:gd name="T26" fmla="*/ 141 w 257"/>
                  <a:gd name="T27" fmla="*/ 242 h 283"/>
                  <a:gd name="T28" fmla="*/ 138 w 257"/>
                  <a:gd name="T29" fmla="*/ 239 h 283"/>
                  <a:gd name="T30" fmla="*/ 138 w 257"/>
                  <a:gd name="T31" fmla="*/ 239 h 283"/>
                  <a:gd name="T32" fmla="*/ 112 w 257"/>
                  <a:gd name="T33" fmla="*/ 209 h 283"/>
                  <a:gd name="T34" fmla="*/ 128 w 257"/>
                  <a:gd name="T35" fmla="*/ 194 h 283"/>
                  <a:gd name="T36" fmla="*/ 131 w 257"/>
                  <a:gd name="T37" fmla="*/ 193 h 283"/>
                  <a:gd name="T38" fmla="*/ 257 w 257"/>
                  <a:gd name="T39" fmla="*/ 188 h 283"/>
                  <a:gd name="T40" fmla="*/ 174 w 257"/>
                  <a:gd name="T41" fmla="*/ 0 h 283"/>
                  <a:gd name="T42" fmla="*/ 55 w 257"/>
                  <a:gd name="T43" fmla="*/ 128 h 28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257" h="283">
                    <a:moveTo>
                      <a:pt x="55" y="128"/>
                    </a:moveTo>
                    <a:cubicBezTo>
                      <a:pt x="53" y="127"/>
                      <a:pt x="51" y="127"/>
                      <a:pt x="49" y="128"/>
                    </a:cubicBezTo>
                    <a:cubicBezTo>
                      <a:pt x="47" y="128"/>
                      <a:pt x="45" y="128"/>
                      <a:pt x="43" y="129"/>
                    </a:cubicBezTo>
                    <a:cubicBezTo>
                      <a:pt x="41" y="130"/>
                      <a:pt x="38" y="131"/>
                      <a:pt x="36" y="133"/>
                    </a:cubicBezTo>
                    <a:cubicBezTo>
                      <a:pt x="9" y="145"/>
                      <a:pt x="9" y="145"/>
                      <a:pt x="9" y="145"/>
                    </a:cubicBezTo>
                    <a:cubicBezTo>
                      <a:pt x="2" y="148"/>
                      <a:pt x="0" y="158"/>
                      <a:pt x="4" y="167"/>
                    </a:cubicBezTo>
                    <a:cubicBezTo>
                      <a:pt x="26" y="218"/>
                      <a:pt x="26" y="218"/>
                      <a:pt x="26" y="218"/>
                    </a:cubicBezTo>
                    <a:cubicBezTo>
                      <a:pt x="30" y="227"/>
                      <a:pt x="39" y="232"/>
                      <a:pt x="46" y="229"/>
                    </a:cubicBezTo>
                    <a:cubicBezTo>
                      <a:pt x="61" y="223"/>
                      <a:pt x="61" y="223"/>
                      <a:pt x="61" y="223"/>
                    </a:cubicBezTo>
                    <a:cubicBezTo>
                      <a:pt x="73" y="243"/>
                      <a:pt x="73" y="243"/>
                      <a:pt x="73" y="243"/>
                    </a:cubicBezTo>
                    <a:cubicBezTo>
                      <a:pt x="77" y="240"/>
                      <a:pt x="77" y="240"/>
                      <a:pt x="77" y="240"/>
                    </a:cubicBezTo>
                    <a:cubicBezTo>
                      <a:pt x="106" y="273"/>
                      <a:pt x="106" y="273"/>
                      <a:pt x="106" y="273"/>
                    </a:cubicBezTo>
                    <a:cubicBezTo>
                      <a:pt x="115" y="282"/>
                      <a:pt x="129" y="283"/>
                      <a:pt x="139" y="275"/>
                    </a:cubicBezTo>
                    <a:cubicBezTo>
                      <a:pt x="149" y="266"/>
                      <a:pt x="149" y="251"/>
                      <a:pt x="141" y="242"/>
                    </a:cubicBezTo>
                    <a:cubicBezTo>
                      <a:pt x="138" y="239"/>
                      <a:pt x="138" y="239"/>
                      <a:pt x="138" y="239"/>
                    </a:cubicBezTo>
                    <a:cubicBezTo>
                      <a:pt x="138" y="239"/>
                      <a:pt x="138" y="239"/>
                      <a:pt x="138" y="239"/>
                    </a:cubicBezTo>
                    <a:cubicBezTo>
                      <a:pt x="112" y="209"/>
                      <a:pt x="112" y="209"/>
                      <a:pt x="112" y="209"/>
                    </a:cubicBezTo>
                    <a:cubicBezTo>
                      <a:pt x="128" y="194"/>
                      <a:pt x="128" y="194"/>
                      <a:pt x="128" y="194"/>
                    </a:cubicBezTo>
                    <a:cubicBezTo>
                      <a:pt x="129" y="194"/>
                      <a:pt x="130" y="193"/>
                      <a:pt x="131" y="193"/>
                    </a:cubicBezTo>
                    <a:cubicBezTo>
                      <a:pt x="197" y="178"/>
                      <a:pt x="257" y="188"/>
                      <a:pt x="257" y="188"/>
                    </a:cubicBezTo>
                    <a:cubicBezTo>
                      <a:pt x="174" y="0"/>
                      <a:pt x="174" y="0"/>
                      <a:pt x="174" y="0"/>
                    </a:cubicBezTo>
                    <a:cubicBezTo>
                      <a:pt x="161" y="54"/>
                      <a:pt x="86" y="108"/>
                      <a:pt x="55" y="128"/>
                    </a:cubicBezTo>
                    <a:close/>
                  </a:path>
                </a:pathLst>
              </a:custGeom>
              <a:grp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sp>
            <p:nvSpPr>
              <p:cNvPr id="74" name="Freeform 27">
                <a:extLst>
                  <a:ext uri="{FF2B5EF4-FFF2-40B4-BE49-F238E27FC236}">
                    <a16:creationId xmlns:a16="http://schemas.microsoft.com/office/drawing/2014/main" id="{9A14BD8D-2406-4342-BCE8-E247D6DFBA37}"/>
                  </a:ext>
                </a:extLst>
              </p:cNvPr>
              <p:cNvSpPr/>
              <p:nvPr/>
            </p:nvSpPr>
            <p:spPr bwMode="auto">
              <a:xfrm>
                <a:off x="1446213" y="3295650"/>
                <a:ext cx="423863" cy="865187"/>
              </a:xfrm>
              <a:custGeom>
                <a:avLst/>
                <a:gdLst>
                  <a:gd name="T0" fmla="*/ 0 w 267"/>
                  <a:gd name="T1" fmla="*/ 16 h 545"/>
                  <a:gd name="T2" fmla="*/ 233 w 267"/>
                  <a:gd name="T3" fmla="*/ 545 h 545"/>
                  <a:gd name="T4" fmla="*/ 267 w 267"/>
                  <a:gd name="T5" fmla="*/ 531 h 545"/>
                  <a:gd name="T6" fmla="*/ 32 w 267"/>
                  <a:gd name="T7" fmla="*/ 0 h 545"/>
                  <a:gd name="T8" fmla="*/ 0 w 267"/>
                  <a:gd name="T9" fmla="*/ 16 h 545"/>
                </a:gdLst>
                <a:ahLst/>
                <a:cxnLst>
                  <a:cxn ang="0">
                    <a:pos x="T0" y="T1"/>
                  </a:cxn>
                  <a:cxn ang="0">
                    <a:pos x="T2" y="T3"/>
                  </a:cxn>
                  <a:cxn ang="0">
                    <a:pos x="T4" y="T5"/>
                  </a:cxn>
                  <a:cxn ang="0">
                    <a:pos x="T6" y="T7"/>
                  </a:cxn>
                  <a:cxn ang="0">
                    <a:pos x="T8" y="T9"/>
                  </a:cxn>
                </a:cxnLst>
                <a:rect l="0" t="0" r="r" b="b"/>
                <a:pathLst>
                  <a:path w="267" h="545">
                    <a:moveTo>
                      <a:pt x="0" y="16"/>
                    </a:moveTo>
                    <a:lnTo>
                      <a:pt x="233" y="545"/>
                    </a:lnTo>
                    <a:lnTo>
                      <a:pt x="267" y="531"/>
                    </a:lnTo>
                    <a:lnTo>
                      <a:pt x="32" y="0"/>
                    </a:lnTo>
                    <a:lnTo>
                      <a:pt x="0" y="16"/>
                    </a:lnTo>
                    <a:close/>
                  </a:path>
                </a:pathLst>
              </a:custGeom>
              <a:grp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sp>
            <p:nvSpPr>
              <p:cNvPr id="75" name="Freeform 28">
                <a:extLst>
                  <a:ext uri="{FF2B5EF4-FFF2-40B4-BE49-F238E27FC236}">
                    <a16:creationId xmlns:a16="http://schemas.microsoft.com/office/drawing/2014/main" id="{B3E68B20-2BB4-49F3-B814-5312E6FECF99}"/>
                  </a:ext>
                </a:extLst>
              </p:cNvPr>
              <p:cNvSpPr/>
              <p:nvPr/>
            </p:nvSpPr>
            <p:spPr bwMode="auto">
              <a:xfrm>
                <a:off x="544513" y="4021138"/>
                <a:ext cx="257175" cy="339725"/>
              </a:xfrm>
              <a:custGeom>
                <a:avLst/>
                <a:gdLst>
                  <a:gd name="T0" fmla="*/ 30 w 61"/>
                  <a:gd name="T1" fmla="*/ 10 h 81"/>
                  <a:gd name="T2" fmla="*/ 28 w 61"/>
                  <a:gd name="T3" fmla="*/ 0 h 81"/>
                  <a:gd name="T4" fmla="*/ 17 w 61"/>
                  <a:gd name="T5" fmla="*/ 5 h 81"/>
                  <a:gd name="T6" fmla="*/ 1 w 61"/>
                  <a:gd name="T7" fmla="*/ 32 h 81"/>
                  <a:gd name="T8" fmla="*/ 15 w 61"/>
                  <a:gd name="T9" fmla="*/ 26 h 81"/>
                  <a:gd name="T10" fmla="*/ 21 w 61"/>
                  <a:gd name="T11" fmla="*/ 28 h 81"/>
                  <a:gd name="T12" fmla="*/ 21 w 61"/>
                  <a:gd name="T13" fmla="*/ 29 h 81"/>
                  <a:gd name="T14" fmla="*/ 22 w 61"/>
                  <a:gd name="T15" fmla="*/ 29 h 81"/>
                  <a:gd name="T16" fmla="*/ 19 w 61"/>
                  <a:gd name="T17" fmla="*/ 35 h 81"/>
                  <a:gd name="T18" fmla="*/ 4 w 61"/>
                  <a:gd name="T19" fmla="*/ 42 h 81"/>
                  <a:gd name="T20" fmla="*/ 6 w 61"/>
                  <a:gd name="T21" fmla="*/ 47 h 81"/>
                  <a:gd name="T22" fmla="*/ 21 w 61"/>
                  <a:gd name="T23" fmla="*/ 40 h 81"/>
                  <a:gd name="T24" fmla="*/ 27 w 61"/>
                  <a:gd name="T25" fmla="*/ 42 h 81"/>
                  <a:gd name="T26" fmla="*/ 28 w 61"/>
                  <a:gd name="T27" fmla="*/ 43 h 81"/>
                  <a:gd name="T28" fmla="*/ 28 w 61"/>
                  <a:gd name="T29" fmla="*/ 43 h 81"/>
                  <a:gd name="T30" fmla="*/ 25 w 61"/>
                  <a:gd name="T31" fmla="*/ 49 h 81"/>
                  <a:gd name="T32" fmla="*/ 10 w 61"/>
                  <a:gd name="T33" fmla="*/ 56 h 81"/>
                  <a:gd name="T34" fmla="*/ 12 w 61"/>
                  <a:gd name="T35" fmla="*/ 61 h 81"/>
                  <a:gd name="T36" fmla="*/ 28 w 61"/>
                  <a:gd name="T37" fmla="*/ 54 h 81"/>
                  <a:gd name="T38" fmla="*/ 34 w 61"/>
                  <a:gd name="T39" fmla="*/ 56 h 81"/>
                  <a:gd name="T40" fmla="*/ 34 w 61"/>
                  <a:gd name="T41" fmla="*/ 56 h 81"/>
                  <a:gd name="T42" fmla="*/ 34 w 61"/>
                  <a:gd name="T43" fmla="*/ 57 h 81"/>
                  <a:gd name="T44" fmla="*/ 31 w 61"/>
                  <a:gd name="T45" fmla="*/ 63 h 81"/>
                  <a:gd name="T46" fmla="*/ 17 w 61"/>
                  <a:gd name="T47" fmla="*/ 69 h 81"/>
                  <a:gd name="T48" fmla="*/ 48 w 61"/>
                  <a:gd name="T49" fmla="*/ 76 h 81"/>
                  <a:gd name="T50" fmla="*/ 61 w 61"/>
                  <a:gd name="T51" fmla="*/ 71 h 81"/>
                  <a:gd name="T52" fmla="*/ 53 w 61"/>
                  <a:gd name="T53" fmla="*/ 61 h 81"/>
                  <a:gd name="T54" fmla="*/ 30 w 61"/>
                  <a:gd name="T55" fmla="*/ 10 h 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61" h="81">
                    <a:moveTo>
                      <a:pt x="30" y="10"/>
                    </a:moveTo>
                    <a:cubicBezTo>
                      <a:pt x="29" y="6"/>
                      <a:pt x="28" y="3"/>
                      <a:pt x="28" y="0"/>
                    </a:cubicBezTo>
                    <a:cubicBezTo>
                      <a:pt x="17" y="5"/>
                      <a:pt x="17" y="5"/>
                      <a:pt x="17" y="5"/>
                    </a:cubicBezTo>
                    <a:cubicBezTo>
                      <a:pt x="6" y="10"/>
                      <a:pt x="0" y="21"/>
                      <a:pt x="1" y="32"/>
                    </a:cubicBezTo>
                    <a:cubicBezTo>
                      <a:pt x="15" y="26"/>
                      <a:pt x="15" y="26"/>
                      <a:pt x="15" y="26"/>
                    </a:cubicBezTo>
                    <a:cubicBezTo>
                      <a:pt x="18" y="25"/>
                      <a:pt x="20" y="26"/>
                      <a:pt x="21" y="28"/>
                    </a:cubicBezTo>
                    <a:cubicBezTo>
                      <a:pt x="21" y="29"/>
                      <a:pt x="21" y="29"/>
                      <a:pt x="21" y="29"/>
                    </a:cubicBezTo>
                    <a:cubicBezTo>
                      <a:pt x="21" y="29"/>
                      <a:pt x="22" y="29"/>
                      <a:pt x="22" y="29"/>
                    </a:cubicBezTo>
                    <a:cubicBezTo>
                      <a:pt x="23" y="31"/>
                      <a:pt x="22" y="34"/>
                      <a:pt x="19" y="35"/>
                    </a:cubicBezTo>
                    <a:cubicBezTo>
                      <a:pt x="4" y="42"/>
                      <a:pt x="4" y="42"/>
                      <a:pt x="4" y="42"/>
                    </a:cubicBezTo>
                    <a:cubicBezTo>
                      <a:pt x="6" y="47"/>
                      <a:pt x="6" y="47"/>
                      <a:pt x="6" y="47"/>
                    </a:cubicBezTo>
                    <a:cubicBezTo>
                      <a:pt x="21" y="40"/>
                      <a:pt x="21" y="40"/>
                      <a:pt x="21" y="40"/>
                    </a:cubicBezTo>
                    <a:cubicBezTo>
                      <a:pt x="24" y="39"/>
                      <a:pt x="26" y="40"/>
                      <a:pt x="27" y="42"/>
                    </a:cubicBezTo>
                    <a:cubicBezTo>
                      <a:pt x="27" y="42"/>
                      <a:pt x="27" y="43"/>
                      <a:pt x="28" y="43"/>
                    </a:cubicBezTo>
                    <a:cubicBezTo>
                      <a:pt x="28" y="43"/>
                      <a:pt x="28" y="43"/>
                      <a:pt x="28" y="43"/>
                    </a:cubicBezTo>
                    <a:cubicBezTo>
                      <a:pt x="29" y="45"/>
                      <a:pt x="28" y="48"/>
                      <a:pt x="25" y="49"/>
                    </a:cubicBezTo>
                    <a:cubicBezTo>
                      <a:pt x="10" y="56"/>
                      <a:pt x="10" y="56"/>
                      <a:pt x="10" y="56"/>
                    </a:cubicBezTo>
                    <a:cubicBezTo>
                      <a:pt x="12" y="61"/>
                      <a:pt x="12" y="61"/>
                      <a:pt x="12" y="61"/>
                    </a:cubicBezTo>
                    <a:cubicBezTo>
                      <a:pt x="28" y="54"/>
                      <a:pt x="28" y="54"/>
                      <a:pt x="28" y="54"/>
                    </a:cubicBezTo>
                    <a:cubicBezTo>
                      <a:pt x="30" y="53"/>
                      <a:pt x="33" y="54"/>
                      <a:pt x="34" y="56"/>
                    </a:cubicBezTo>
                    <a:cubicBezTo>
                      <a:pt x="34" y="56"/>
                      <a:pt x="34" y="56"/>
                      <a:pt x="34" y="56"/>
                    </a:cubicBezTo>
                    <a:cubicBezTo>
                      <a:pt x="34" y="57"/>
                      <a:pt x="34" y="57"/>
                      <a:pt x="34" y="57"/>
                    </a:cubicBezTo>
                    <a:cubicBezTo>
                      <a:pt x="35" y="59"/>
                      <a:pt x="34" y="62"/>
                      <a:pt x="31" y="63"/>
                    </a:cubicBezTo>
                    <a:cubicBezTo>
                      <a:pt x="17" y="69"/>
                      <a:pt x="17" y="69"/>
                      <a:pt x="17" y="69"/>
                    </a:cubicBezTo>
                    <a:cubicBezTo>
                      <a:pt x="24" y="78"/>
                      <a:pt x="37" y="81"/>
                      <a:pt x="48" y="76"/>
                    </a:cubicBezTo>
                    <a:cubicBezTo>
                      <a:pt x="61" y="71"/>
                      <a:pt x="61" y="71"/>
                      <a:pt x="61" y="71"/>
                    </a:cubicBezTo>
                    <a:cubicBezTo>
                      <a:pt x="58" y="68"/>
                      <a:pt x="55" y="65"/>
                      <a:pt x="53" y="61"/>
                    </a:cubicBezTo>
                    <a:lnTo>
                      <a:pt x="30" y="10"/>
                    </a:lnTo>
                    <a:close/>
                  </a:path>
                </a:pathLst>
              </a:custGeom>
              <a:grp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grpSp>
        <p:sp>
          <p:nvSpPr>
            <p:cNvPr id="60" name="Freeform 52">
              <a:extLst>
                <a:ext uri="{FF2B5EF4-FFF2-40B4-BE49-F238E27FC236}">
                  <a16:creationId xmlns:a16="http://schemas.microsoft.com/office/drawing/2014/main" id="{B6B7E746-EDE6-47A1-9A00-11209539D0E7}"/>
                </a:ext>
              </a:extLst>
            </p:cNvPr>
            <p:cNvSpPr/>
            <p:nvPr/>
          </p:nvSpPr>
          <p:spPr bwMode="auto">
            <a:xfrm>
              <a:off x="6707155" y="1949866"/>
              <a:ext cx="587454" cy="707684"/>
            </a:xfrm>
            <a:custGeom>
              <a:avLst/>
              <a:gdLst>
                <a:gd name="T0" fmla="*/ 60 w 146"/>
                <a:gd name="T1" fmla="*/ 173 h 176"/>
                <a:gd name="T2" fmla="*/ 40 w 146"/>
                <a:gd name="T3" fmla="*/ 173 h 176"/>
                <a:gd name="T4" fmla="*/ 38 w 146"/>
                <a:gd name="T5" fmla="*/ 172 h 176"/>
                <a:gd name="T6" fmla="*/ 17 w 146"/>
                <a:gd name="T7" fmla="*/ 122 h 176"/>
                <a:gd name="T8" fmla="*/ 40 w 146"/>
                <a:gd name="T9" fmla="*/ 62 h 176"/>
                <a:gd name="T10" fmla="*/ 55 w 146"/>
                <a:gd name="T11" fmla="*/ 24 h 176"/>
                <a:gd name="T12" fmla="*/ 103 w 146"/>
                <a:gd name="T13" fmla="*/ 9 h 176"/>
                <a:gd name="T14" fmla="*/ 141 w 146"/>
                <a:gd name="T15" fmla="*/ 53 h 176"/>
                <a:gd name="T16" fmla="*/ 108 w 146"/>
                <a:gd name="T17" fmla="*/ 142 h 176"/>
                <a:gd name="T18" fmla="*/ 98 w 146"/>
                <a:gd name="T19" fmla="*/ 146 h 176"/>
                <a:gd name="T20" fmla="*/ 94 w 146"/>
                <a:gd name="T21" fmla="*/ 137 h 176"/>
                <a:gd name="T22" fmla="*/ 127 w 146"/>
                <a:gd name="T23" fmla="*/ 49 h 176"/>
                <a:gd name="T24" fmla="*/ 98 w 146"/>
                <a:gd name="T25" fmla="*/ 23 h 176"/>
                <a:gd name="T26" fmla="*/ 69 w 146"/>
                <a:gd name="T27" fmla="*/ 30 h 176"/>
                <a:gd name="T28" fmla="*/ 54 w 146"/>
                <a:gd name="T29" fmla="*/ 67 h 176"/>
                <a:gd name="T30" fmla="*/ 30 w 146"/>
                <a:gd name="T31" fmla="*/ 127 h 176"/>
                <a:gd name="T32" fmla="*/ 44 w 146"/>
                <a:gd name="T33" fmla="*/ 159 h 176"/>
                <a:gd name="T34" fmla="*/ 45 w 146"/>
                <a:gd name="T35" fmla="*/ 159 h 176"/>
                <a:gd name="T36" fmla="*/ 61 w 146"/>
                <a:gd name="T37" fmla="*/ 151 h 176"/>
                <a:gd name="T38" fmla="*/ 67 w 146"/>
                <a:gd name="T39" fmla="*/ 135 h 176"/>
                <a:gd name="T40" fmla="*/ 93 w 146"/>
                <a:gd name="T41" fmla="*/ 68 h 176"/>
                <a:gd name="T42" fmla="*/ 91 w 146"/>
                <a:gd name="T43" fmla="*/ 58 h 176"/>
                <a:gd name="T44" fmla="*/ 82 w 146"/>
                <a:gd name="T45" fmla="*/ 67 h 176"/>
                <a:gd name="T46" fmla="*/ 57 w 146"/>
                <a:gd name="T47" fmla="*/ 130 h 176"/>
                <a:gd name="T48" fmla="*/ 48 w 146"/>
                <a:gd name="T49" fmla="*/ 134 h 176"/>
                <a:gd name="T50" fmla="*/ 44 w 146"/>
                <a:gd name="T51" fmla="*/ 124 h 176"/>
                <a:gd name="T52" fmla="*/ 68 w 146"/>
                <a:gd name="T53" fmla="*/ 62 h 176"/>
                <a:gd name="T54" fmla="*/ 96 w 146"/>
                <a:gd name="T55" fmla="*/ 44 h 176"/>
                <a:gd name="T56" fmla="*/ 107 w 146"/>
                <a:gd name="T57" fmla="*/ 72 h 176"/>
                <a:gd name="T58" fmla="*/ 80 w 146"/>
                <a:gd name="T59" fmla="*/ 141 h 176"/>
                <a:gd name="T60" fmla="*/ 74 w 146"/>
                <a:gd name="T61" fmla="*/ 156 h 176"/>
                <a:gd name="T62" fmla="*/ 60 w 146"/>
                <a:gd name="T63" fmla="*/ 173 h 1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146" h="176">
                  <a:moveTo>
                    <a:pt x="60" y="173"/>
                  </a:moveTo>
                  <a:cubicBezTo>
                    <a:pt x="54" y="176"/>
                    <a:pt x="47" y="176"/>
                    <a:pt x="40" y="173"/>
                  </a:cubicBezTo>
                  <a:cubicBezTo>
                    <a:pt x="38" y="172"/>
                    <a:pt x="38" y="172"/>
                    <a:pt x="38" y="172"/>
                  </a:cubicBezTo>
                  <a:cubicBezTo>
                    <a:pt x="31" y="169"/>
                    <a:pt x="0" y="160"/>
                    <a:pt x="17" y="122"/>
                  </a:cubicBezTo>
                  <a:cubicBezTo>
                    <a:pt x="24" y="106"/>
                    <a:pt x="31" y="84"/>
                    <a:pt x="40" y="62"/>
                  </a:cubicBezTo>
                  <a:cubicBezTo>
                    <a:pt x="45" y="50"/>
                    <a:pt x="50" y="37"/>
                    <a:pt x="55" y="24"/>
                  </a:cubicBezTo>
                  <a:cubicBezTo>
                    <a:pt x="64" y="1"/>
                    <a:pt x="78" y="0"/>
                    <a:pt x="103" y="9"/>
                  </a:cubicBezTo>
                  <a:cubicBezTo>
                    <a:pt x="133" y="20"/>
                    <a:pt x="146" y="39"/>
                    <a:pt x="141" y="53"/>
                  </a:cubicBezTo>
                  <a:cubicBezTo>
                    <a:pt x="135" y="73"/>
                    <a:pt x="109" y="139"/>
                    <a:pt x="108" y="142"/>
                  </a:cubicBezTo>
                  <a:cubicBezTo>
                    <a:pt x="106" y="146"/>
                    <a:pt x="102" y="148"/>
                    <a:pt x="98" y="146"/>
                  </a:cubicBezTo>
                  <a:cubicBezTo>
                    <a:pt x="95" y="145"/>
                    <a:pt x="93" y="141"/>
                    <a:pt x="94" y="137"/>
                  </a:cubicBezTo>
                  <a:cubicBezTo>
                    <a:pt x="94" y="136"/>
                    <a:pt x="121" y="68"/>
                    <a:pt x="127" y="49"/>
                  </a:cubicBezTo>
                  <a:cubicBezTo>
                    <a:pt x="129" y="45"/>
                    <a:pt x="124" y="32"/>
                    <a:pt x="98" y="23"/>
                  </a:cubicBezTo>
                  <a:cubicBezTo>
                    <a:pt x="83" y="17"/>
                    <a:pt x="76" y="10"/>
                    <a:pt x="69" y="30"/>
                  </a:cubicBezTo>
                  <a:cubicBezTo>
                    <a:pt x="64" y="42"/>
                    <a:pt x="59" y="55"/>
                    <a:pt x="54" y="67"/>
                  </a:cubicBezTo>
                  <a:cubicBezTo>
                    <a:pt x="45" y="90"/>
                    <a:pt x="37" y="111"/>
                    <a:pt x="30" y="127"/>
                  </a:cubicBezTo>
                  <a:cubicBezTo>
                    <a:pt x="20" y="152"/>
                    <a:pt x="36" y="155"/>
                    <a:pt x="44" y="159"/>
                  </a:cubicBezTo>
                  <a:cubicBezTo>
                    <a:pt x="45" y="159"/>
                    <a:pt x="45" y="159"/>
                    <a:pt x="45" y="159"/>
                  </a:cubicBezTo>
                  <a:cubicBezTo>
                    <a:pt x="52" y="162"/>
                    <a:pt x="56" y="161"/>
                    <a:pt x="61" y="151"/>
                  </a:cubicBezTo>
                  <a:cubicBezTo>
                    <a:pt x="62" y="148"/>
                    <a:pt x="64" y="142"/>
                    <a:pt x="67" y="135"/>
                  </a:cubicBezTo>
                  <a:cubicBezTo>
                    <a:pt x="75" y="115"/>
                    <a:pt x="91" y="77"/>
                    <a:pt x="93" y="68"/>
                  </a:cubicBezTo>
                  <a:cubicBezTo>
                    <a:pt x="94" y="65"/>
                    <a:pt x="94" y="59"/>
                    <a:pt x="91" y="58"/>
                  </a:cubicBezTo>
                  <a:cubicBezTo>
                    <a:pt x="87" y="56"/>
                    <a:pt x="83" y="65"/>
                    <a:pt x="82" y="67"/>
                  </a:cubicBezTo>
                  <a:cubicBezTo>
                    <a:pt x="72" y="95"/>
                    <a:pt x="58" y="130"/>
                    <a:pt x="57" y="130"/>
                  </a:cubicBezTo>
                  <a:cubicBezTo>
                    <a:pt x="56" y="134"/>
                    <a:pt x="52" y="135"/>
                    <a:pt x="48" y="134"/>
                  </a:cubicBezTo>
                  <a:cubicBezTo>
                    <a:pt x="44" y="132"/>
                    <a:pt x="42" y="128"/>
                    <a:pt x="44" y="124"/>
                  </a:cubicBezTo>
                  <a:cubicBezTo>
                    <a:pt x="44" y="124"/>
                    <a:pt x="58" y="90"/>
                    <a:pt x="68" y="62"/>
                  </a:cubicBezTo>
                  <a:cubicBezTo>
                    <a:pt x="75" y="45"/>
                    <a:pt x="87" y="41"/>
                    <a:pt x="96" y="44"/>
                  </a:cubicBezTo>
                  <a:cubicBezTo>
                    <a:pt x="106" y="47"/>
                    <a:pt x="110" y="62"/>
                    <a:pt x="107" y="72"/>
                  </a:cubicBezTo>
                  <a:cubicBezTo>
                    <a:pt x="105" y="81"/>
                    <a:pt x="93" y="111"/>
                    <a:pt x="80" y="141"/>
                  </a:cubicBezTo>
                  <a:cubicBezTo>
                    <a:pt x="78" y="148"/>
                    <a:pt x="75" y="154"/>
                    <a:pt x="74" y="156"/>
                  </a:cubicBezTo>
                  <a:cubicBezTo>
                    <a:pt x="71" y="165"/>
                    <a:pt x="66" y="171"/>
                    <a:pt x="60" y="173"/>
                  </a:cubicBezTo>
                  <a:close/>
                </a:path>
              </a:pathLst>
            </a:custGeom>
            <a:solidFill>
              <a:srgbClr val="CCF2EA"/>
            </a:solid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sp>
          <p:nvSpPr>
            <p:cNvPr id="61" name="Freeform 52">
              <a:extLst>
                <a:ext uri="{FF2B5EF4-FFF2-40B4-BE49-F238E27FC236}">
                  <a16:creationId xmlns:a16="http://schemas.microsoft.com/office/drawing/2014/main" id="{94E442CC-42C6-433E-BF42-AEB027FB5CEA}"/>
                </a:ext>
              </a:extLst>
            </p:cNvPr>
            <p:cNvSpPr/>
            <p:nvPr/>
          </p:nvSpPr>
          <p:spPr bwMode="auto">
            <a:xfrm>
              <a:off x="10195390" y="1259683"/>
              <a:ext cx="587454" cy="707684"/>
            </a:xfrm>
            <a:custGeom>
              <a:avLst/>
              <a:gdLst>
                <a:gd name="T0" fmla="*/ 60 w 146"/>
                <a:gd name="T1" fmla="*/ 173 h 176"/>
                <a:gd name="T2" fmla="*/ 40 w 146"/>
                <a:gd name="T3" fmla="*/ 173 h 176"/>
                <a:gd name="T4" fmla="*/ 38 w 146"/>
                <a:gd name="T5" fmla="*/ 172 h 176"/>
                <a:gd name="T6" fmla="*/ 17 w 146"/>
                <a:gd name="T7" fmla="*/ 122 h 176"/>
                <a:gd name="T8" fmla="*/ 40 w 146"/>
                <a:gd name="T9" fmla="*/ 62 h 176"/>
                <a:gd name="T10" fmla="*/ 55 w 146"/>
                <a:gd name="T11" fmla="*/ 24 h 176"/>
                <a:gd name="T12" fmla="*/ 103 w 146"/>
                <a:gd name="T13" fmla="*/ 9 h 176"/>
                <a:gd name="T14" fmla="*/ 141 w 146"/>
                <a:gd name="T15" fmla="*/ 53 h 176"/>
                <a:gd name="T16" fmla="*/ 108 w 146"/>
                <a:gd name="T17" fmla="*/ 142 h 176"/>
                <a:gd name="T18" fmla="*/ 98 w 146"/>
                <a:gd name="T19" fmla="*/ 146 h 176"/>
                <a:gd name="T20" fmla="*/ 94 w 146"/>
                <a:gd name="T21" fmla="*/ 137 h 176"/>
                <a:gd name="T22" fmla="*/ 127 w 146"/>
                <a:gd name="T23" fmla="*/ 49 h 176"/>
                <a:gd name="T24" fmla="*/ 98 w 146"/>
                <a:gd name="T25" fmla="*/ 23 h 176"/>
                <a:gd name="T26" fmla="*/ 69 w 146"/>
                <a:gd name="T27" fmla="*/ 30 h 176"/>
                <a:gd name="T28" fmla="*/ 54 w 146"/>
                <a:gd name="T29" fmla="*/ 67 h 176"/>
                <a:gd name="T30" fmla="*/ 30 w 146"/>
                <a:gd name="T31" fmla="*/ 127 h 176"/>
                <a:gd name="T32" fmla="*/ 44 w 146"/>
                <a:gd name="T33" fmla="*/ 159 h 176"/>
                <a:gd name="T34" fmla="*/ 45 w 146"/>
                <a:gd name="T35" fmla="*/ 159 h 176"/>
                <a:gd name="T36" fmla="*/ 61 w 146"/>
                <a:gd name="T37" fmla="*/ 151 h 176"/>
                <a:gd name="T38" fmla="*/ 67 w 146"/>
                <a:gd name="T39" fmla="*/ 135 h 176"/>
                <a:gd name="T40" fmla="*/ 93 w 146"/>
                <a:gd name="T41" fmla="*/ 68 h 176"/>
                <a:gd name="T42" fmla="*/ 91 w 146"/>
                <a:gd name="T43" fmla="*/ 58 h 176"/>
                <a:gd name="T44" fmla="*/ 82 w 146"/>
                <a:gd name="T45" fmla="*/ 67 h 176"/>
                <a:gd name="T46" fmla="*/ 57 w 146"/>
                <a:gd name="T47" fmla="*/ 130 h 176"/>
                <a:gd name="T48" fmla="*/ 48 w 146"/>
                <a:gd name="T49" fmla="*/ 134 h 176"/>
                <a:gd name="T50" fmla="*/ 44 w 146"/>
                <a:gd name="T51" fmla="*/ 124 h 176"/>
                <a:gd name="T52" fmla="*/ 68 w 146"/>
                <a:gd name="T53" fmla="*/ 62 h 176"/>
                <a:gd name="T54" fmla="*/ 96 w 146"/>
                <a:gd name="T55" fmla="*/ 44 h 176"/>
                <a:gd name="T56" fmla="*/ 107 w 146"/>
                <a:gd name="T57" fmla="*/ 72 h 176"/>
                <a:gd name="T58" fmla="*/ 80 w 146"/>
                <a:gd name="T59" fmla="*/ 141 h 176"/>
                <a:gd name="T60" fmla="*/ 74 w 146"/>
                <a:gd name="T61" fmla="*/ 156 h 176"/>
                <a:gd name="T62" fmla="*/ 60 w 146"/>
                <a:gd name="T63" fmla="*/ 173 h 1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146" h="176">
                  <a:moveTo>
                    <a:pt x="60" y="173"/>
                  </a:moveTo>
                  <a:cubicBezTo>
                    <a:pt x="54" y="176"/>
                    <a:pt x="47" y="176"/>
                    <a:pt x="40" y="173"/>
                  </a:cubicBezTo>
                  <a:cubicBezTo>
                    <a:pt x="38" y="172"/>
                    <a:pt x="38" y="172"/>
                    <a:pt x="38" y="172"/>
                  </a:cubicBezTo>
                  <a:cubicBezTo>
                    <a:pt x="31" y="169"/>
                    <a:pt x="0" y="160"/>
                    <a:pt x="17" y="122"/>
                  </a:cubicBezTo>
                  <a:cubicBezTo>
                    <a:pt x="24" y="106"/>
                    <a:pt x="31" y="84"/>
                    <a:pt x="40" y="62"/>
                  </a:cubicBezTo>
                  <a:cubicBezTo>
                    <a:pt x="45" y="50"/>
                    <a:pt x="50" y="37"/>
                    <a:pt x="55" y="24"/>
                  </a:cubicBezTo>
                  <a:cubicBezTo>
                    <a:pt x="64" y="1"/>
                    <a:pt x="78" y="0"/>
                    <a:pt x="103" y="9"/>
                  </a:cubicBezTo>
                  <a:cubicBezTo>
                    <a:pt x="133" y="20"/>
                    <a:pt x="146" y="39"/>
                    <a:pt x="141" y="53"/>
                  </a:cubicBezTo>
                  <a:cubicBezTo>
                    <a:pt x="135" y="73"/>
                    <a:pt x="109" y="139"/>
                    <a:pt x="108" y="142"/>
                  </a:cubicBezTo>
                  <a:cubicBezTo>
                    <a:pt x="106" y="146"/>
                    <a:pt x="102" y="148"/>
                    <a:pt x="98" y="146"/>
                  </a:cubicBezTo>
                  <a:cubicBezTo>
                    <a:pt x="95" y="145"/>
                    <a:pt x="93" y="141"/>
                    <a:pt x="94" y="137"/>
                  </a:cubicBezTo>
                  <a:cubicBezTo>
                    <a:pt x="94" y="136"/>
                    <a:pt x="121" y="68"/>
                    <a:pt x="127" y="49"/>
                  </a:cubicBezTo>
                  <a:cubicBezTo>
                    <a:pt x="129" y="45"/>
                    <a:pt x="124" y="32"/>
                    <a:pt x="98" y="23"/>
                  </a:cubicBezTo>
                  <a:cubicBezTo>
                    <a:pt x="83" y="17"/>
                    <a:pt x="76" y="10"/>
                    <a:pt x="69" y="30"/>
                  </a:cubicBezTo>
                  <a:cubicBezTo>
                    <a:pt x="64" y="42"/>
                    <a:pt x="59" y="55"/>
                    <a:pt x="54" y="67"/>
                  </a:cubicBezTo>
                  <a:cubicBezTo>
                    <a:pt x="45" y="90"/>
                    <a:pt x="37" y="111"/>
                    <a:pt x="30" y="127"/>
                  </a:cubicBezTo>
                  <a:cubicBezTo>
                    <a:pt x="20" y="152"/>
                    <a:pt x="36" y="155"/>
                    <a:pt x="44" y="159"/>
                  </a:cubicBezTo>
                  <a:cubicBezTo>
                    <a:pt x="45" y="159"/>
                    <a:pt x="45" y="159"/>
                    <a:pt x="45" y="159"/>
                  </a:cubicBezTo>
                  <a:cubicBezTo>
                    <a:pt x="52" y="162"/>
                    <a:pt x="56" y="161"/>
                    <a:pt x="61" y="151"/>
                  </a:cubicBezTo>
                  <a:cubicBezTo>
                    <a:pt x="62" y="148"/>
                    <a:pt x="64" y="142"/>
                    <a:pt x="67" y="135"/>
                  </a:cubicBezTo>
                  <a:cubicBezTo>
                    <a:pt x="75" y="115"/>
                    <a:pt x="91" y="77"/>
                    <a:pt x="93" y="68"/>
                  </a:cubicBezTo>
                  <a:cubicBezTo>
                    <a:pt x="94" y="65"/>
                    <a:pt x="94" y="59"/>
                    <a:pt x="91" y="58"/>
                  </a:cubicBezTo>
                  <a:cubicBezTo>
                    <a:pt x="87" y="56"/>
                    <a:pt x="83" y="65"/>
                    <a:pt x="82" y="67"/>
                  </a:cubicBezTo>
                  <a:cubicBezTo>
                    <a:pt x="72" y="95"/>
                    <a:pt x="58" y="130"/>
                    <a:pt x="57" y="130"/>
                  </a:cubicBezTo>
                  <a:cubicBezTo>
                    <a:pt x="56" y="134"/>
                    <a:pt x="52" y="135"/>
                    <a:pt x="48" y="134"/>
                  </a:cubicBezTo>
                  <a:cubicBezTo>
                    <a:pt x="44" y="132"/>
                    <a:pt x="42" y="128"/>
                    <a:pt x="44" y="124"/>
                  </a:cubicBezTo>
                  <a:cubicBezTo>
                    <a:pt x="44" y="124"/>
                    <a:pt x="58" y="90"/>
                    <a:pt x="68" y="62"/>
                  </a:cubicBezTo>
                  <a:cubicBezTo>
                    <a:pt x="75" y="45"/>
                    <a:pt x="87" y="41"/>
                    <a:pt x="96" y="44"/>
                  </a:cubicBezTo>
                  <a:cubicBezTo>
                    <a:pt x="106" y="47"/>
                    <a:pt x="110" y="62"/>
                    <a:pt x="107" y="72"/>
                  </a:cubicBezTo>
                  <a:cubicBezTo>
                    <a:pt x="105" y="81"/>
                    <a:pt x="93" y="111"/>
                    <a:pt x="80" y="141"/>
                  </a:cubicBezTo>
                  <a:cubicBezTo>
                    <a:pt x="78" y="148"/>
                    <a:pt x="75" y="154"/>
                    <a:pt x="74" y="156"/>
                  </a:cubicBezTo>
                  <a:cubicBezTo>
                    <a:pt x="71" y="165"/>
                    <a:pt x="66" y="171"/>
                    <a:pt x="60" y="173"/>
                  </a:cubicBezTo>
                  <a:close/>
                </a:path>
              </a:pathLst>
            </a:custGeom>
            <a:solidFill>
              <a:srgbClr val="CCF2EA"/>
            </a:solid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sp>
          <p:nvSpPr>
            <p:cNvPr id="62" name="Freeform 9">
              <a:extLst>
                <a:ext uri="{FF2B5EF4-FFF2-40B4-BE49-F238E27FC236}">
                  <a16:creationId xmlns:a16="http://schemas.microsoft.com/office/drawing/2014/main" id="{4809550D-8502-4C86-A4D6-C55A0A8E7780}"/>
                </a:ext>
              </a:extLst>
            </p:cNvPr>
            <p:cNvSpPr>
              <a:spLocks noEditPoints="1"/>
            </p:cNvSpPr>
            <p:nvPr/>
          </p:nvSpPr>
          <p:spPr bwMode="auto">
            <a:xfrm>
              <a:off x="8445167" y="4763862"/>
              <a:ext cx="977061" cy="977061"/>
            </a:xfrm>
            <a:custGeom>
              <a:avLst/>
              <a:gdLst>
                <a:gd name="T0" fmla="*/ 122 w 243"/>
                <a:gd name="T1" fmla="*/ 0 h 243"/>
                <a:gd name="T2" fmla="*/ 0 w 243"/>
                <a:gd name="T3" fmla="*/ 121 h 243"/>
                <a:gd name="T4" fmla="*/ 122 w 243"/>
                <a:gd name="T5" fmla="*/ 243 h 243"/>
                <a:gd name="T6" fmla="*/ 243 w 243"/>
                <a:gd name="T7" fmla="*/ 121 h 243"/>
                <a:gd name="T8" fmla="*/ 122 w 243"/>
                <a:gd name="T9" fmla="*/ 0 h 243"/>
                <a:gd name="T10" fmla="*/ 154 w 243"/>
                <a:gd name="T11" fmla="*/ 121 h 243"/>
                <a:gd name="T12" fmla="*/ 133 w 243"/>
                <a:gd name="T13" fmla="*/ 121 h 243"/>
                <a:gd name="T14" fmla="*/ 133 w 243"/>
                <a:gd name="T15" fmla="*/ 196 h 243"/>
                <a:gd name="T16" fmla="*/ 102 w 243"/>
                <a:gd name="T17" fmla="*/ 196 h 243"/>
                <a:gd name="T18" fmla="*/ 102 w 243"/>
                <a:gd name="T19" fmla="*/ 121 h 243"/>
                <a:gd name="T20" fmla="*/ 87 w 243"/>
                <a:gd name="T21" fmla="*/ 121 h 243"/>
                <a:gd name="T22" fmla="*/ 87 w 243"/>
                <a:gd name="T23" fmla="*/ 94 h 243"/>
                <a:gd name="T24" fmla="*/ 102 w 243"/>
                <a:gd name="T25" fmla="*/ 94 h 243"/>
                <a:gd name="T26" fmla="*/ 102 w 243"/>
                <a:gd name="T27" fmla="*/ 77 h 243"/>
                <a:gd name="T28" fmla="*/ 133 w 243"/>
                <a:gd name="T29" fmla="*/ 46 h 243"/>
                <a:gd name="T30" fmla="*/ 156 w 243"/>
                <a:gd name="T31" fmla="*/ 46 h 243"/>
                <a:gd name="T32" fmla="*/ 156 w 243"/>
                <a:gd name="T33" fmla="*/ 72 h 243"/>
                <a:gd name="T34" fmla="*/ 140 w 243"/>
                <a:gd name="T35" fmla="*/ 72 h 243"/>
                <a:gd name="T36" fmla="*/ 133 w 243"/>
                <a:gd name="T37" fmla="*/ 79 h 243"/>
                <a:gd name="T38" fmla="*/ 133 w 243"/>
                <a:gd name="T39" fmla="*/ 94 h 243"/>
                <a:gd name="T40" fmla="*/ 157 w 243"/>
                <a:gd name="T41" fmla="*/ 94 h 243"/>
                <a:gd name="T42" fmla="*/ 154 w 243"/>
                <a:gd name="T43" fmla="*/ 121 h 2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243" h="243">
                  <a:moveTo>
                    <a:pt x="122" y="0"/>
                  </a:moveTo>
                  <a:cubicBezTo>
                    <a:pt x="55" y="0"/>
                    <a:pt x="0" y="54"/>
                    <a:pt x="0" y="121"/>
                  </a:cubicBezTo>
                  <a:cubicBezTo>
                    <a:pt x="0" y="188"/>
                    <a:pt x="55" y="243"/>
                    <a:pt x="122" y="243"/>
                  </a:cubicBezTo>
                  <a:cubicBezTo>
                    <a:pt x="189" y="243"/>
                    <a:pt x="243" y="188"/>
                    <a:pt x="243" y="121"/>
                  </a:cubicBezTo>
                  <a:cubicBezTo>
                    <a:pt x="243" y="54"/>
                    <a:pt x="189" y="0"/>
                    <a:pt x="122" y="0"/>
                  </a:cubicBezTo>
                  <a:close/>
                  <a:moveTo>
                    <a:pt x="154" y="121"/>
                  </a:moveTo>
                  <a:cubicBezTo>
                    <a:pt x="133" y="121"/>
                    <a:pt x="133" y="121"/>
                    <a:pt x="133" y="121"/>
                  </a:cubicBezTo>
                  <a:cubicBezTo>
                    <a:pt x="133" y="154"/>
                    <a:pt x="133" y="196"/>
                    <a:pt x="133" y="196"/>
                  </a:cubicBezTo>
                  <a:cubicBezTo>
                    <a:pt x="102" y="196"/>
                    <a:pt x="102" y="196"/>
                    <a:pt x="102" y="196"/>
                  </a:cubicBezTo>
                  <a:cubicBezTo>
                    <a:pt x="102" y="196"/>
                    <a:pt x="102" y="155"/>
                    <a:pt x="102" y="121"/>
                  </a:cubicBezTo>
                  <a:cubicBezTo>
                    <a:pt x="87" y="121"/>
                    <a:pt x="87" y="121"/>
                    <a:pt x="87" y="121"/>
                  </a:cubicBezTo>
                  <a:cubicBezTo>
                    <a:pt x="87" y="94"/>
                    <a:pt x="87" y="94"/>
                    <a:pt x="87" y="94"/>
                  </a:cubicBezTo>
                  <a:cubicBezTo>
                    <a:pt x="102" y="94"/>
                    <a:pt x="102" y="94"/>
                    <a:pt x="102" y="94"/>
                  </a:cubicBezTo>
                  <a:cubicBezTo>
                    <a:pt x="102" y="77"/>
                    <a:pt x="102" y="77"/>
                    <a:pt x="102" y="77"/>
                  </a:cubicBezTo>
                  <a:cubicBezTo>
                    <a:pt x="102" y="65"/>
                    <a:pt x="108" y="46"/>
                    <a:pt x="133" y="46"/>
                  </a:cubicBezTo>
                  <a:cubicBezTo>
                    <a:pt x="156" y="46"/>
                    <a:pt x="156" y="46"/>
                    <a:pt x="156" y="46"/>
                  </a:cubicBezTo>
                  <a:cubicBezTo>
                    <a:pt x="156" y="72"/>
                    <a:pt x="156" y="72"/>
                    <a:pt x="156" y="72"/>
                  </a:cubicBezTo>
                  <a:cubicBezTo>
                    <a:pt x="156" y="72"/>
                    <a:pt x="142" y="72"/>
                    <a:pt x="140" y="72"/>
                  </a:cubicBezTo>
                  <a:cubicBezTo>
                    <a:pt x="137" y="72"/>
                    <a:pt x="133" y="73"/>
                    <a:pt x="133" y="79"/>
                  </a:cubicBezTo>
                  <a:cubicBezTo>
                    <a:pt x="133" y="94"/>
                    <a:pt x="133" y="94"/>
                    <a:pt x="133" y="94"/>
                  </a:cubicBezTo>
                  <a:cubicBezTo>
                    <a:pt x="157" y="94"/>
                    <a:pt x="157" y="94"/>
                    <a:pt x="157" y="94"/>
                  </a:cubicBezTo>
                  <a:lnTo>
                    <a:pt x="154" y="121"/>
                  </a:lnTo>
                  <a:close/>
                </a:path>
              </a:pathLst>
            </a:custGeom>
            <a:solidFill>
              <a:srgbClr val="CCF2EA"/>
            </a:solid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sp>
          <p:nvSpPr>
            <p:cNvPr id="63" name="Freeform 36">
              <a:extLst>
                <a:ext uri="{FF2B5EF4-FFF2-40B4-BE49-F238E27FC236}">
                  <a16:creationId xmlns:a16="http://schemas.microsoft.com/office/drawing/2014/main" id="{3F2DB2D3-5FDD-46A1-ADD1-2978284C3CCD}"/>
                </a:ext>
              </a:extLst>
            </p:cNvPr>
            <p:cNvSpPr/>
            <p:nvPr/>
          </p:nvSpPr>
          <p:spPr bwMode="auto">
            <a:xfrm>
              <a:off x="10218184" y="2794520"/>
              <a:ext cx="566148" cy="751820"/>
            </a:xfrm>
            <a:custGeom>
              <a:avLst/>
              <a:gdLst>
                <a:gd name="T0" fmla="*/ 3 w 141"/>
                <a:gd name="T1" fmla="*/ 157 h 187"/>
                <a:gd name="T2" fmla="*/ 3 w 141"/>
                <a:gd name="T3" fmla="*/ 155 h 187"/>
                <a:gd name="T4" fmla="*/ 36 w 141"/>
                <a:gd name="T5" fmla="*/ 131 h 187"/>
                <a:gd name="T6" fmla="*/ 38 w 141"/>
                <a:gd name="T7" fmla="*/ 130 h 187"/>
                <a:gd name="T8" fmla="*/ 60 w 141"/>
                <a:gd name="T9" fmla="*/ 139 h 187"/>
                <a:gd name="T10" fmla="*/ 87 w 141"/>
                <a:gd name="T11" fmla="*/ 105 h 187"/>
                <a:gd name="T12" fmla="*/ 99 w 141"/>
                <a:gd name="T13" fmla="*/ 65 h 187"/>
                <a:gd name="T14" fmla="*/ 79 w 141"/>
                <a:gd name="T15" fmla="*/ 50 h 187"/>
                <a:gd name="T16" fmla="*/ 80 w 141"/>
                <a:gd name="T17" fmla="*/ 10 h 187"/>
                <a:gd name="T18" fmla="*/ 82 w 141"/>
                <a:gd name="T19" fmla="*/ 8 h 187"/>
                <a:gd name="T20" fmla="*/ 96 w 141"/>
                <a:gd name="T21" fmla="*/ 0 h 187"/>
                <a:gd name="T22" fmla="*/ 100 w 141"/>
                <a:gd name="T23" fmla="*/ 1 h 187"/>
                <a:gd name="T24" fmla="*/ 123 w 141"/>
                <a:gd name="T25" fmla="*/ 15 h 187"/>
                <a:gd name="T26" fmla="*/ 113 w 141"/>
                <a:gd name="T27" fmla="*/ 123 h 187"/>
                <a:gd name="T28" fmla="*/ 32 w 141"/>
                <a:gd name="T29" fmla="*/ 187 h 187"/>
                <a:gd name="T30" fmla="*/ 32 w 141"/>
                <a:gd name="T31" fmla="*/ 187 h 187"/>
                <a:gd name="T32" fmla="*/ 31 w 141"/>
                <a:gd name="T33" fmla="*/ 187 h 187"/>
                <a:gd name="T34" fmla="*/ 7 w 141"/>
                <a:gd name="T35" fmla="*/ 176 h 187"/>
                <a:gd name="T36" fmla="*/ 3 w 141"/>
                <a:gd name="T37" fmla="*/ 157 h 1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41" h="187">
                  <a:moveTo>
                    <a:pt x="3" y="157"/>
                  </a:moveTo>
                  <a:cubicBezTo>
                    <a:pt x="3" y="155"/>
                    <a:pt x="3" y="155"/>
                    <a:pt x="3" y="155"/>
                  </a:cubicBezTo>
                  <a:cubicBezTo>
                    <a:pt x="4" y="148"/>
                    <a:pt x="33" y="131"/>
                    <a:pt x="36" y="131"/>
                  </a:cubicBezTo>
                  <a:cubicBezTo>
                    <a:pt x="38" y="130"/>
                    <a:pt x="38" y="130"/>
                    <a:pt x="38" y="130"/>
                  </a:cubicBezTo>
                  <a:cubicBezTo>
                    <a:pt x="42" y="130"/>
                    <a:pt x="48" y="133"/>
                    <a:pt x="60" y="139"/>
                  </a:cubicBezTo>
                  <a:cubicBezTo>
                    <a:pt x="70" y="132"/>
                    <a:pt x="82" y="114"/>
                    <a:pt x="87" y="105"/>
                  </a:cubicBezTo>
                  <a:cubicBezTo>
                    <a:pt x="92" y="94"/>
                    <a:pt x="99" y="77"/>
                    <a:pt x="99" y="65"/>
                  </a:cubicBezTo>
                  <a:cubicBezTo>
                    <a:pt x="86" y="58"/>
                    <a:pt x="80" y="55"/>
                    <a:pt x="79" y="50"/>
                  </a:cubicBezTo>
                  <a:cubicBezTo>
                    <a:pt x="78" y="48"/>
                    <a:pt x="76" y="14"/>
                    <a:pt x="80" y="10"/>
                  </a:cubicBezTo>
                  <a:cubicBezTo>
                    <a:pt x="82" y="8"/>
                    <a:pt x="82" y="8"/>
                    <a:pt x="82" y="8"/>
                  </a:cubicBezTo>
                  <a:cubicBezTo>
                    <a:pt x="85" y="5"/>
                    <a:pt x="89" y="0"/>
                    <a:pt x="96" y="0"/>
                  </a:cubicBezTo>
                  <a:cubicBezTo>
                    <a:pt x="97" y="0"/>
                    <a:pt x="99" y="0"/>
                    <a:pt x="100" y="1"/>
                  </a:cubicBezTo>
                  <a:cubicBezTo>
                    <a:pt x="105" y="2"/>
                    <a:pt x="117" y="7"/>
                    <a:pt x="123" y="15"/>
                  </a:cubicBezTo>
                  <a:cubicBezTo>
                    <a:pt x="127" y="20"/>
                    <a:pt x="141" y="70"/>
                    <a:pt x="113" y="123"/>
                  </a:cubicBezTo>
                  <a:cubicBezTo>
                    <a:pt x="85" y="174"/>
                    <a:pt x="39" y="187"/>
                    <a:pt x="32" y="187"/>
                  </a:cubicBezTo>
                  <a:cubicBezTo>
                    <a:pt x="32" y="187"/>
                    <a:pt x="32" y="187"/>
                    <a:pt x="32" y="187"/>
                  </a:cubicBezTo>
                  <a:cubicBezTo>
                    <a:pt x="31" y="187"/>
                    <a:pt x="31" y="187"/>
                    <a:pt x="31" y="187"/>
                  </a:cubicBezTo>
                  <a:cubicBezTo>
                    <a:pt x="21" y="186"/>
                    <a:pt x="11" y="179"/>
                    <a:pt x="7" y="176"/>
                  </a:cubicBezTo>
                  <a:cubicBezTo>
                    <a:pt x="0" y="171"/>
                    <a:pt x="2" y="162"/>
                    <a:pt x="3" y="157"/>
                  </a:cubicBezTo>
                  <a:close/>
                </a:path>
              </a:pathLst>
            </a:custGeom>
            <a:solidFill>
              <a:srgbClr val="CCF2EA"/>
            </a:solid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sp>
          <p:nvSpPr>
            <p:cNvPr id="64" name="Freeform 38">
              <a:extLst>
                <a:ext uri="{FF2B5EF4-FFF2-40B4-BE49-F238E27FC236}">
                  <a16:creationId xmlns:a16="http://schemas.microsoft.com/office/drawing/2014/main" id="{ED31E965-EA11-49D8-8190-40573C2AE414}"/>
                </a:ext>
              </a:extLst>
            </p:cNvPr>
            <p:cNvSpPr>
              <a:spLocks noEditPoints="1"/>
            </p:cNvSpPr>
            <p:nvPr/>
          </p:nvSpPr>
          <p:spPr bwMode="auto">
            <a:xfrm>
              <a:off x="8477128" y="3316534"/>
              <a:ext cx="783780" cy="795954"/>
            </a:xfrm>
            <a:custGeom>
              <a:avLst/>
              <a:gdLst>
                <a:gd name="T0" fmla="*/ 190 w 195"/>
                <a:gd name="T1" fmla="*/ 120 h 198"/>
                <a:gd name="T2" fmla="*/ 192 w 195"/>
                <a:gd name="T3" fmla="*/ 100 h 198"/>
                <a:gd name="T4" fmla="*/ 99 w 195"/>
                <a:gd name="T5" fmla="*/ 7 h 198"/>
                <a:gd name="T6" fmla="*/ 83 w 195"/>
                <a:gd name="T7" fmla="*/ 8 h 198"/>
                <a:gd name="T8" fmla="*/ 54 w 195"/>
                <a:gd name="T9" fmla="*/ 0 h 198"/>
                <a:gd name="T10" fmla="*/ 0 w 195"/>
                <a:gd name="T11" fmla="*/ 54 h 198"/>
                <a:gd name="T12" fmla="*/ 7 w 195"/>
                <a:gd name="T13" fmla="*/ 81 h 198"/>
                <a:gd name="T14" fmla="*/ 5 w 195"/>
                <a:gd name="T15" fmla="*/ 100 h 198"/>
                <a:gd name="T16" fmla="*/ 99 w 195"/>
                <a:gd name="T17" fmla="*/ 193 h 198"/>
                <a:gd name="T18" fmla="*/ 116 w 195"/>
                <a:gd name="T19" fmla="*/ 192 h 198"/>
                <a:gd name="T20" fmla="*/ 141 w 195"/>
                <a:gd name="T21" fmla="*/ 198 h 198"/>
                <a:gd name="T22" fmla="*/ 195 w 195"/>
                <a:gd name="T23" fmla="*/ 144 h 198"/>
                <a:gd name="T24" fmla="*/ 190 w 195"/>
                <a:gd name="T25" fmla="*/ 120 h 198"/>
                <a:gd name="T26" fmla="*/ 146 w 195"/>
                <a:gd name="T27" fmla="*/ 145 h 198"/>
                <a:gd name="T28" fmla="*/ 127 w 195"/>
                <a:gd name="T29" fmla="*/ 159 h 198"/>
                <a:gd name="T30" fmla="*/ 98 w 195"/>
                <a:gd name="T31" fmla="*/ 164 h 198"/>
                <a:gd name="T32" fmla="*/ 65 w 195"/>
                <a:gd name="T33" fmla="*/ 157 h 198"/>
                <a:gd name="T34" fmla="*/ 49 w 195"/>
                <a:gd name="T35" fmla="*/ 144 h 198"/>
                <a:gd name="T36" fmla="*/ 44 w 195"/>
                <a:gd name="T37" fmla="*/ 127 h 198"/>
                <a:gd name="T38" fmla="*/ 47 w 195"/>
                <a:gd name="T39" fmla="*/ 118 h 198"/>
                <a:gd name="T40" fmla="*/ 57 w 195"/>
                <a:gd name="T41" fmla="*/ 114 h 198"/>
                <a:gd name="T42" fmla="*/ 65 w 195"/>
                <a:gd name="T43" fmla="*/ 117 h 198"/>
                <a:gd name="T44" fmla="*/ 71 w 195"/>
                <a:gd name="T45" fmla="*/ 125 h 198"/>
                <a:gd name="T46" fmla="*/ 76 w 195"/>
                <a:gd name="T47" fmla="*/ 135 h 198"/>
                <a:gd name="T48" fmla="*/ 84 w 195"/>
                <a:gd name="T49" fmla="*/ 141 h 198"/>
                <a:gd name="T50" fmla="*/ 98 w 195"/>
                <a:gd name="T51" fmla="*/ 143 h 198"/>
                <a:gd name="T52" fmla="*/ 116 w 195"/>
                <a:gd name="T53" fmla="*/ 138 h 198"/>
                <a:gd name="T54" fmla="*/ 123 w 195"/>
                <a:gd name="T55" fmla="*/ 127 h 198"/>
                <a:gd name="T56" fmla="*/ 120 w 195"/>
                <a:gd name="T57" fmla="*/ 118 h 198"/>
                <a:gd name="T58" fmla="*/ 110 w 195"/>
                <a:gd name="T59" fmla="*/ 112 h 198"/>
                <a:gd name="T60" fmla="*/ 93 w 195"/>
                <a:gd name="T61" fmla="*/ 108 h 198"/>
                <a:gd name="T62" fmla="*/ 68 w 195"/>
                <a:gd name="T63" fmla="*/ 101 h 198"/>
                <a:gd name="T64" fmla="*/ 52 w 195"/>
                <a:gd name="T65" fmla="*/ 89 h 198"/>
                <a:gd name="T66" fmla="*/ 46 w 195"/>
                <a:gd name="T67" fmla="*/ 70 h 198"/>
                <a:gd name="T68" fmla="*/ 52 w 195"/>
                <a:gd name="T69" fmla="*/ 51 h 198"/>
                <a:gd name="T70" fmla="*/ 71 w 195"/>
                <a:gd name="T71" fmla="*/ 39 h 198"/>
                <a:gd name="T72" fmla="*/ 98 w 195"/>
                <a:gd name="T73" fmla="*/ 35 h 198"/>
                <a:gd name="T74" fmla="*/ 120 w 195"/>
                <a:gd name="T75" fmla="*/ 37 h 198"/>
                <a:gd name="T76" fmla="*/ 135 w 195"/>
                <a:gd name="T77" fmla="*/ 45 h 198"/>
                <a:gd name="T78" fmla="*/ 144 w 195"/>
                <a:gd name="T79" fmla="*/ 55 h 198"/>
                <a:gd name="T80" fmla="*/ 147 w 195"/>
                <a:gd name="T81" fmla="*/ 66 h 198"/>
                <a:gd name="T82" fmla="*/ 143 w 195"/>
                <a:gd name="T83" fmla="*/ 75 h 198"/>
                <a:gd name="T84" fmla="*/ 134 w 195"/>
                <a:gd name="T85" fmla="*/ 79 h 198"/>
                <a:gd name="T86" fmla="*/ 126 w 195"/>
                <a:gd name="T87" fmla="*/ 76 h 198"/>
                <a:gd name="T88" fmla="*/ 120 w 195"/>
                <a:gd name="T89" fmla="*/ 69 h 198"/>
                <a:gd name="T90" fmla="*/ 112 w 195"/>
                <a:gd name="T91" fmla="*/ 59 h 198"/>
                <a:gd name="T92" fmla="*/ 96 w 195"/>
                <a:gd name="T93" fmla="*/ 55 h 198"/>
                <a:gd name="T94" fmla="*/ 80 w 195"/>
                <a:gd name="T95" fmla="*/ 59 h 198"/>
                <a:gd name="T96" fmla="*/ 74 w 195"/>
                <a:gd name="T97" fmla="*/ 68 h 198"/>
                <a:gd name="T98" fmla="*/ 76 w 195"/>
                <a:gd name="T99" fmla="*/ 73 h 198"/>
                <a:gd name="T100" fmla="*/ 82 w 195"/>
                <a:gd name="T101" fmla="*/ 78 h 198"/>
                <a:gd name="T102" fmla="*/ 89 w 195"/>
                <a:gd name="T103" fmla="*/ 81 h 198"/>
                <a:gd name="T104" fmla="*/ 102 w 195"/>
                <a:gd name="T105" fmla="*/ 84 h 198"/>
                <a:gd name="T106" fmla="*/ 123 w 195"/>
                <a:gd name="T107" fmla="*/ 89 h 198"/>
                <a:gd name="T108" fmla="*/ 139 w 195"/>
                <a:gd name="T109" fmla="*/ 96 h 198"/>
                <a:gd name="T110" fmla="*/ 149 w 195"/>
                <a:gd name="T111" fmla="*/ 108 h 198"/>
                <a:gd name="T112" fmla="*/ 153 w 195"/>
                <a:gd name="T113" fmla="*/ 124 h 198"/>
                <a:gd name="T114" fmla="*/ 146 w 195"/>
                <a:gd name="T115" fmla="*/ 145 h 1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195" h="198">
                  <a:moveTo>
                    <a:pt x="190" y="120"/>
                  </a:moveTo>
                  <a:cubicBezTo>
                    <a:pt x="191" y="114"/>
                    <a:pt x="192" y="107"/>
                    <a:pt x="192" y="100"/>
                  </a:cubicBezTo>
                  <a:cubicBezTo>
                    <a:pt x="192" y="49"/>
                    <a:pt x="150" y="7"/>
                    <a:pt x="99" y="7"/>
                  </a:cubicBezTo>
                  <a:cubicBezTo>
                    <a:pt x="93" y="7"/>
                    <a:pt x="88" y="7"/>
                    <a:pt x="83" y="8"/>
                  </a:cubicBezTo>
                  <a:cubicBezTo>
                    <a:pt x="74" y="3"/>
                    <a:pt x="64" y="0"/>
                    <a:pt x="54" y="0"/>
                  </a:cubicBezTo>
                  <a:cubicBezTo>
                    <a:pt x="24" y="0"/>
                    <a:pt x="0" y="24"/>
                    <a:pt x="0" y="54"/>
                  </a:cubicBezTo>
                  <a:cubicBezTo>
                    <a:pt x="0" y="64"/>
                    <a:pt x="2" y="73"/>
                    <a:pt x="7" y="81"/>
                  </a:cubicBezTo>
                  <a:cubicBezTo>
                    <a:pt x="6" y="87"/>
                    <a:pt x="5" y="94"/>
                    <a:pt x="5" y="100"/>
                  </a:cubicBezTo>
                  <a:cubicBezTo>
                    <a:pt x="5" y="152"/>
                    <a:pt x="47" y="193"/>
                    <a:pt x="99" y="193"/>
                  </a:cubicBezTo>
                  <a:cubicBezTo>
                    <a:pt x="104" y="193"/>
                    <a:pt x="110" y="193"/>
                    <a:pt x="116" y="192"/>
                  </a:cubicBezTo>
                  <a:cubicBezTo>
                    <a:pt x="123" y="196"/>
                    <a:pt x="132" y="198"/>
                    <a:pt x="141" y="198"/>
                  </a:cubicBezTo>
                  <a:cubicBezTo>
                    <a:pt x="171" y="198"/>
                    <a:pt x="195" y="174"/>
                    <a:pt x="195" y="144"/>
                  </a:cubicBezTo>
                  <a:cubicBezTo>
                    <a:pt x="195" y="136"/>
                    <a:pt x="193" y="127"/>
                    <a:pt x="190" y="120"/>
                  </a:cubicBezTo>
                  <a:close/>
                  <a:moveTo>
                    <a:pt x="146" y="145"/>
                  </a:moveTo>
                  <a:cubicBezTo>
                    <a:pt x="142" y="151"/>
                    <a:pt x="136" y="156"/>
                    <a:pt x="127" y="159"/>
                  </a:cubicBezTo>
                  <a:cubicBezTo>
                    <a:pt x="119" y="163"/>
                    <a:pt x="109" y="164"/>
                    <a:pt x="98" y="164"/>
                  </a:cubicBezTo>
                  <a:cubicBezTo>
                    <a:pt x="85" y="164"/>
                    <a:pt x="74" y="162"/>
                    <a:pt x="65" y="157"/>
                  </a:cubicBezTo>
                  <a:cubicBezTo>
                    <a:pt x="59" y="154"/>
                    <a:pt x="53" y="149"/>
                    <a:pt x="49" y="144"/>
                  </a:cubicBezTo>
                  <a:cubicBezTo>
                    <a:pt x="46" y="138"/>
                    <a:pt x="44" y="132"/>
                    <a:pt x="44" y="127"/>
                  </a:cubicBezTo>
                  <a:cubicBezTo>
                    <a:pt x="44" y="123"/>
                    <a:pt x="45" y="120"/>
                    <a:pt x="47" y="118"/>
                  </a:cubicBezTo>
                  <a:cubicBezTo>
                    <a:pt x="50" y="116"/>
                    <a:pt x="53" y="114"/>
                    <a:pt x="57" y="114"/>
                  </a:cubicBezTo>
                  <a:cubicBezTo>
                    <a:pt x="60" y="114"/>
                    <a:pt x="63" y="115"/>
                    <a:pt x="65" y="117"/>
                  </a:cubicBezTo>
                  <a:cubicBezTo>
                    <a:pt x="68" y="119"/>
                    <a:pt x="69" y="122"/>
                    <a:pt x="71" y="125"/>
                  </a:cubicBezTo>
                  <a:cubicBezTo>
                    <a:pt x="72" y="129"/>
                    <a:pt x="74" y="132"/>
                    <a:pt x="76" y="135"/>
                  </a:cubicBezTo>
                  <a:cubicBezTo>
                    <a:pt x="78" y="137"/>
                    <a:pt x="81" y="139"/>
                    <a:pt x="84" y="141"/>
                  </a:cubicBezTo>
                  <a:cubicBezTo>
                    <a:pt x="87" y="142"/>
                    <a:pt x="92" y="143"/>
                    <a:pt x="98" y="143"/>
                  </a:cubicBezTo>
                  <a:cubicBezTo>
                    <a:pt x="105" y="143"/>
                    <a:pt x="112" y="142"/>
                    <a:pt x="116" y="138"/>
                  </a:cubicBezTo>
                  <a:cubicBezTo>
                    <a:pt x="121" y="135"/>
                    <a:pt x="123" y="131"/>
                    <a:pt x="123" y="127"/>
                  </a:cubicBezTo>
                  <a:cubicBezTo>
                    <a:pt x="123" y="123"/>
                    <a:pt x="122" y="120"/>
                    <a:pt x="120" y="118"/>
                  </a:cubicBezTo>
                  <a:cubicBezTo>
                    <a:pt x="117" y="115"/>
                    <a:pt x="114" y="114"/>
                    <a:pt x="110" y="112"/>
                  </a:cubicBezTo>
                  <a:cubicBezTo>
                    <a:pt x="105" y="111"/>
                    <a:pt x="100" y="110"/>
                    <a:pt x="93" y="108"/>
                  </a:cubicBezTo>
                  <a:cubicBezTo>
                    <a:pt x="83" y="106"/>
                    <a:pt x="75" y="104"/>
                    <a:pt x="68" y="101"/>
                  </a:cubicBezTo>
                  <a:cubicBezTo>
                    <a:pt x="61" y="98"/>
                    <a:pt x="56" y="94"/>
                    <a:pt x="52" y="89"/>
                  </a:cubicBezTo>
                  <a:cubicBezTo>
                    <a:pt x="48" y="84"/>
                    <a:pt x="46" y="78"/>
                    <a:pt x="46" y="70"/>
                  </a:cubicBezTo>
                  <a:cubicBezTo>
                    <a:pt x="46" y="63"/>
                    <a:pt x="48" y="57"/>
                    <a:pt x="52" y="51"/>
                  </a:cubicBezTo>
                  <a:cubicBezTo>
                    <a:pt x="57" y="46"/>
                    <a:pt x="63" y="42"/>
                    <a:pt x="71" y="39"/>
                  </a:cubicBezTo>
                  <a:cubicBezTo>
                    <a:pt x="78" y="36"/>
                    <a:pt x="87" y="35"/>
                    <a:pt x="98" y="35"/>
                  </a:cubicBezTo>
                  <a:cubicBezTo>
                    <a:pt x="106" y="35"/>
                    <a:pt x="114" y="35"/>
                    <a:pt x="120" y="37"/>
                  </a:cubicBezTo>
                  <a:cubicBezTo>
                    <a:pt x="126" y="39"/>
                    <a:pt x="131" y="42"/>
                    <a:pt x="135" y="45"/>
                  </a:cubicBezTo>
                  <a:cubicBezTo>
                    <a:pt x="139" y="48"/>
                    <a:pt x="142" y="52"/>
                    <a:pt x="144" y="55"/>
                  </a:cubicBezTo>
                  <a:cubicBezTo>
                    <a:pt x="146" y="59"/>
                    <a:pt x="147" y="62"/>
                    <a:pt x="147" y="66"/>
                  </a:cubicBezTo>
                  <a:cubicBezTo>
                    <a:pt x="147" y="69"/>
                    <a:pt x="146" y="72"/>
                    <a:pt x="143" y="75"/>
                  </a:cubicBezTo>
                  <a:cubicBezTo>
                    <a:pt x="141" y="78"/>
                    <a:pt x="137" y="79"/>
                    <a:pt x="134" y="79"/>
                  </a:cubicBezTo>
                  <a:cubicBezTo>
                    <a:pt x="130" y="79"/>
                    <a:pt x="128" y="78"/>
                    <a:pt x="126" y="76"/>
                  </a:cubicBezTo>
                  <a:cubicBezTo>
                    <a:pt x="124" y="75"/>
                    <a:pt x="122" y="72"/>
                    <a:pt x="120" y="69"/>
                  </a:cubicBezTo>
                  <a:cubicBezTo>
                    <a:pt x="118" y="65"/>
                    <a:pt x="115" y="61"/>
                    <a:pt x="112" y="59"/>
                  </a:cubicBezTo>
                  <a:cubicBezTo>
                    <a:pt x="109" y="56"/>
                    <a:pt x="103" y="55"/>
                    <a:pt x="96" y="55"/>
                  </a:cubicBezTo>
                  <a:cubicBezTo>
                    <a:pt x="89" y="55"/>
                    <a:pt x="84" y="56"/>
                    <a:pt x="80" y="59"/>
                  </a:cubicBezTo>
                  <a:cubicBezTo>
                    <a:pt x="76" y="62"/>
                    <a:pt x="74" y="65"/>
                    <a:pt x="74" y="68"/>
                  </a:cubicBezTo>
                  <a:cubicBezTo>
                    <a:pt x="74" y="70"/>
                    <a:pt x="75" y="72"/>
                    <a:pt x="76" y="73"/>
                  </a:cubicBezTo>
                  <a:cubicBezTo>
                    <a:pt x="77" y="75"/>
                    <a:pt x="79" y="76"/>
                    <a:pt x="82" y="78"/>
                  </a:cubicBezTo>
                  <a:cubicBezTo>
                    <a:pt x="84" y="79"/>
                    <a:pt x="87" y="80"/>
                    <a:pt x="89" y="81"/>
                  </a:cubicBezTo>
                  <a:cubicBezTo>
                    <a:pt x="92" y="81"/>
                    <a:pt x="96" y="82"/>
                    <a:pt x="102" y="84"/>
                  </a:cubicBezTo>
                  <a:cubicBezTo>
                    <a:pt x="110" y="85"/>
                    <a:pt x="117" y="87"/>
                    <a:pt x="123" y="89"/>
                  </a:cubicBezTo>
                  <a:cubicBezTo>
                    <a:pt x="129" y="91"/>
                    <a:pt x="134" y="94"/>
                    <a:pt x="139" y="96"/>
                  </a:cubicBezTo>
                  <a:cubicBezTo>
                    <a:pt x="143" y="99"/>
                    <a:pt x="147" y="103"/>
                    <a:pt x="149" y="108"/>
                  </a:cubicBezTo>
                  <a:cubicBezTo>
                    <a:pt x="152" y="112"/>
                    <a:pt x="153" y="118"/>
                    <a:pt x="153" y="124"/>
                  </a:cubicBezTo>
                  <a:cubicBezTo>
                    <a:pt x="153" y="132"/>
                    <a:pt x="151" y="139"/>
                    <a:pt x="146" y="145"/>
                  </a:cubicBezTo>
                  <a:close/>
                </a:path>
              </a:pathLst>
            </a:custGeom>
            <a:solidFill>
              <a:srgbClr val="CCF2EA"/>
            </a:solid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sp>
          <p:nvSpPr>
            <p:cNvPr id="65" name="Freeform 44">
              <a:extLst>
                <a:ext uri="{FF2B5EF4-FFF2-40B4-BE49-F238E27FC236}">
                  <a16:creationId xmlns:a16="http://schemas.microsoft.com/office/drawing/2014/main" id="{4775EFD6-0746-479A-A2E9-1F0C25D3F840}"/>
                </a:ext>
              </a:extLst>
            </p:cNvPr>
            <p:cNvSpPr>
              <a:spLocks noEditPoints="1"/>
            </p:cNvSpPr>
            <p:nvPr/>
          </p:nvSpPr>
          <p:spPr bwMode="auto">
            <a:xfrm>
              <a:off x="7294610" y="2211632"/>
              <a:ext cx="776170" cy="779214"/>
            </a:xfrm>
            <a:custGeom>
              <a:avLst/>
              <a:gdLst>
                <a:gd name="T0" fmla="*/ 192 w 193"/>
                <a:gd name="T1" fmla="*/ 81 h 194"/>
                <a:gd name="T2" fmla="*/ 191 w 193"/>
                <a:gd name="T3" fmla="*/ 77 h 194"/>
                <a:gd name="T4" fmla="*/ 188 w 193"/>
                <a:gd name="T5" fmla="*/ 75 h 194"/>
                <a:gd name="T6" fmla="*/ 162 w 193"/>
                <a:gd name="T7" fmla="*/ 71 h 194"/>
                <a:gd name="T8" fmla="*/ 157 w 193"/>
                <a:gd name="T9" fmla="*/ 54 h 194"/>
                <a:gd name="T10" fmla="*/ 151 w 193"/>
                <a:gd name="T11" fmla="*/ 34 h 194"/>
                <a:gd name="T12" fmla="*/ 104 w 193"/>
                <a:gd name="T13" fmla="*/ 0 h 194"/>
                <a:gd name="T14" fmla="*/ 61 w 193"/>
                <a:gd name="T15" fmla="*/ 0 h 194"/>
                <a:gd name="T16" fmla="*/ 0 w 193"/>
                <a:gd name="T17" fmla="*/ 61 h 194"/>
                <a:gd name="T18" fmla="*/ 0 w 193"/>
                <a:gd name="T19" fmla="*/ 133 h 194"/>
                <a:gd name="T20" fmla="*/ 61 w 193"/>
                <a:gd name="T21" fmla="*/ 194 h 194"/>
                <a:gd name="T22" fmla="*/ 131 w 193"/>
                <a:gd name="T23" fmla="*/ 194 h 194"/>
                <a:gd name="T24" fmla="*/ 192 w 193"/>
                <a:gd name="T25" fmla="*/ 133 h 194"/>
                <a:gd name="T26" fmla="*/ 193 w 193"/>
                <a:gd name="T27" fmla="*/ 83 h 194"/>
                <a:gd name="T28" fmla="*/ 192 w 193"/>
                <a:gd name="T29" fmla="*/ 81 h 194"/>
                <a:gd name="T30" fmla="*/ 62 w 193"/>
                <a:gd name="T31" fmla="*/ 50 h 194"/>
                <a:gd name="T32" fmla="*/ 96 w 193"/>
                <a:gd name="T33" fmla="*/ 50 h 194"/>
                <a:gd name="T34" fmla="*/ 108 w 193"/>
                <a:gd name="T35" fmla="*/ 62 h 194"/>
                <a:gd name="T36" fmla="*/ 96 w 193"/>
                <a:gd name="T37" fmla="*/ 73 h 194"/>
                <a:gd name="T38" fmla="*/ 62 w 193"/>
                <a:gd name="T39" fmla="*/ 73 h 194"/>
                <a:gd name="T40" fmla="*/ 50 w 193"/>
                <a:gd name="T41" fmla="*/ 62 h 194"/>
                <a:gd name="T42" fmla="*/ 62 w 193"/>
                <a:gd name="T43" fmla="*/ 50 h 194"/>
                <a:gd name="T44" fmla="*/ 131 w 193"/>
                <a:gd name="T45" fmla="*/ 143 h 194"/>
                <a:gd name="T46" fmla="*/ 62 w 193"/>
                <a:gd name="T47" fmla="*/ 143 h 194"/>
                <a:gd name="T48" fmla="*/ 50 w 193"/>
                <a:gd name="T49" fmla="*/ 132 h 194"/>
                <a:gd name="T50" fmla="*/ 62 w 193"/>
                <a:gd name="T51" fmla="*/ 120 h 194"/>
                <a:gd name="T52" fmla="*/ 131 w 193"/>
                <a:gd name="T53" fmla="*/ 120 h 194"/>
                <a:gd name="T54" fmla="*/ 142 w 193"/>
                <a:gd name="T55" fmla="*/ 132 h 194"/>
                <a:gd name="T56" fmla="*/ 131 w 193"/>
                <a:gd name="T57" fmla="*/ 143 h 1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193" h="194">
                  <a:moveTo>
                    <a:pt x="192" y="81"/>
                  </a:moveTo>
                  <a:cubicBezTo>
                    <a:pt x="191" y="77"/>
                    <a:pt x="191" y="77"/>
                    <a:pt x="191" y="77"/>
                  </a:cubicBezTo>
                  <a:cubicBezTo>
                    <a:pt x="188" y="75"/>
                    <a:pt x="188" y="75"/>
                    <a:pt x="188" y="75"/>
                  </a:cubicBezTo>
                  <a:cubicBezTo>
                    <a:pt x="184" y="72"/>
                    <a:pt x="166" y="75"/>
                    <a:pt x="162" y="71"/>
                  </a:cubicBezTo>
                  <a:cubicBezTo>
                    <a:pt x="158" y="68"/>
                    <a:pt x="158" y="62"/>
                    <a:pt x="157" y="54"/>
                  </a:cubicBezTo>
                  <a:cubicBezTo>
                    <a:pt x="155" y="39"/>
                    <a:pt x="153" y="39"/>
                    <a:pt x="151" y="34"/>
                  </a:cubicBezTo>
                  <a:cubicBezTo>
                    <a:pt x="143" y="16"/>
                    <a:pt x="120" y="2"/>
                    <a:pt x="104" y="0"/>
                  </a:cubicBezTo>
                  <a:cubicBezTo>
                    <a:pt x="61" y="0"/>
                    <a:pt x="61" y="0"/>
                    <a:pt x="61" y="0"/>
                  </a:cubicBezTo>
                  <a:cubicBezTo>
                    <a:pt x="28" y="0"/>
                    <a:pt x="0" y="28"/>
                    <a:pt x="0" y="61"/>
                  </a:cubicBezTo>
                  <a:cubicBezTo>
                    <a:pt x="0" y="133"/>
                    <a:pt x="0" y="133"/>
                    <a:pt x="0" y="133"/>
                  </a:cubicBezTo>
                  <a:cubicBezTo>
                    <a:pt x="0" y="166"/>
                    <a:pt x="28" y="194"/>
                    <a:pt x="61" y="194"/>
                  </a:cubicBezTo>
                  <a:cubicBezTo>
                    <a:pt x="131" y="194"/>
                    <a:pt x="131" y="194"/>
                    <a:pt x="131" y="194"/>
                  </a:cubicBezTo>
                  <a:cubicBezTo>
                    <a:pt x="165" y="194"/>
                    <a:pt x="192" y="166"/>
                    <a:pt x="192" y="133"/>
                  </a:cubicBezTo>
                  <a:cubicBezTo>
                    <a:pt x="193" y="83"/>
                    <a:pt x="193" y="83"/>
                    <a:pt x="193" y="83"/>
                  </a:cubicBezTo>
                  <a:lnTo>
                    <a:pt x="192" y="81"/>
                  </a:lnTo>
                  <a:close/>
                  <a:moveTo>
                    <a:pt x="62" y="50"/>
                  </a:moveTo>
                  <a:cubicBezTo>
                    <a:pt x="96" y="50"/>
                    <a:pt x="96" y="50"/>
                    <a:pt x="96" y="50"/>
                  </a:cubicBezTo>
                  <a:cubicBezTo>
                    <a:pt x="102" y="50"/>
                    <a:pt x="108" y="55"/>
                    <a:pt x="108" y="62"/>
                  </a:cubicBezTo>
                  <a:cubicBezTo>
                    <a:pt x="108" y="68"/>
                    <a:pt x="102" y="73"/>
                    <a:pt x="96" y="73"/>
                  </a:cubicBezTo>
                  <a:cubicBezTo>
                    <a:pt x="62" y="73"/>
                    <a:pt x="62" y="73"/>
                    <a:pt x="62" y="73"/>
                  </a:cubicBezTo>
                  <a:cubicBezTo>
                    <a:pt x="56" y="73"/>
                    <a:pt x="50" y="68"/>
                    <a:pt x="50" y="62"/>
                  </a:cubicBezTo>
                  <a:cubicBezTo>
                    <a:pt x="50" y="55"/>
                    <a:pt x="56" y="50"/>
                    <a:pt x="62" y="50"/>
                  </a:cubicBezTo>
                  <a:close/>
                  <a:moveTo>
                    <a:pt x="131" y="143"/>
                  </a:moveTo>
                  <a:cubicBezTo>
                    <a:pt x="62" y="143"/>
                    <a:pt x="62" y="143"/>
                    <a:pt x="62" y="143"/>
                  </a:cubicBezTo>
                  <a:cubicBezTo>
                    <a:pt x="56" y="143"/>
                    <a:pt x="50" y="138"/>
                    <a:pt x="50" y="132"/>
                  </a:cubicBezTo>
                  <a:cubicBezTo>
                    <a:pt x="50" y="125"/>
                    <a:pt x="56" y="120"/>
                    <a:pt x="62" y="120"/>
                  </a:cubicBezTo>
                  <a:cubicBezTo>
                    <a:pt x="131" y="120"/>
                    <a:pt x="131" y="120"/>
                    <a:pt x="131" y="120"/>
                  </a:cubicBezTo>
                  <a:cubicBezTo>
                    <a:pt x="137" y="120"/>
                    <a:pt x="142" y="125"/>
                    <a:pt x="142" y="132"/>
                  </a:cubicBezTo>
                  <a:cubicBezTo>
                    <a:pt x="142" y="138"/>
                    <a:pt x="137" y="143"/>
                    <a:pt x="131" y="143"/>
                  </a:cubicBezTo>
                  <a:close/>
                </a:path>
              </a:pathLst>
            </a:custGeom>
            <a:solidFill>
              <a:srgbClr val="CCF2EA"/>
            </a:solid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grpSp>
          <p:nvGrpSpPr>
            <p:cNvPr id="66" name="Group 12">
              <a:extLst>
                <a:ext uri="{FF2B5EF4-FFF2-40B4-BE49-F238E27FC236}">
                  <a16:creationId xmlns:a16="http://schemas.microsoft.com/office/drawing/2014/main" id="{BE872387-B3D6-4384-B35E-CEC235ACB7E9}"/>
                </a:ext>
              </a:extLst>
            </p:cNvPr>
            <p:cNvGrpSpPr/>
            <p:nvPr/>
          </p:nvGrpSpPr>
          <p:grpSpPr>
            <a:xfrm>
              <a:off x="8396467" y="668424"/>
              <a:ext cx="937492" cy="931403"/>
              <a:chOff x="2189163" y="538163"/>
              <a:chExt cx="977900" cy="971549"/>
            </a:xfrm>
            <a:solidFill>
              <a:srgbClr val="CCF2EA"/>
            </a:solidFill>
          </p:grpSpPr>
          <p:sp>
            <p:nvSpPr>
              <p:cNvPr id="71" name="Freeform 50">
                <a:extLst>
                  <a:ext uri="{FF2B5EF4-FFF2-40B4-BE49-F238E27FC236}">
                    <a16:creationId xmlns:a16="http://schemas.microsoft.com/office/drawing/2014/main" id="{9791D2C8-E87A-4BD1-95CD-E83DEB53C38A}"/>
                  </a:ext>
                </a:extLst>
              </p:cNvPr>
              <p:cNvSpPr/>
              <p:nvPr/>
            </p:nvSpPr>
            <p:spPr bwMode="auto">
              <a:xfrm>
                <a:off x="2189163" y="538163"/>
                <a:ext cx="733425" cy="677862"/>
              </a:xfrm>
              <a:custGeom>
                <a:avLst/>
                <a:gdLst>
                  <a:gd name="T0" fmla="*/ 75 w 175"/>
                  <a:gd name="T1" fmla="*/ 162 h 162"/>
                  <a:gd name="T2" fmla="*/ 87 w 175"/>
                  <a:gd name="T3" fmla="*/ 152 h 162"/>
                  <a:gd name="T4" fmla="*/ 76 w 175"/>
                  <a:gd name="T5" fmla="*/ 142 h 162"/>
                  <a:gd name="T6" fmla="*/ 69 w 175"/>
                  <a:gd name="T7" fmla="*/ 142 h 162"/>
                  <a:gd name="T8" fmla="*/ 37 w 175"/>
                  <a:gd name="T9" fmla="*/ 109 h 162"/>
                  <a:gd name="T10" fmla="*/ 70 w 175"/>
                  <a:gd name="T11" fmla="*/ 78 h 162"/>
                  <a:gd name="T12" fmla="*/ 114 w 175"/>
                  <a:gd name="T13" fmla="*/ 78 h 162"/>
                  <a:gd name="T14" fmla="*/ 146 w 175"/>
                  <a:gd name="T15" fmla="*/ 110 h 162"/>
                  <a:gd name="T16" fmla="*/ 146 w 175"/>
                  <a:gd name="T17" fmla="*/ 151 h 162"/>
                  <a:gd name="T18" fmla="*/ 158 w 175"/>
                  <a:gd name="T19" fmla="*/ 162 h 162"/>
                  <a:gd name="T20" fmla="*/ 163 w 175"/>
                  <a:gd name="T21" fmla="*/ 162 h 162"/>
                  <a:gd name="T22" fmla="*/ 175 w 175"/>
                  <a:gd name="T23" fmla="*/ 151 h 162"/>
                  <a:gd name="T24" fmla="*/ 175 w 175"/>
                  <a:gd name="T25" fmla="*/ 15 h 162"/>
                  <a:gd name="T26" fmla="*/ 117 w 175"/>
                  <a:gd name="T27" fmla="*/ 0 h 162"/>
                  <a:gd name="T28" fmla="*/ 0 w 175"/>
                  <a:gd name="T29" fmla="*/ 116 h 162"/>
                  <a:gd name="T30" fmla="*/ 10 w 175"/>
                  <a:gd name="T31" fmla="*/ 162 h 162"/>
                  <a:gd name="T32" fmla="*/ 75 w 175"/>
                  <a:gd name="T33" fmla="*/ 162 h 1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75" h="162">
                    <a:moveTo>
                      <a:pt x="75" y="162"/>
                    </a:moveTo>
                    <a:cubicBezTo>
                      <a:pt x="82" y="162"/>
                      <a:pt x="87" y="158"/>
                      <a:pt x="87" y="152"/>
                    </a:cubicBezTo>
                    <a:cubicBezTo>
                      <a:pt x="87" y="147"/>
                      <a:pt x="82" y="143"/>
                      <a:pt x="76" y="142"/>
                    </a:cubicBezTo>
                    <a:cubicBezTo>
                      <a:pt x="69" y="142"/>
                      <a:pt x="69" y="142"/>
                      <a:pt x="69" y="142"/>
                    </a:cubicBezTo>
                    <a:cubicBezTo>
                      <a:pt x="52" y="141"/>
                      <a:pt x="37" y="126"/>
                      <a:pt x="37" y="109"/>
                    </a:cubicBezTo>
                    <a:cubicBezTo>
                      <a:pt x="37" y="92"/>
                      <a:pt x="52" y="78"/>
                      <a:pt x="70" y="78"/>
                    </a:cubicBezTo>
                    <a:cubicBezTo>
                      <a:pt x="114" y="78"/>
                      <a:pt x="114" y="78"/>
                      <a:pt x="114" y="78"/>
                    </a:cubicBezTo>
                    <a:cubicBezTo>
                      <a:pt x="132" y="78"/>
                      <a:pt x="146" y="92"/>
                      <a:pt x="146" y="110"/>
                    </a:cubicBezTo>
                    <a:cubicBezTo>
                      <a:pt x="146" y="151"/>
                      <a:pt x="146" y="151"/>
                      <a:pt x="146" y="151"/>
                    </a:cubicBezTo>
                    <a:cubicBezTo>
                      <a:pt x="146" y="157"/>
                      <a:pt x="152" y="162"/>
                      <a:pt x="158" y="162"/>
                    </a:cubicBezTo>
                    <a:cubicBezTo>
                      <a:pt x="163" y="162"/>
                      <a:pt x="163" y="162"/>
                      <a:pt x="163" y="162"/>
                    </a:cubicBezTo>
                    <a:cubicBezTo>
                      <a:pt x="169" y="162"/>
                      <a:pt x="175" y="157"/>
                      <a:pt x="175" y="151"/>
                    </a:cubicBezTo>
                    <a:cubicBezTo>
                      <a:pt x="175" y="15"/>
                      <a:pt x="175" y="15"/>
                      <a:pt x="175" y="15"/>
                    </a:cubicBezTo>
                    <a:cubicBezTo>
                      <a:pt x="158" y="5"/>
                      <a:pt x="138" y="0"/>
                      <a:pt x="117" y="0"/>
                    </a:cubicBezTo>
                    <a:cubicBezTo>
                      <a:pt x="52" y="0"/>
                      <a:pt x="0" y="52"/>
                      <a:pt x="0" y="116"/>
                    </a:cubicBezTo>
                    <a:cubicBezTo>
                      <a:pt x="0" y="132"/>
                      <a:pt x="4" y="148"/>
                      <a:pt x="10" y="162"/>
                    </a:cubicBezTo>
                    <a:lnTo>
                      <a:pt x="75" y="162"/>
                    </a:lnTo>
                    <a:close/>
                  </a:path>
                </a:pathLst>
              </a:custGeom>
              <a:grp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sp>
            <p:nvSpPr>
              <p:cNvPr id="72" name="Freeform 51">
                <a:extLst>
                  <a:ext uri="{FF2B5EF4-FFF2-40B4-BE49-F238E27FC236}">
                    <a16:creationId xmlns:a16="http://schemas.microsoft.com/office/drawing/2014/main" id="{99941E1B-1105-4656-9C5F-966770F64495}"/>
                  </a:ext>
                </a:extLst>
              </p:cNvPr>
              <p:cNvSpPr/>
              <p:nvPr/>
            </p:nvSpPr>
            <p:spPr bwMode="auto">
              <a:xfrm>
                <a:off x="2281238" y="666750"/>
                <a:ext cx="885825" cy="842962"/>
              </a:xfrm>
              <a:custGeom>
                <a:avLst/>
                <a:gdLst>
                  <a:gd name="T0" fmla="*/ 174 w 211"/>
                  <a:gd name="T1" fmla="*/ 0 h 201"/>
                  <a:gd name="T2" fmla="*/ 174 w 211"/>
                  <a:gd name="T3" fmla="*/ 120 h 201"/>
                  <a:gd name="T4" fmla="*/ 141 w 211"/>
                  <a:gd name="T5" fmla="*/ 152 h 201"/>
                  <a:gd name="T6" fmla="*/ 136 w 211"/>
                  <a:gd name="T7" fmla="*/ 152 h 201"/>
                  <a:gd name="T8" fmla="*/ 103 w 211"/>
                  <a:gd name="T9" fmla="*/ 120 h 201"/>
                  <a:gd name="T10" fmla="*/ 103 w 211"/>
                  <a:gd name="T11" fmla="*/ 79 h 201"/>
                  <a:gd name="T12" fmla="*/ 92 w 211"/>
                  <a:gd name="T13" fmla="*/ 67 h 201"/>
                  <a:gd name="T14" fmla="*/ 48 w 211"/>
                  <a:gd name="T15" fmla="*/ 67 h 201"/>
                  <a:gd name="T16" fmla="*/ 36 w 211"/>
                  <a:gd name="T17" fmla="*/ 78 h 201"/>
                  <a:gd name="T18" fmla="*/ 48 w 211"/>
                  <a:gd name="T19" fmla="*/ 90 h 201"/>
                  <a:gd name="T20" fmla="*/ 55 w 211"/>
                  <a:gd name="T21" fmla="*/ 90 h 201"/>
                  <a:gd name="T22" fmla="*/ 86 w 211"/>
                  <a:gd name="T23" fmla="*/ 122 h 201"/>
                  <a:gd name="T24" fmla="*/ 53 w 211"/>
                  <a:gd name="T25" fmla="*/ 152 h 201"/>
                  <a:gd name="T26" fmla="*/ 0 w 211"/>
                  <a:gd name="T27" fmla="*/ 152 h 201"/>
                  <a:gd name="T28" fmla="*/ 95 w 211"/>
                  <a:gd name="T29" fmla="*/ 201 h 201"/>
                  <a:gd name="T30" fmla="*/ 211 w 211"/>
                  <a:gd name="T31" fmla="*/ 85 h 201"/>
                  <a:gd name="T32" fmla="*/ 174 w 211"/>
                  <a:gd name="T33" fmla="*/ 0 h 2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211" h="201">
                    <a:moveTo>
                      <a:pt x="174" y="0"/>
                    </a:moveTo>
                    <a:cubicBezTo>
                      <a:pt x="174" y="120"/>
                      <a:pt x="174" y="120"/>
                      <a:pt x="174" y="120"/>
                    </a:cubicBezTo>
                    <a:cubicBezTo>
                      <a:pt x="174" y="138"/>
                      <a:pt x="159" y="152"/>
                      <a:pt x="141" y="152"/>
                    </a:cubicBezTo>
                    <a:cubicBezTo>
                      <a:pt x="136" y="152"/>
                      <a:pt x="136" y="152"/>
                      <a:pt x="136" y="152"/>
                    </a:cubicBezTo>
                    <a:cubicBezTo>
                      <a:pt x="118" y="152"/>
                      <a:pt x="103" y="138"/>
                      <a:pt x="103" y="120"/>
                    </a:cubicBezTo>
                    <a:cubicBezTo>
                      <a:pt x="103" y="79"/>
                      <a:pt x="103" y="79"/>
                      <a:pt x="103" y="79"/>
                    </a:cubicBezTo>
                    <a:cubicBezTo>
                      <a:pt x="103" y="73"/>
                      <a:pt x="98" y="67"/>
                      <a:pt x="92" y="67"/>
                    </a:cubicBezTo>
                    <a:cubicBezTo>
                      <a:pt x="48" y="67"/>
                      <a:pt x="48" y="67"/>
                      <a:pt x="48" y="67"/>
                    </a:cubicBezTo>
                    <a:cubicBezTo>
                      <a:pt x="42" y="67"/>
                      <a:pt x="36" y="72"/>
                      <a:pt x="36" y="78"/>
                    </a:cubicBezTo>
                    <a:cubicBezTo>
                      <a:pt x="36" y="84"/>
                      <a:pt x="42" y="90"/>
                      <a:pt x="48" y="90"/>
                    </a:cubicBezTo>
                    <a:cubicBezTo>
                      <a:pt x="55" y="90"/>
                      <a:pt x="55" y="90"/>
                      <a:pt x="55" y="90"/>
                    </a:cubicBezTo>
                    <a:cubicBezTo>
                      <a:pt x="73" y="91"/>
                      <a:pt x="87" y="106"/>
                      <a:pt x="86" y="122"/>
                    </a:cubicBezTo>
                    <a:cubicBezTo>
                      <a:pt x="86" y="139"/>
                      <a:pt x="71" y="152"/>
                      <a:pt x="53" y="152"/>
                    </a:cubicBezTo>
                    <a:cubicBezTo>
                      <a:pt x="0" y="152"/>
                      <a:pt x="0" y="152"/>
                      <a:pt x="0" y="152"/>
                    </a:cubicBezTo>
                    <a:cubicBezTo>
                      <a:pt x="21" y="182"/>
                      <a:pt x="55" y="201"/>
                      <a:pt x="95" y="201"/>
                    </a:cubicBezTo>
                    <a:cubicBezTo>
                      <a:pt x="159" y="201"/>
                      <a:pt x="211" y="149"/>
                      <a:pt x="211" y="85"/>
                    </a:cubicBezTo>
                    <a:cubicBezTo>
                      <a:pt x="211" y="51"/>
                      <a:pt x="197" y="21"/>
                      <a:pt x="174" y="0"/>
                    </a:cubicBezTo>
                    <a:close/>
                  </a:path>
                </a:pathLst>
              </a:custGeom>
              <a:grp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grpSp>
        <p:grpSp>
          <p:nvGrpSpPr>
            <p:cNvPr id="67" name="Group 13">
              <a:extLst>
                <a:ext uri="{FF2B5EF4-FFF2-40B4-BE49-F238E27FC236}">
                  <a16:creationId xmlns:a16="http://schemas.microsoft.com/office/drawing/2014/main" id="{0E78D735-B220-4354-985F-C184CB9D865A}"/>
                </a:ext>
              </a:extLst>
            </p:cNvPr>
            <p:cNvGrpSpPr/>
            <p:nvPr/>
          </p:nvGrpSpPr>
          <p:grpSpPr>
            <a:xfrm>
              <a:off x="7684216" y="4511744"/>
              <a:ext cx="600555" cy="562067"/>
              <a:chOff x="7904163" y="-96838"/>
              <a:chExt cx="1436687" cy="1344613"/>
            </a:xfrm>
            <a:solidFill>
              <a:srgbClr val="CCF2EA"/>
            </a:solidFill>
          </p:grpSpPr>
          <p:sp>
            <p:nvSpPr>
              <p:cNvPr id="69" name="Freeform 31">
                <a:extLst>
                  <a:ext uri="{FF2B5EF4-FFF2-40B4-BE49-F238E27FC236}">
                    <a16:creationId xmlns:a16="http://schemas.microsoft.com/office/drawing/2014/main" id="{C239CED7-E864-4239-BF78-BB8DCD219867}"/>
                  </a:ext>
                </a:extLst>
              </p:cNvPr>
              <p:cNvSpPr/>
              <p:nvPr/>
            </p:nvSpPr>
            <p:spPr bwMode="auto">
              <a:xfrm>
                <a:off x="8097838" y="1054100"/>
                <a:ext cx="1050925" cy="193675"/>
              </a:xfrm>
              <a:custGeom>
                <a:avLst/>
                <a:gdLst>
                  <a:gd name="T0" fmla="*/ 273 w 278"/>
                  <a:gd name="T1" fmla="*/ 0 h 51"/>
                  <a:gd name="T2" fmla="*/ 5 w 278"/>
                  <a:gd name="T3" fmla="*/ 0 h 51"/>
                  <a:gd name="T4" fmla="*/ 0 w 278"/>
                  <a:gd name="T5" fmla="*/ 5 h 51"/>
                  <a:gd name="T6" fmla="*/ 0 w 278"/>
                  <a:gd name="T7" fmla="*/ 46 h 51"/>
                  <a:gd name="T8" fmla="*/ 5 w 278"/>
                  <a:gd name="T9" fmla="*/ 51 h 51"/>
                  <a:gd name="T10" fmla="*/ 273 w 278"/>
                  <a:gd name="T11" fmla="*/ 51 h 51"/>
                  <a:gd name="T12" fmla="*/ 278 w 278"/>
                  <a:gd name="T13" fmla="*/ 46 h 51"/>
                  <a:gd name="T14" fmla="*/ 278 w 278"/>
                  <a:gd name="T15" fmla="*/ 5 h 51"/>
                  <a:gd name="T16" fmla="*/ 273 w 278"/>
                  <a:gd name="T17" fmla="*/ 0 h 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78" h="51">
                    <a:moveTo>
                      <a:pt x="273" y="0"/>
                    </a:moveTo>
                    <a:cubicBezTo>
                      <a:pt x="5" y="0"/>
                      <a:pt x="5" y="0"/>
                      <a:pt x="5" y="0"/>
                    </a:cubicBezTo>
                    <a:cubicBezTo>
                      <a:pt x="2" y="0"/>
                      <a:pt x="0" y="2"/>
                      <a:pt x="0" y="5"/>
                    </a:cubicBezTo>
                    <a:cubicBezTo>
                      <a:pt x="0" y="46"/>
                      <a:pt x="0" y="46"/>
                      <a:pt x="0" y="46"/>
                    </a:cubicBezTo>
                    <a:cubicBezTo>
                      <a:pt x="0" y="48"/>
                      <a:pt x="2" y="51"/>
                      <a:pt x="5" y="51"/>
                    </a:cubicBezTo>
                    <a:cubicBezTo>
                      <a:pt x="273" y="51"/>
                      <a:pt x="273" y="51"/>
                      <a:pt x="273" y="51"/>
                    </a:cubicBezTo>
                    <a:cubicBezTo>
                      <a:pt x="276" y="51"/>
                      <a:pt x="278" y="48"/>
                      <a:pt x="278" y="46"/>
                    </a:cubicBezTo>
                    <a:cubicBezTo>
                      <a:pt x="278" y="5"/>
                      <a:pt x="278" y="5"/>
                      <a:pt x="278" y="5"/>
                    </a:cubicBezTo>
                    <a:cubicBezTo>
                      <a:pt x="278" y="2"/>
                      <a:pt x="276" y="0"/>
                      <a:pt x="273" y="0"/>
                    </a:cubicBezTo>
                    <a:close/>
                  </a:path>
                </a:pathLst>
              </a:custGeom>
              <a:grp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sp>
            <p:nvSpPr>
              <p:cNvPr id="70" name="Freeform 32">
                <a:extLst>
                  <a:ext uri="{FF2B5EF4-FFF2-40B4-BE49-F238E27FC236}">
                    <a16:creationId xmlns:a16="http://schemas.microsoft.com/office/drawing/2014/main" id="{D976BD7A-76CB-48E6-A776-B42D6D25EFB3}"/>
                  </a:ext>
                </a:extLst>
              </p:cNvPr>
              <p:cNvSpPr/>
              <p:nvPr/>
            </p:nvSpPr>
            <p:spPr bwMode="auto">
              <a:xfrm>
                <a:off x="7904163" y="-96838"/>
                <a:ext cx="1436687" cy="1055688"/>
              </a:xfrm>
              <a:custGeom>
                <a:avLst/>
                <a:gdLst>
                  <a:gd name="T0" fmla="*/ 380 w 380"/>
                  <a:gd name="T1" fmla="*/ 38 h 279"/>
                  <a:gd name="T2" fmla="*/ 342 w 380"/>
                  <a:gd name="T3" fmla="*/ 0 h 279"/>
                  <a:gd name="T4" fmla="*/ 304 w 380"/>
                  <a:gd name="T5" fmla="*/ 38 h 279"/>
                  <a:gd name="T6" fmla="*/ 320 w 380"/>
                  <a:gd name="T7" fmla="*/ 69 h 279"/>
                  <a:gd name="T8" fmla="*/ 253 w 380"/>
                  <a:gd name="T9" fmla="*/ 203 h 279"/>
                  <a:gd name="T10" fmla="*/ 209 w 380"/>
                  <a:gd name="T11" fmla="*/ 71 h 279"/>
                  <a:gd name="T12" fmla="*/ 228 w 380"/>
                  <a:gd name="T13" fmla="*/ 38 h 279"/>
                  <a:gd name="T14" fmla="*/ 190 w 380"/>
                  <a:gd name="T15" fmla="*/ 0 h 279"/>
                  <a:gd name="T16" fmla="*/ 152 w 380"/>
                  <a:gd name="T17" fmla="*/ 38 h 279"/>
                  <a:gd name="T18" fmla="*/ 171 w 380"/>
                  <a:gd name="T19" fmla="*/ 71 h 279"/>
                  <a:gd name="T20" fmla="*/ 127 w 380"/>
                  <a:gd name="T21" fmla="*/ 203 h 279"/>
                  <a:gd name="T22" fmla="*/ 60 w 380"/>
                  <a:gd name="T23" fmla="*/ 69 h 279"/>
                  <a:gd name="T24" fmla="*/ 76 w 380"/>
                  <a:gd name="T25" fmla="*/ 38 h 279"/>
                  <a:gd name="T26" fmla="*/ 38 w 380"/>
                  <a:gd name="T27" fmla="*/ 0 h 279"/>
                  <a:gd name="T28" fmla="*/ 0 w 380"/>
                  <a:gd name="T29" fmla="*/ 38 h 279"/>
                  <a:gd name="T30" fmla="*/ 28 w 380"/>
                  <a:gd name="T31" fmla="*/ 74 h 279"/>
                  <a:gd name="T32" fmla="*/ 51 w 380"/>
                  <a:gd name="T33" fmla="*/ 279 h 279"/>
                  <a:gd name="T34" fmla="*/ 329 w 380"/>
                  <a:gd name="T35" fmla="*/ 279 h 279"/>
                  <a:gd name="T36" fmla="*/ 352 w 380"/>
                  <a:gd name="T37" fmla="*/ 74 h 279"/>
                  <a:gd name="T38" fmla="*/ 380 w 380"/>
                  <a:gd name="T39" fmla="*/ 38 h 2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380" h="279">
                    <a:moveTo>
                      <a:pt x="380" y="38"/>
                    </a:moveTo>
                    <a:cubicBezTo>
                      <a:pt x="380" y="17"/>
                      <a:pt x="363" y="0"/>
                      <a:pt x="342" y="0"/>
                    </a:cubicBezTo>
                    <a:cubicBezTo>
                      <a:pt x="321" y="0"/>
                      <a:pt x="304" y="17"/>
                      <a:pt x="304" y="38"/>
                    </a:cubicBezTo>
                    <a:cubicBezTo>
                      <a:pt x="304" y="51"/>
                      <a:pt x="310" y="62"/>
                      <a:pt x="320" y="69"/>
                    </a:cubicBezTo>
                    <a:cubicBezTo>
                      <a:pt x="253" y="203"/>
                      <a:pt x="253" y="203"/>
                      <a:pt x="253" y="203"/>
                    </a:cubicBezTo>
                    <a:cubicBezTo>
                      <a:pt x="209" y="71"/>
                      <a:pt x="209" y="71"/>
                      <a:pt x="209" y="71"/>
                    </a:cubicBezTo>
                    <a:cubicBezTo>
                      <a:pt x="220" y="64"/>
                      <a:pt x="228" y="52"/>
                      <a:pt x="228" y="38"/>
                    </a:cubicBezTo>
                    <a:cubicBezTo>
                      <a:pt x="228" y="17"/>
                      <a:pt x="211" y="0"/>
                      <a:pt x="190" y="0"/>
                    </a:cubicBezTo>
                    <a:cubicBezTo>
                      <a:pt x="169" y="0"/>
                      <a:pt x="152" y="17"/>
                      <a:pt x="152" y="38"/>
                    </a:cubicBezTo>
                    <a:cubicBezTo>
                      <a:pt x="152" y="52"/>
                      <a:pt x="160" y="64"/>
                      <a:pt x="171" y="71"/>
                    </a:cubicBezTo>
                    <a:cubicBezTo>
                      <a:pt x="127" y="203"/>
                      <a:pt x="127" y="203"/>
                      <a:pt x="127" y="203"/>
                    </a:cubicBezTo>
                    <a:cubicBezTo>
                      <a:pt x="60" y="69"/>
                      <a:pt x="60" y="69"/>
                      <a:pt x="60" y="69"/>
                    </a:cubicBezTo>
                    <a:cubicBezTo>
                      <a:pt x="70" y="62"/>
                      <a:pt x="76" y="51"/>
                      <a:pt x="76" y="38"/>
                    </a:cubicBezTo>
                    <a:cubicBezTo>
                      <a:pt x="76" y="17"/>
                      <a:pt x="59" y="0"/>
                      <a:pt x="38" y="0"/>
                    </a:cubicBezTo>
                    <a:cubicBezTo>
                      <a:pt x="17" y="0"/>
                      <a:pt x="0" y="17"/>
                      <a:pt x="0" y="38"/>
                    </a:cubicBezTo>
                    <a:cubicBezTo>
                      <a:pt x="0" y="55"/>
                      <a:pt x="12" y="70"/>
                      <a:pt x="28" y="74"/>
                    </a:cubicBezTo>
                    <a:cubicBezTo>
                      <a:pt x="51" y="279"/>
                      <a:pt x="51" y="279"/>
                      <a:pt x="51" y="279"/>
                    </a:cubicBezTo>
                    <a:cubicBezTo>
                      <a:pt x="329" y="279"/>
                      <a:pt x="329" y="279"/>
                      <a:pt x="329" y="279"/>
                    </a:cubicBezTo>
                    <a:cubicBezTo>
                      <a:pt x="352" y="74"/>
                      <a:pt x="352" y="74"/>
                      <a:pt x="352" y="74"/>
                    </a:cubicBezTo>
                    <a:cubicBezTo>
                      <a:pt x="368" y="70"/>
                      <a:pt x="380" y="55"/>
                      <a:pt x="380" y="38"/>
                    </a:cubicBezTo>
                    <a:close/>
                  </a:path>
                </a:pathLst>
              </a:custGeom>
              <a:grp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grpSp>
        <p:sp>
          <p:nvSpPr>
            <p:cNvPr id="68" name="Freeform 36">
              <a:extLst>
                <a:ext uri="{FF2B5EF4-FFF2-40B4-BE49-F238E27FC236}">
                  <a16:creationId xmlns:a16="http://schemas.microsoft.com/office/drawing/2014/main" id="{77A591EF-AAB0-4EA8-8806-03745664ADEF}"/>
                </a:ext>
              </a:extLst>
            </p:cNvPr>
            <p:cNvSpPr/>
            <p:nvPr/>
          </p:nvSpPr>
          <p:spPr bwMode="auto">
            <a:xfrm>
              <a:off x="9389896" y="1811869"/>
              <a:ext cx="737351" cy="672183"/>
            </a:xfrm>
            <a:custGeom>
              <a:avLst/>
              <a:gdLst>
                <a:gd name="T0" fmla="*/ 189 w 255"/>
                <a:gd name="T1" fmla="*/ 10 h 233"/>
                <a:gd name="T2" fmla="*/ 104 w 255"/>
                <a:gd name="T3" fmla="*/ 16 h 233"/>
                <a:gd name="T4" fmla="*/ 18 w 255"/>
                <a:gd name="T5" fmla="*/ 30 h 233"/>
                <a:gd name="T6" fmla="*/ 6 w 255"/>
                <a:gd name="T7" fmla="*/ 30 h 233"/>
                <a:gd name="T8" fmla="*/ 3 w 255"/>
                <a:gd name="T9" fmla="*/ 46 h 233"/>
                <a:gd name="T10" fmla="*/ 115 w 255"/>
                <a:gd name="T11" fmla="*/ 228 h 233"/>
                <a:gd name="T12" fmla="*/ 124 w 255"/>
                <a:gd name="T13" fmla="*/ 233 h 233"/>
                <a:gd name="T14" fmla="*/ 130 w 255"/>
                <a:gd name="T15" fmla="*/ 231 h 233"/>
                <a:gd name="T16" fmla="*/ 134 w 255"/>
                <a:gd name="T17" fmla="*/ 216 h 233"/>
                <a:gd name="T18" fmla="*/ 84 w 255"/>
                <a:gd name="T19" fmla="*/ 135 h 233"/>
                <a:gd name="T20" fmla="*/ 170 w 255"/>
                <a:gd name="T21" fmla="*/ 121 h 233"/>
                <a:gd name="T22" fmla="*/ 255 w 255"/>
                <a:gd name="T23" fmla="*/ 115 h 233"/>
                <a:gd name="T24" fmla="*/ 189 w 255"/>
                <a:gd name="T25" fmla="*/ 10 h 2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55" h="233">
                  <a:moveTo>
                    <a:pt x="189" y="10"/>
                  </a:moveTo>
                  <a:cubicBezTo>
                    <a:pt x="189" y="10"/>
                    <a:pt x="146" y="31"/>
                    <a:pt x="104" y="16"/>
                  </a:cubicBezTo>
                  <a:cubicBezTo>
                    <a:pt x="58" y="0"/>
                    <a:pt x="37" y="6"/>
                    <a:pt x="18" y="30"/>
                  </a:cubicBezTo>
                  <a:cubicBezTo>
                    <a:pt x="14" y="28"/>
                    <a:pt x="10" y="28"/>
                    <a:pt x="6" y="30"/>
                  </a:cubicBezTo>
                  <a:cubicBezTo>
                    <a:pt x="1" y="33"/>
                    <a:pt x="0" y="40"/>
                    <a:pt x="3" y="46"/>
                  </a:cubicBezTo>
                  <a:cubicBezTo>
                    <a:pt x="115" y="228"/>
                    <a:pt x="115" y="228"/>
                    <a:pt x="115" y="228"/>
                  </a:cubicBezTo>
                  <a:cubicBezTo>
                    <a:pt x="117" y="231"/>
                    <a:pt x="121" y="233"/>
                    <a:pt x="124" y="233"/>
                  </a:cubicBezTo>
                  <a:cubicBezTo>
                    <a:pt x="126" y="233"/>
                    <a:pt x="128" y="232"/>
                    <a:pt x="130" y="231"/>
                  </a:cubicBezTo>
                  <a:cubicBezTo>
                    <a:pt x="135" y="228"/>
                    <a:pt x="137" y="221"/>
                    <a:pt x="134" y="216"/>
                  </a:cubicBezTo>
                  <a:cubicBezTo>
                    <a:pt x="84" y="135"/>
                    <a:pt x="84" y="135"/>
                    <a:pt x="84" y="135"/>
                  </a:cubicBezTo>
                  <a:cubicBezTo>
                    <a:pt x="104" y="111"/>
                    <a:pt x="124" y="105"/>
                    <a:pt x="170" y="121"/>
                  </a:cubicBezTo>
                  <a:cubicBezTo>
                    <a:pt x="213" y="135"/>
                    <a:pt x="255" y="115"/>
                    <a:pt x="255" y="115"/>
                  </a:cubicBezTo>
                  <a:lnTo>
                    <a:pt x="189" y="10"/>
                  </a:lnTo>
                  <a:close/>
                </a:path>
              </a:pathLst>
            </a:custGeom>
            <a:solidFill>
              <a:srgbClr val="CCF2EA"/>
            </a:solid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grpSp>
      <p:pic>
        <p:nvPicPr>
          <p:cNvPr id="96" name="图片 95">
            <a:extLst>
              <a:ext uri="{FF2B5EF4-FFF2-40B4-BE49-F238E27FC236}">
                <a16:creationId xmlns:a16="http://schemas.microsoft.com/office/drawing/2014/main" id="{3DEE2816-57ED-43CB-954E-20957B068EBB}"/>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flipV="1">
            <a:off x="-95250" y="9525"/>
            <a:ext cx="2166551" cy="1175480"/>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1500" advTm="2000">
        <p:random/>
      </p:transition>
    </mc:Choice>
    <mc:Fallback xmlns="">
      <p:transition spd="slow" advTm="2000">
        <p:random/>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 name="图片 29">
            <a:extLst>
              <a:ext uri="{FF2B5EF4-FFF2-40B4-BE49-F238E27FC236}">
                <a16:creationId xmlns:a16="http://schemas.microsoft.com/office/drawing/2014/main" id="{070790EB-B87A-42BB-A6C9-BF9028372132}"/>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101491" y="4125585"/>
            <a:ext cx="2099643" cy="2099643"/>
          </a:xfrm>
          <a:prstGeom prst="rect">
            <a:avLst/>
          </a:prstGeom>
        </p:spPr>
      </p:pic>
      <p:pic>
        <p:nvPicPr>
          <p:cNvPr id="28" name="图片 27">
            <a:extLst>
              <a:ext uri="{FF2B5EF4-FFF2-40B4-BE49-F238E27FC236}">
                <a16:creationId xmlns:a16="http://schemas.microsoft.com/office/drawing/2014/main" id="{27295233-9421-4261-8E26-57EFFBCE6A41}"/>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50863" y="4125585"/>
            <a:ext cx="2099643" cy="2099643"/>
          </a:xfrm>
          <a:prstGeom prst="rect">
            <a:avLst/>
          </a:prstGeom>
        </p:spPr>
      </p:pic>
      <p:pic>
        <p:nvPicPr>
          <p:cNvPr id="31" name="图片 30">
            <a:extLst>
              <a:ext uri="{FF2B5EF4-FFF2-40B4-BE49-F238E27FC236}">
                <a16:creationId xmlns:a16="http://schemas.microsoft.com/office/drawing/2014/main" id="{2B0CE796-AD5D-42DE-9A7C-FF4987D5FE72}"/>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5652119" y="4125584"/>
            <a:ext cx="2099644" cy="2099644"/>
          </a:xfrm>
          <a:prstGeom prst="rect">
            <a:avLst/>
          </a:prstGeom>
        </p:spPr>
      </p:pic>
      <p:sp>
        <p:nvSpPr>
          <p:cNvPr id="40" name="Rectangle 2">
            <a:extLst>
              <a:ext uri="{FF2B5EF4-FFF2-40B4-BE49-F238E27FC236}">
                <a16:creationId xmlns:a16="http://schemas.microsoft.com/office/drawing/2014/main" id="{D2049725-6D63-4DDA-A2C0-2C42F64CFFFA}"/>
              </a:ext>
            </a:extLst>
          </p:cNvPr>
          <p:cNvSpPr txBox="1">
            <a:spLocks noChangeArrowheads="1"/>
          </p:cNvSpPr>
          <p:nvPr/>
        </p:nvSpPr>
        <p:spPr>
          <a:xfrm>
            <a:off x="1439257" y="512216"/>
            <a:ext cx="6647526" cy="1126976"/>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nSpc>
                <a:spcPct val="150000"/>
              </a:lnSpc>
            </a:pPr>
            <a:r>
              <a:rPr lang="zh-CN" altLang="en-US" sz="3200" b="1" dirty="0">
                <a:solidFill>
                  <a:schemeClr val="accent1">
                    <a:lumMod val="50000"/>
                  </a:schemeClr>
                </a:solidFill>
                <a:latin typeface="思源黑体 CN Normal" panose="020B0400000000000000" pitchFamily="34" charset="-122"/>
                <a:ea typeface="思源黑体 CN Normal" panose="020B0400000000000000" pitchFamily="34" charset="-122"/>
              </a:rPr>
              <a:t>先秦时期：墨家的机关术</a:t>
            </a:r>
          </a:p>
        </p:txBody>
      </p:sp>
      <p:sp>
        <p:nvSpPr>
          <p:cNvPr id="41" name="Rectangle 2">
            <a:extLst>
              <a:ext uri="{FF2B5EF4-FFF2-40B4-BE49-F238E27FC236}">
                <a16:creationId xmlns:a16="http://schemas.microsoft.com/office/drawing/2014/main" id="{60A6A372-A377-448E-BC50-99EECF771412}"/>
              </a:ext>
            </a:extLst>
          </p:cNvPr>
          <p:cNvSpPr txBox="1">
            <a:spLocks noChangeArrowheads="1"/>
          </p:cNvSpPr>
          <p:nvPr/>
        </p:nvSpPr>
        <p:spPr bwMode="auto">
          <a:xfrm>
            <a:off x="1429253" y="2316962"/>
            <a:ext cx="6134979" cy="16759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anose="02020603050405020304" pitchFamily="18" charset="0"/>
                <a:ea typeface="宋体" panose="02010600030101010101" pitchFamily="2" charset="-122"/>
              </a:defRPr>
            </a:lvl2pPr>
            <a:lvl3pPr algn="ctr" rtl="0" eaLnBrk="0" fontAlgn="base" hangingPunct="0">
              <a:spcBef>
                <a:spcPct val="0"/>
              </a:spcBef>
              <a:spcAft>
                <a:spcPct val="0"/>
              </a:spcAft>
              <a:defRPr sz="4400">
                <a:solidFill>
                  <a:schemeClr val="tx2"/>
                </a:solidFill>
                <a:latin typeface="Times New Roman" panose="02020603050405020304" pitchFamily="18" charset="0"/>
                <a:ea typeface="宋体" panose="02010600030101010101" pitchFamily="2" charset="-122"/>
              </a:defRPr>
            </a:lvl3pPr>
            <a:lvl4pPr algn="ctr" rtl="0" eaLnBrk="0" fontAlgn="base" hangingPunct="0">
              <a:spcBef>
                <a:spcPct val="0"/>
              </a:spcBef>
              <a:spcAft>
                <a:spcPct val="0"/>
              </a:spcAft>
              <a:defRPr sz="4400">
                <a:solidFill>
                  <a:schemeClr val="tx2"/>
                </a:solidFill>
                <a:latin typeface="Times New Roman" panose="02020603050405020304" pitchFamily="18" charset="0"/>
                <a:ea typeface="宋体" panose="02010600030101010101" pitchFamily="2" charset="-122"/>
              </a:defRPr>
            </a:lvl4pPr>
            <a:lvl5pPr algn="ctr" rtl="0" eaLnBrk="0" fontAlgn="base" hangingPunct="0">
              <a:spcBef>
                <a:spcPct val="0"/>
              </a:spcBef>
              <a:spcAft>
                <a:spcPct val="0"/>
              </a:spcAft>
              <a:defRPr sz="4400">
                <a:solidFill>
                  <a:schemeClr val="tx2"/>
                </a:solidFill>
                <a:latin typeface="Times New Roman" panose="02020603050405020304" pitchFamily="18" charset="0"/>
                <a:ea typeface="宋体" panose="02010600030101010101" pitchFamily="2" charset="-122"/>
              </a:defRPr>
            </a:lvl5pPr>
            <a:lvl6pPr marL="457200" algn="ctr" rtl="0" fontAlgn="base">
              <a:spcBef>
                <a:spcPct val="0"/>
              </a:spcBef>
              <a:spcAft>
                <a:spcPct val="0"/>
              </a:spcAft>
              <a:defRPr sz="4400">
                <a:solidFill>
                  <a:schemeClr val="tx2"/>
                </a:solidFill>
                <a:latin typeface="Times New Roman" panose="02020603050405020304" pitchFamily="18" charset="0"/>
                <a:ea typeface="宋体" panose="02010600030101010101" pitchFamily="2" charset="-122"/>
              </a:defRPr>
            </a:lvl6pPr>
            <a:lvl7pPr marL="914400" algn="ctr" rtl="0" fontAlgn="base">
              <a:spcBef>
                <a:spcPct val="0"/>
              </a:spcBef>
              <a:spcAft>
                <a:spcPct val="0"/>
              </a:spcAft>
              <a:defRPr sz="4400">
                <a:solidFill>
                  <a:schemeClr val="tx2"/>
                </a:solidFill>
                <a:latin typeface="Times New Roman" panose="02020603050405020304" pitchFamily="18" charset="0"/>
                <a:ea typeface="宋体" panose="02010600030101010101" pitchFamily="2" charset="-122"/>
              </a:defRPr>
            </a:lvl7pPr>
            <a:lvl8pPr marL="1371600" algn="ctr" rtl="0" fontAlgn="base">
              <a:spcBef>
                <a:spcPct val="0"/>
              </a:spcBef>
              <a:spcAft>
                <a:spcPct val="0"/>
              </a:spcAft>
              <a:defRPr sz="4400">
                <a:solidFill>
                  <a:schemeClr val="tx2"/>
                </a:solidFill>
                <a:latin typeface="Times New Roman" panose="02020603050405020304" pitchFamily="18" charset="0"/>
                <a:ea typeface="宋体" panose="02010600030101010101" pitchFamily="2" charset="-122"/>
              </a:defRPr>
            </a:lvl8pPr>
            <a:lvl9pPr marL="1828800" algn="ctr" rtl="0" fontAlgn="base">
              <a:spcBef>
                <a:spcPct val="0"/>
              </a:spcBef>
              <a:spcAft>
                <a:spcPct val="0"/>
              </a:spcAft>
              <a:defRPr sz="4400">
                <a:solidFill>
                  <a:schemeClr val="tx2"/>
                </a:solidFill>
                <a:latin typeface="Times New Roman" panose="02020603050405020304" pitchFamily="18" charset="0"/>
                <a:ea typeface="宋体" panose="02010600030101010101" pitchFamily="2" charset="-122"/>
              </a:defRPr>
            </a:lvl9pPr>
          </a:lstStyle>
          <a:p>
            <a:pPr algn="l" eaLnBrk="1" hangingPunct="1">
              <a:lnSpc>
                <a:spcPct val="150000"/>
              </a:lnSpc>
              <a:buFontTx/>
            </a:pPr>
            <a:r>
              <a:rPr lang="zh-CN" altLang="en-US" sz="3200" b="1" kern="0" dirty="0">
                <a:solidFill>
                  <a:schemeClr val="accent1">
                    <a:lumMod val="50000"/>
                  </a:schemeClr>
                </a:solidFill>
                <a:latin typeface="思源黑体 CN Normal" panose="020B0400000000000000" pitchFamily="34" charset="-122"/>
                <a:ea typeface="思源黑体 CN Normal" panose="020B0400000000000000" pitchFamily="34" charset="-122"/>
              </a:rPr>
              <a:t>文艺复兴时期：达芬奇的机械车、机械鼓、机械骑士</a:t>
            </a:r>
          </a:p>
        </p:txBody>
      </p:sp>
      <p:sp>
        <p:nvSpPr>
          <p:cNvPr id="42" name="Rectangle 2">
            <a:extLst>
              <a:ext uri="{FF2B5EF4-FFF2-40B4-BE49-F238E27FC236}">
                <a16:creationId xmlns:a16="http://schemas.microsoft.com/office/drawing/2014/main" id="{CE7CFD52-4C52-4983-8FE9-17D7F9C8C96C}"/>
              </a:ext>
            </a:extLst>
          </p:cNvPr>
          <p:cNvSpPr txBox="1">
            <a:spLocks noChangeArrowheads="1"/>
          </p:cNvSpPr>
          <p:nvPr/>
        </p:nvSpPr>
        <p:spPr bwMode="auto">
          <a:xfrm>
            <a:off x="1401474" y="1220725"/>
            <a:ext cx="6868951" cy="11269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anose="02020603050405020304" pitchFamily="18" charset="0"/>
                <a:ea typeface="宋体" panose="02010600030101010101" pitchFamily="2" charset="-122"/>
              </a:defRPr>
            </a:lvl2pPr>
            <a:lvl3pPr algn="ctr" rtl="0" eaLnBrk="0" fontAlgn="base" hangingPunct="0">
              <a:spcBef>
                <a:spcPct val="0"/>
              </a:spcBef>
              <a:spcAft>
                <a:spcPct val="0"/>
              </a:spcAft>
              <a:defRPr sz="4400">
                <a:solidFill>
                  <a:schemeClr val="tx2"/>
                </a:solidFill>
                <a:latin typeface="Times New Roman" panose="02020603050405020304" pitchFamily="18" charset="0"/>
                <a:ea typeface="宋体" panose="02010600030101010101" pitchFamily="2" charset="-122"/>
              </a:defRPr>
            </a:lvl3pPr>
            <a:lvl4pPr algn="ctr" rtl="0" eaLnBrk="0" fontAlgn="base" hangingPunct="0">
              <a:spcBef>
                <a:spcPct val="0"/>
              </a:spcBef>
              <a:spcAft>
                <a:spcPct val="0"/>
              </a:spcAft>
              <a:defRPr sz="4400">
                <a:solidFill>
                  <a:schemeClr val="tx2"/>
                </a:solidFill>
                <a:latin typeface="Times New Roman" panose="02020603050405020304" pitchFamily="18" charset="0"/>
                <a:ea typeface="宋体" panose="02010600030101010101" pitchFamily="2" charset="-122"/>
              </a:defRPr>
            </a:lvl4pPr>
            <a:lvl5pPr algn="ctr" rtl="0" eaLnBrk="0" fontAlgn="base" hangingPunct="0">
              <a:spcBef>
                <a:spcPct val="0"/>
              </a:spcBef>
              <a:spcAft>
                <a:spcPct val="0"/>
              </a:spcAft>
              <a:defRPr sz="4400">
                <a:solidFill>
                  <a:schemeClr val="tx2"/>
                </a:solidFill>
                <a:latin typeface="Times New Roman" panose="02020603050405020304" pitchFamily="18" charset="0"/>
                <a:ea typeface="宋体" panose="02010600030101010101" pitchFamily="2" charset="-122"/>
              </a:defRPr>
            </a:lvl5pPr>
            <a:lvl6pPr marL="457200" algn="ctr" rtl="0" fontAlgn="base">
              <a:spcBef>
                <a:spcPct val="0"/>
              </a:spcBef>
              <a:spcAft>
                <a:spcPct val="0"/>
              </a:spcAft>
              <a:defRPr sz="4400">
                <a:solidFill>
                  <a:schemeClr val="tx2"/>
                </a:solidFill>
                <a:latin typeface="Times New Roman" panose="02020603050405020304" pitchFamily="18" charset="0"/>
                <a:ea typeface="宋体" panose="02010600030101010101" pitchFamily="2" charset="-122"/>
              </a:defRPr>
            </a:lvl6pPr>
            <a:lvl7pPr marL="914400" algn="ctr" rtl="0" fontAlgn="base">
              <a:spcBef>
                <a:spcPct val="0"/>
              </a:spcBef>
              <a:spcAft>
                <a:spcPct val="0"/>
              </a:spcAft>
              <a:defRPr sz="4400">
                <a:solidFill>
                  <a:schemeClr val="tx2"/>
                </a:solidFill>
                <a:latin typeface="Times New Roman" panose="02020603050405020304" pitchFamily="18" charset="0"/>
                <a:ea typeface="宋体" panose="02010600030101010101" pitchFamily="2" charset="-122"/>
              </a:defRPr>
            </a:lvl7pPr>
            <a:lvl8pPr marL="1371600" algn="ctr" rtl="0" fontAlgn="base">
              <a:spcBef>
                <a:spcPct val="0"/>
              </a:spcBef>
              <a:spcAft>
                <a:spcPct val="0"/>
              </a:spcAft>
              <a:defRPr sz="4400">
                <a:solidFill>
                  <a:schemeClr val="tx2"/>
                </a:solidFill>
                <a:latin typeface="Times New Roman" panose="02020603050405020304" pitchFamily="18" charset="0"/>
                <a:ea typeface="宋体" panose="02010600030101010101" pitchFamily="2" charset="-122"/>
              </a:defRPr>
            </a:lvl8pPr>
            <a:lvl9pPr marL="1828800" algn="ctr" rtl="0" fontAlgn="base">
              <a:spcBef>
                <a:spcPct val="0"/>
              </a:spcBef>
              <a:spcAft>
                <a:spcPct val="0"/>
              </a:spcAft>
              <a:defRPr sz="4400">
                <a:solidFill>
                  <a:schemeClr val="tx2"/>
                </a:solidFill>
                <a:latin typeface="Times New Roman" panose="02020603050405020304" pitchFamily="18" charset="0"/>
                <a:ea typeface="宋体" panose="02010600030101010101" pitchFamily="2" charset="-122"/>
              </a:defRPr>
            </a:lvl9pPr>
          </a:lstStyle>
          <a:p>
            <a:pPr algn="l" eaLnBrk="1" hangingPunct="1">
              <a:lnSpc>
                <a:spcPct val="150000"/>
              </a:lnSpc>
              <a:buFontTx/>
            </a:pPr>
            <a:r>
              <a:rPr lang="zh-CN" altLang="en-US" sz="3200" b="1" kern="0" dirty="0">
                <a:solidFill>
                  <a:schemeClr val="accent1">
                    <a:lumMod val="50000"/>
                  </a:schemeClr>
                </a:solidFill>
                <a:latin typeface="思源黑体 CN Normal" panose="020B0400000000000000" pitchFamily="34" charset="-122"/>
                <a:ea typeface="思源黑体 CN Normal" panose="020B0400000000000000" pitchFamily="34" charset="-122"/>
              </a:rPr>
              <a:t>先秦及以后各朝的古墓防盗机关</a:t>
            </a:r>
          </a:p>
        </p:txBody>
      </p:sp>
      <p:grpSp>
        <p:nvGrpSpPr>
          <p:cNvPr id="54" name="组合 53">
            <a:extLst>
              <a:ext uri="{FF2B5EF4-FFF2-40B4-BE49-F238E27FC236}">
                <a16:creationId xmlns:a16="http://schemas.microsoft.com/office/drawing/2014/main" id="{59BBE6C1-9047-4E0B-8145-38C8BD5D11B7}"/>
              </a:ext>
            </a:extLst>
          </p:cNvPr>
          <p:cNvGrpSpPr/>
          <p:nvPr/>
        </p:nvGrpSpPr>
        <p:grpSpPr>
          <a:xfrm>
            <a:off x="7751763" y="1311087"/>
            <a:ext cx="4389180" cy="5544076"/>
            <a:chOff x="6507787" y="668424"/>
            <a:chExt cx="5118156" cy="6189576"/>
          </a:xfrm>
        </p:grpSpPr>
        <p:sp>
          <p:nvSpPr>
            <p:cNvPr id="55" name="Freeform 6">
              <a:extLst>
                <a:ext uri="{FF2B5EF4-FFF2-40B4-BE49-F238E27FC236}">
                  <a16:creationId xmlns:a16="http://schemas.microsoft.com/office/drawing/2014/main" id="{37DFB82B-27FA-4492-AEAA-8FD1DBF8745E}"/>
                </a:ext>
              </a:extLst>
            </p:cNvPr>
            <p:cNvSpPr/>
            <p:nvPr/>
          </p:nvSpPr>
          <p:spPr bwMode="auto">
            <a:xfrm>
              <a:off x="10592571" y="2412523"/>
              <a:ext cx="0" cy="0"/>
            </a:xfrm>
            <a:custGeom>
              <a:avLst/>
              <a:gdLst/>
              <a:ahLst/>
              <a:cxnLst>
                <a:cxn ang="0">
                  <a:pos x="0" y="0"/>
                </a:cxn>
                <a:cxn ang="0">
                  <a:pos x="0" y="0"/>
                </a:cxn>
                <a:cxn ang="0">
                  <a:pos x="0" y="0"/>
                </a:cxn>
              </a:cxnLst>
              <a:rect l="0" t="0" r="r" b="b"/>
              <a:pathLst>
                <a:path>
                  <a:moveTo>
                    <a:pt x="0" y="0"/>
                  </a:moveTo>
                  <a:cubicBezTo>
                    <a:pt x="0" y="0"/>
                    <a:pt x="0" y="0"/>
                    <a:pt x="0" y="0"/>
                  </a:cubicBezTo>
                  <a:cubicBezTo>
                    <a:pt x="0" y="0"/>
                    <a:pt x="0" y="0"/>
                    <a:pt x="0" y="0"/>
                  </a:cubicBezTo>
                  <a:close/>
                </a:path>
              </a:pathLst>
            </a:custGeom>
            <a:solidFill>
              <a:srgbClr val="CCF2EA"/>
            </a:solid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sp>
          <p:nvSpPr>
            <p:cNvPr id="56" name="Freeform 20">
              <a:extLst>
                <a:ext uri="{FF2B5EF4-FFF2-40B4-BE49-F238E27FC236}">
                  <a16:creationId xmlns:a16="http://schemas.microsoft.com/office/drawing/2014/main" id="{B18CB5F1-78E3-47A7-BD74-6A114C1A3E65}"/>
                </a:ext>
              </a:extLst>
            </p:cNvPr>
            <p:cNvSpPr/>
            <p:nvPr/>
          </p:nvSpPr>
          <p:spPr bwMode="auto">
            <a:xfrm>
              <a:off x="6507787" y="3020832"/>
              <a:ext cx="851505" cy="693649"/>
            </a:xfrm>
            <a:custGeom>
              <a:avLst/>
              <a:gdLst>
                <a:gd name="T0" fmla="*/ 280 w 280"/>
                <a:gd name="T1" fmla="*/ 27 h 228"/>
                <a:gd name="T2" fmla="*/ 247 w 280"/>
                <a:gd name="T3" fmla="*/ 36 h 228"/>
                <a:gd name="T4" fmla="*/ 272 w 280"/>
                <a:gd name="T5" fmla="*/ 5 h 228"/>
                <a:gd name="T6" fmla="*/ 236 w 280"/>
                <a:gd name="T7" fmla="*/ 19 h 228"/>
                <a:gd name="T8" fmla="*/ 194 w 280"/>
                <a:gd name="T9" fmla="*/ 0 h 228"/>
                <a:gd name="T10" fmla="*/ 136 w 280"/>
                <a:gd name="T11" fmla="*/ 58 h 228"/>
                <a:gd name="T12" fmla="*/ 138 w 280"/>
                <a:gd name="T13" fmla="*/ 71 h 228"/>
                <a:gd name="T14" fmla="*/ 19 w 280"/>
                <a:gd name="T15" fmla="*/ 11 h 228"/>
                <a:gd name="T16" fmla="*/ 12 w 280"/>
                <a:gd name="T17" fmla="*/ 40 h 228"/>
                <a:gd name="T18" fmla="*/ 37 w 280"/>
                <a:gd name="T19" fmla="*/ 88 h 228"/>
                <a:gd name="T20" fmla="*/ 11 w 280"/>
                <a:gd name="T21" fmla="*/ 80 h 228"/>
                <a:gd name="T22" fmla="*/ 11 w 280"/>
                <a:gd name="T23" fmla="*/ 81 h 228"/>
                <a:gd name="T24" fmla="*/ 57 w 280"/>
                <a:gd name="T25" fmla="*/ 138 h 228"/>
                <a:gd name="T26" fmla="*/ 42 w 280"/>
                <a:gd name="T27" fmla="*/ 140 h 228"/>
                <a:gd name="T28" fmla="*/ 31 w 280"/>
                <a:gd name="T29" fmla="*/ 139 h 228"/>
                <a:gd name="T30" fmla="*/ 85 w 280"/>
                <a:gd name="T31" fmla="*/ 178 h 228"/>
                <a:gd name="T32" fmla="*/ 14 w 280"/>
                <a:gd name="T33" fmla="*/ 203 h 228"/>
                <a:gd name="T34" fmla="*/ 0 w 280"/>
                <a:gd name="T35" fmla="*/ 202 h 228"/>
                <a:gd name="T36" fmla="*/ 88 w 280"/>
                <a:gd name="T37" fmla="*/ 228 h 228"/>
                <a:gd name="T38" fmla="*/ 251 w 280"/>
                <a:gd name="T39" fmla="*/ 65 h 228"/>
                <a:gd name="T40" fmla="*/ 251 w 280"/>
                <a:gd name="T41" fmla="*/ 57 h 228"/>
                <a:gd name="T42" fmla="*/ 280 w 280"/>
                <a:gd name="T43" fmla="*/ 27 h 2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280" h="228">
                  <a:moveTo>
                    <a:pt x="280" y="27"/>
                  </a:moveTo>
                  <a:cubicBezTo>
                    <a:pt x="270" y="32"/>
                    <a:pt x="259" y="35"/>
                    <a:pt x="247" y="36"/>
                  </a:cubicBezTo>
                  <a:cubicBezTo>
                    <a:pt x="259" y="29"/>
                    <a:pt x="268" y="18"/>
                    <a:pt x="272" y="5"/>
                  </a:cubicBezTo>
                  <a:cubicBezTo>
                    <a:pt x="261" y="11"/>
                    <a:pt x="249" y="16"/>
                    <a:pt x="236" y="19"/>
                  </a:cubicBezTo>
                  <a:cubicBezTo>
                    <a:pt x="225" y="7"/>
                    <a:pt x="210" y="0"/>
                    <a:pt x="194" y="0"/>
                  </a:cubicBezTo>
                  <a:cubicBezTo>
                    <a:pt x="162" y="0"/>
                    <a:pt x="136" y="26"/>
                    <a:pt x="136" y="58"/>
                  </a:cubicBezTo>
                  <a:cubicBezTo>
                    <a:pt x="136" y="62"/>
                    <a:pt x="137" y="67"/>
                    <a:pt x="138" y="71"/>
                  </a:cubicBezTo>
                  <a:cubicBezTo>
                    <a:pt x="90" y="69"/>
                    <a:pt x="48" y="46"/>
                    <a:pt x="19" y="11"/>
                  </a:cubicBezTo>
                  <a:cubicBezTo>
                    <a:pt x="14" y="19"/>
                    <a:pt x="12" y="29"/>
                    <a:pt x="12" y="40"/>
                  </a:cubicBezTo>
                  <a:cubicBezTo>
                    <a:pt x="12" y="60"/>
                    <a:pt x="22" y="77"/>
                    <a:pt x="37" y="88"/>
                  </a:cubicBezTo>
                  <a:cubicBezTo>
                    <a:pt x="28" y="87"/>
                    <a:pt x="19" y="85"/>
                    <a:pt x="11" y="80"/>
                  </a:cubicBezTo>
                  <a:cubicBezTo>
                    <a:pt x="11" y="81"/>
                    <a:pt x="11" y="81"/>
                    <a:pt x="11" y="81"/>
                  </a:cubicBezTo>
                  <a:cubicBezTo>
                    <a:pt x="11" y="109"/>
                    <a:pt x="31" y="132"/>
                    <a:pt x="57" y="138"/>
                  </a:cubicBezTo>
                  <a:cubicBezTo>
                    <a:pt x="52" y="139"/>
                    <a:pt x="47" y="140"/>
                    <a:pt x="42" y="140"/>
                  </a:cubicBezTo>
                  <a:cubicBezTo>
                    <a:pt x="38" y="140"/>
                    <a:pt x="35" y="139"/>
                    <a:pt x="31" y="139"/>
                  </a:cubicBezTo>
                  <a:cubicBezTo>
                    <a:pt x="39" y="161"/>
                    <a:pt x="60" y="178"/>
                    <a:pt x="85" y="178"/>
                  </a:cubicBezTo>
                  <a:cubicBezTo>
                    <a:pt x="65" y="194"/>
                    <a:pt x="40" y="203"/>
                    <a:pt x="14" y="203"/>
                  </a:cubicBezTo>
                  <a:cubicBezTo>
                    <a:pt x="9" y="203"/>
                    <a:pt x="4" y="203"/>
                    <a:pt x="0" y="202"/>
                  </a:cubicBezTo>
                  <a:cubicBezTo>
                    <a:pt x="25" y="219"/>
                    <a:pt x="55" y="228"/>
                    <a:pt x="88" y="228"/>
                  </a:cubicBezTo>
                  <a:cubicBezTo>
                    <a:pt x="194" y="228"/>
                    <a:pt x="251" y="140"/>
                    <a:pt x="251" y="65"/>
                  </a:cubicBezTo>
                  <a:cubicBezTo>
                    <a:pt x="251" y="62"/>
                    <a:pt x="251" y="60"/>
                    <a:pt x="251" y="57"/>
                  </a:cubicBezTo>
                  <a:cubicBezTo>
                    <a:pt x="263" y="49"/>
                    <a:pt x="272" y="39"/>
                    <a:pt x="280" y="27"/>
                  </a:cubicBezTo>
                  <a:close/>
                </a:path>
              </a:pathLst>
            </a:custGeom>
            <a:solidFill>
              <a:srgbClr val="CCF2EA"/>
            </a:solid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sp>
          <p:nvSpPr>
            <p:cNvPr id="57" name="Freeform 37">
              <a:extLst>
                <a:ext uri="{FF2B5EF4-FFF2-40B4-BE49-F238E27FC236}">
                  <a16:creationId xmlns:a16="http://schemas.microsoft.com/office/drawing/2014/main" id="{992CAE42-CE8D-43DD-91A4-D0CAFFEE19D6}"/>
                </a:ext>
              </a:extLst>
            </p:cNvPr>
            <p:cNvSpPr/>
            <p:nvPr/>
          </p:nvSpPr>
          <p:spPr bwMode="auto">
            <a:xfrm>
              <a:off x="7906414" y="2797564"/>
              <a:ext cx="2363514" cy="4060436"/>
            </a:xfrm>
            <a:custGeom>
              <a:avLst/>
              <a:gdLst>
                <a:gd name="T0" fmla="*/ 470 w 588"/>
                <a:gd name="T1" fmla="*/ 274 h 1010"/>
                <a:gd name="T2" fmla="*/ 543 w 588"/>
                <a:gd name="T3" fmla="*/ 164 h 1010"/>
                <a:gd name="T4" fmla="*/ 588 w 588"/>
                <a:gd name="T5" fmla="*/ 13 h 1010"/>
                <a:gd name="T6" fmla="*/ 580 w 588"/>
                <a:gd name="T7" fmla="*/ 9 h 1010"/>
                <a:gd name="T8" fmla="*/ 531 w 588"/>
                <a:gd name="T9" fmla="*/ 143 h 1010"/>
                <a:gd name="T10" fmla="*/ 456 w 588"/>
                <a:gd name="T11" fmla="*/ 237 h 1010"/>
                <a:gd name="T12" fmla="*/ 454 w 588"/>
                <a:gd name="T13" fmla="*/ 238 h 1010"/>
                <a:gd name="T14" fmla="*/ 310 w 588"/>
                <a:gd name="T15" fmla="*/ 0 h 1010"/>
                <a:gd name="T16" fmla="*/ 272 w 588"/>
                <a:gd name="T17" fmla="*/ 25 h 1010"/>
                <a:gd name="T18" fmla="*/ 401 w 588"/>
                <a:gd name="T19" fmla="*/ 434 h 1010"/>
                <a:gd name="T20" fmla="*/ 234 w 588"/>
                <a:gd name="T21" fmla="*/ 365 h 1010"/>
                <a:gd name="T22" fmla="*/ 106 w 588"/>
                <a:gd name="T23" fmla="*/ 257 h 1010"/>
                <a:gd name="T24" fmla="*/ 12 w 588"/>
                <a:gd name="T25" fmla="*/ 95 h 1010"/>
                <a:gd name="T26" fmla="*/ 0 w 588"/>
                <a:gd name="T27" fmla="*/ 101 h 1010"/>
                <a:gd name="T28" fmla="*/ 90 w 588"/>
                <a:gd name="T29" fmla="*/ 284 h 1010"/>
                <a:gd name="T30" fmla="*/ 218 w 588"/>
                <a:gd name="T31" fmla="*/ 413 h 1010"/>
                <a:gd name="T32" fmla="*/ 406 w 588"/>
                <a:gd name="T33" fmla="*/ 511 h 1010"/>
                <a:gd name="T34" fmla="*/ 331 w 588"/>
                <a:gd name="T35" fmla="*/ 1010 h 1010"/>
                <a:gd name="T36" fmla="*/ 557 w 588"/>
                <a:gd name="T37" fmla="*/ 1010 h 1010"/>
                <a:gd name="T38" fmla="*/ 546 w 588"/>
                <a:gd name="T39" fmla="*/ 509 h 1010"/>
                <a:gd name="T40" fmla="*/ 470 w 588"/>
                <a:gd name="T41" fmla="*/ 274 h 10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588" h="1010">
                  <a:moveTo>
                    <a:pt x="470" y="274"/>
                  </a:moveTo>
                  <a:cubicBezTo>
                    <a:pt x="498" y="243"/>
                    <a:pt x="523" y="207"/>
                    <a:pt x="543" y="164"/>
                  </a:cubicBezTo>
                  <a:cubicBezTo>
                    <a:pt x="564" y="120"/>
                    <a:pt x="581" y="71"/>
                    <a:pt x="588" y="13"/>
                  </a:cubicBezTo>
                  <a:cubicBezTo>
                    <a:pt x="580" y="9"/>
                    <a:pt x="580" y="9"/>
                    <a:pt x="580" y="9"/>
                  </a:cubicBezTo>
                  <a:cubicBezTo>
                    <a:pt x="571" y="60"/>
                    <a:pt x="552" y="106"/>
                    <a:pt x="531" y="143"/>
                  </a:cubicBezTo>
                  <a:cubicBezTo>
                    <a:pt x="509" y="181"/>
                    <a:pt x="483" y="212"/>
                    <a:pt x="456" y="237"/>
                  </a:cubicBezTo>
                  <a:cubicBezTo>
                    <a:pt x="455" y="238"/>
                    <a:pt x="455" y="238"/>
                    <a:pt x="454" y="238"/>
                  </a:cubicBezTo>
                  <a:cubicBezTo>
                    <a:pt x="415" y="153"/>
                    <a:pt x="366" y="73"/>
                    <a:pt x="310" y="0"/>
                  </a:cubicBezTo>
                  <a:cubicBezTo>
                    <a:pt x="272" y="25"/>
                    <a:pt x="272" y="25"/>
                    <a:pt x="272" y="25"/>
                  </a:cubicBezTo>
                  <a:cubicBezTo>
                    <a:pt x="346" y="158"/>
                    <a:pt x="386" y="295"/>
                    <a:pt x="401" y="434"/>
                  </a:cubicBezTo>
                  <a:cubicBezTo>
                    <a:pt x="344" y="419"/>
                    <a:pt x="287" y="397"/>
                    <a:pt x="234" y="365"/>
                  </a:cubicBezTo>
                  <a:cubicBezTo>
                    <a:pt x="188" y="337"/>
                    <a:pt x="145" y="301"/>
                    <a:pt x="106" y="257"/>
                  </a:cubicBezTo>
                  <a:cubicBezTo>
                    <a:pt x="68" y="212"/>
                    <a:pt x="32" y="157"/>
                    <a:pt x="12" y="95"/>
                  </a:cubicBezTo>
                  <a:cubicBezTo>
                    <a:pt x="0" y="101"/>
                    <a:pt x="0" y="101"/>
                    <a:pt x="0" y="101"/>
                  </a:cubicBezTo>
                  <a:cubicBezTo>
                    <a:pt x="18" y="172"/>
                    <a:pt x="52" y="232"/>
                    <a:pt x="90" y="284"/>
                  </a:cubicBezTo>
                  <a:cubicBezTo>
                    <a:pt x="128" y="335"/>
                    <a:pt x="172" y="378"/>
                    <a:pt x="218" y="413"/>
                  </a:cubicBezTo>
                  <a:cubicBezTo>
                    <a:pt x="278" y="457"/>
                    <a:pt x="341" y="489"/>
                    <a:pt x="406" y="511"/>
                  </a:cubicBezTo>
                  <a:cubicBezTo>
                    <a:pt x="412" y="679"/>
                    <a:pt x="383" y="847"/>
                    <a:pt x="331" y="1010"/>
                  </a:cubicBezTo>
                  <a:cubicBezTo>
                    <a:pt x="557" y="1010"/>
                    <a:pt x="557" y="1010"/>
                    <a:pt x="557" y="1010"/>
                  </a:cubicBezTo>
                  <a:cubicBezTo>
                    <a:pt x="583" y="820"/>
                    <a:pt x="587" y="695"/>
                    <a:pt x="546" y="509"/>
                  </a:cubicBezTo>
                  <a:cubicBezTo>
                    <a:pt x="528" y="428"/>
                    <a:pt x="503" y="349"/>
                    <a:pt x="470" y="274"/>
                  </a:cubicBezTo>
                  <a:close/>
                </a:path>
              </a:pathLst>
            </a:custGeom>
            <a:solidFill>
              <a:srgbClr val="93B0C1"/>
            </a:solid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sp>
          <p:nvSpPr>
            <p:cNvPr id="58" name="Freeform 32">
              <a:extLst>
                <a:ext uri="{FF2B5EF4-FFF2-40B4-BE49-F238E27FC236}">
                  <a16:creationId xmlns:a16="http://schemas.microsoft.com/office/drawing/2014/main" id="{189F977C-B44D-41FE-B97F-0EE021E16DD2}"/>
                </a:ext>
              </a:extLst>
            </p:cNvPr>
            <p:cNvSpPr>
              <a:spLocks noEditPoints="1"/>
            </p:cNvSpPr>
            <p:nvPr/>
          </p:nvSpPr>
          <p:spPr bwMode="auto">
            <a:xfrm>
              <a:off x="10346023" y="2207066"/>
              <a:ext cx="459615" cy="458092"/>
            </a:xfrm>
            <a:custGeom>
              <a:avLst/>
              <a:gdLst>
                <a:gd name="T0" fmla="*/ 106 w 114"/>
                <a:gd name="T1" fmla="*/ 0 h 114"/>
                <a:gd name="T2" fmla="*/ 8 w 114"/>
                <a:gd name="T3" fmla="*/ 0 h 114"/>
                <a:gd name="T4" fmla="*/ 0 w 114"/>
                <a:gd name="T5" fmla="*/ 8 h 114"/>
                <a:gd name="T6" fmla="*/ 0 w 114"/>
                <a:gd name="T7" fmla="*/ 106 h 114"/>
                <a:gd name="T8" fmla="*/ 8 w 114"/>
                <a:gd name="T9" fmla="*/ 114 h 114"/>
                <a:gd name="T10" fmla="*/ 106 w 114"/>
                <a:gd name="T11" fmla="*/ 114 h 114"/>
                <a:gd name="T12" fmla="*/ 114 w 114"/>
                <a:gd name="T13" fmla="*/ 106 h 114"/>
                <a:gd name="T14" fmla="*/ 114 w 114"/>
                <a:gd name="T15" fmla="*/ 8 h 114"/>
                <a:gd name="T16" fmla="*/ 106 w 114"/>
                <a:gd name="T17" fmla="*/ 0 h 114"/>
                <a:gd name="T18" fmla="*/ 35 w 114"/>
                <a:gd name="T19" fmla="*/ 96 h 114"/>
                <a:gd name="T20" fmla="*/ 17 w 114"/>
                <a:gd name="T21" fmla="*/ 96 h 114"/>
                <a:gd name="T22" fmla="*/ 17 w 114"/>
                <a:gd name="T23" fmla="*/ 44 h 114"/>
                <a:gd name="T24" fmla="*/ 35 w 114"/>
                <a:gd name="T25" fmla="*/ 44 h 114"/>
                <a:gd name="T26" fmla="*/ 35 w 114"/>
                <a:gd name="T27" fmla="*/ 96 h 114"/>
                <a:gd name="T28" fmla="*/ 26 w 114"/>
                <a:gd name="T29" fmla="*/ 37 h 114"/>
                <a:gd name="T30" fmla="*/ 26 w 114"/>
                <a:gd name="T31" fmla="*/ 37 h 114"/>
                <a:gd name="T32" fmla="*/ 16 w 114"/>
                <a:gd name="T33" fmla="*/ 28 h 114"/>
                <a:gd name="T34" fmla="*/ 26 w 114"/>
                <a:gd name="T35" fmla="*/ 19 h 114"/>
                <a:gd name="T36" fmla="*/ 36 w 114"/>
                <a:gd name="T37" fmla="*/ 28 h 114"/>
                <a:gd name="T38" fmla="*/ 26 w 114"/>
                <a:gd name="T39" fmla="*/ 37 h 114"/>
                <a:gd name="T40" fmla="*/ 97 w 114"/>
                <a:gd name="T41" fmla="*/ 96 h 114"/>
                <a:gd name="T42" fmla="*/ 80 w 114"/>
                <a:gd name="T43" fmla="*/ 96 h 114"/>
                <a:gd name="T44" fmla="*/ 80 w 114"/>
                <a:gd name="T45" fmla="*/ 68 h 114"/>
                <a:gd name="T46" fmla="*/ 71 w 114"/>
                <a:gd name="T47" fmla="*/ 56 h 114"/>
                <a:gd name="T48" fmla="*/ 62 w 114"/>
                <a:gd name="T49" fmla="*/ 63 h 114"/>
                <a:gd name="T50" fmla="*/ 61 w 114"/>
                <a:gd name="T51" fmla="*/ 67 h 114"/>
                <a:gd name="T52" fmla="*/ 61 w 114"/>
                <a:gd name="T53" fmla="*/ 96 h 114"/>
                <a:gd name="T54" fmla="*/ 44 w 114"/>
                <a:gd name="T55" fmla="*/ 96 h 114"/>
                <a:gd name="T56" fmla="*/ 44 w 114"/>
                <a:gd name="T57" fmla="*/ 44 h 114"/>
                <a:gd name="T58" fmla="*/ 61 w 114"/>
                <a:gd name="T59" fmla="*/ 44 h 114"/>
                <a:gd name="T60" fmla="*/ 61 w 114"/>
                <a:gd name="T61" fmla="*/ 51 h 114"/>
                <a:gd name="T62" fmla="*/ 77 w 114"/>
                <a:gd name="T63" fmla="*/ 43 h 114"/>
                <a:gd name="T64" fmla="*/ 97 w 114"/>
                <a:gd name="T65" fmla="*/ 66 h 114"/>
                <a:gd name="T66" fmla="*/ 97 w 114"/>
                <a:gd name="T67" fmla="*/ 96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14" h="114">
                  <a:moveTo>
                    <a:pt x="106" y="0"/>
                  </a:moveTo>
                  <a:cubicBezTo>
                    <a:pt x="8" y="0"/>
                    <a:pt x="8" y="0"/>
                    <a:pt x="8" y="0"/>
                  </a:cubicBezTo>
                  <a:cubicBezTo>
                    <a:pt x="4" y="0"/>
                    <a:pt x="0" y="3"/>
                    <a:pt x="0" y="8"/>
                  </a:cubicBezTo>
                  <a:cubicBezTo>
                    <a:pt x="0" y="106"/>
                    <a:pt x="0" y="106"/>
                    <a:pt x="0" y="106"/>
                  </a:cubicBezTo>
                  <a:cubicBezTo>
                    <a:pt x="0" y="111"/>
                    <a:pt x="4" y="114"/>
                    <a:pt x="8" y="114"/>
                  </a:cubicBezTo>
                  <a:cubicBezTo>
                    <a:pt x="106" y="114"/>
                    <a:pt x="106" y="114"/>
                    <a:pt x="106" y="114"/>
                  </a:cubicBezTo>
                  <a:cubicBezTo>
                    <a:pt x="110" y="114"/>
                    <a:pt x="114" y="111"/>
                    <a:pt x="114" y="106"/>
                  </a:cubicBezTo>
                  <a:cubicBezTo>
                    <a:pt x="114" y="8"/>
                    <a:pt x="114" y="8"/>
                    <a:pt x="114" y="8"/>
                  </a:cubicBezTo>
                  <a:cubicBezTo>
                    <a:pt x="114" y="3"/>
                    <a:pt x="110" y="0"/>
                    <a:pt x="106" y="0"/>
                  </a:cubicBezTo>
                  <a:close/>
                  <a:moveTo>
                    <a:pt x="35" y="96"/>
                  </a:moveTo>
                  <a:cubicBezTo>
                    <a:pt x="17" y="96"/>
                    <a:pt x="17" y="96"/>
                    <a:pt x="17" y="96"/>
                  </a:cubicBezTo>
                  <a:cubicBezTo>
                    <a:pt x="17" y="44"/>
                    <a:pt x="17" y="44"/>
                    <a:pt x="17" y="44"/>
                  </a:cubicBezTo>
                  <a:cubicBezTo>
                    <a:pt x="35" y="44"/>
                    <a:pt x="35" y="44"/>
                    <a:pt x="35" y="44"/>
                  </a:cubicBezTo>
                  <a:lnTo>
                    <a:pt x="35" y="96"/>
                  </a:lnTo>
                  <a:close/>
                  <a:moveTo>
                    <a:pt x="26" y="37"/>
                  </a:moveTo>
                  <a:cubicBezTo>
                    <a:pt x="26" y="37"/>
                    <a:pt x="26" y="37"/>
                    <a:pt x="26" y="37"/>
                  </a:cubicBezTo>
                  <a:cubicBezTo>
                    <a:pt x="20" y="37"/>
                    <a:pt x="16" y="33"/>
                    <a:pt x="16" y="28"/>
                  </a:cubicBezTo>
                  <a:cubicBezTo>
                    <a:pt x="16" y="23"/>
                    <a:pt x="20" y="19"/>
                    <a:pt x="26" y="19"/>
                  </a:cubicBezTo>
                  <a:cubicBezTo>
                    <a:pt x="32" y="19"/>
                    <a:pt x="36" y="23"/>
                    <a:pt x="36" y="28"/>
                  </a:cubicBezTo>
                  <a:cubicBezTo>
                    <a:pt x="36" y="33"/>
                    <a:pt x="32" y="37"/>
                    <a:pt x="26" y="37"/>
                  </a:cubicBezTo>
                  <a:close/>
                  <a:moveTo>
                    <a:pt x="97" y="96"/>
                  </a:moveTo>
                  <a:cubicBezTo>
                    <a:pt x="80" y="96"/>
                    <a:pt x="80" y="96"/>
                    <a:pt x="80" y="96"/>
                  </a:cubicBezTo>
                  <a:cubicBezTo>
                    <a:pt x="80" y="68"/>
                    <a:pt x="80" y="68"/>
                    <a:pt x="80" y="68"/>
                  </a:cubicBezTo>
                  <a:cubicBezTo>
                    <a:pt x="80" y="61"/>
                    <a:pt x="77" y="56"/>
                    <a:pt x="71" y="56"/>
                  </a:cubicBezTo>
                  <a:cubicBezTo>
                    <a:pt x="66" y="56"/>
                    <a:pt x="63" y="59"/>
                    <a:pt x="62" y="63"/>
                  </a:cubicBezTo>
                  <a:cubicBezTo>
                    <a:pt x="61" y="64"/>
                    <a:pt x="61" y="65"/>
                    <a:pt x="61" y="67"/>
                  </a:cubicBezTo>
                  <a:cubicBezTo>
                    <a:pt x="61" y="96"/>
                    <a:pt x="61" y="96"/>
                    <a:pt x="61" y="96"/>
                  </a:cubicBezTo>
                  <a:cubicBezTo>
                    <a:pt x="44" y="96"/>
                    <a:pt x="44" y="96"/>
                    <a:pt x="44" y="96"/>
                  </a:cubicBezTo>
                  <a:cubicBezTo>
                    <a:pt x="44" y="96"/>
                    <a:pt x="44" y="49"/>
                    <a:pt x="44" y="44"/>
                  </a:cubicBezTo>
                  <a:cubicBezTo>
                    <a:pt x="61" y="44"/>
                    <a:pt x="61" y="44"/>
                    <a:pt x="61" y="44"/>
                  </a:cubicBezTo>
                  <a:cubicBezTo>
                    <a:pt x="61" y="51"/>
                    <a:pt x="61" y="51"/>
                    <a:pt x="61" y="51"/>
                  </a:cubicBezTo>
                  <a:cubicBezTo>
                    <a:pt x="64" y="48"/>
                    <a:pt x="68" y="43"/>
                    <a:pt x="77" y="43"/>
                  </a:cubicBezTo>
                  <a:cubicBezTo>
                    <a:pt x="88" y="43"/>
                    <a:pt x="97" y="50"/>
                    <a:pt x="97" y="66"/>
                  </a:cubicBezTo>
                  <a:lnTo>
                    <a:pt x="97" y="96"/>
                  </a:lnTo>
                  <a:close/>
                </a:path>
              </a:pathLst>
            </a:custGeom>
            <a:solidFill>
              <a:srgbClr val="CCF2EA"/>
            </a:solid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grpSp>
          <p:nvGrpSpPr>
            <p:cNvPr id="59" name="Group 33">
              <a:extLst>
                <a:ext uri="{FF2B5EF4-FFF2-40B4-BE49-F238E27FC236}">
                  <a16:creationId xmlns:a16="http://schemas.microsoft.com/office/drawing/2014/main" id="{E388E38A-92E6-4E1F-A071-AC615EE5CD89}"/>
                </a:ext>
              </a:extLst>
            </p:cNvPr>
            <p:cNvGrpSpPr/>
            <p:nvPr/>
          </p:nvGrpSpPr>
          <p:grpSpPr>
            <a:xfrm>
              <a:off x="10254709" y="4173364"/>
              <a:ext cx="872050" cy="872049"/>
              <a:chOff x="4127501" y="4194175"/>
              <a:chExt cx="909638" cy="909637"/>
            </a:xfrm>
            <a:solidFill>
              <a:srgbClr val="CCF2EA"/>
            </a:solidFill>
          </p:grpSpPr>
          <p:sp>
            <p:nvSpPr>
              <p:cNvPr id="100" name="Freeform 11">
                <a:extLst>
                  <a:ext uri="{FF2B5EF4-FFF2-40B4-BE49-F238E27FC236}">
                    <a16:creationId xmlns:a16="http://schemas.microsoft.com/office/drawing/2014/main" id="{70B9CCC2-6CB4-4EE8-A9FD-3F03A6B7A293}"/>
                  </a:ext>
                </a:extLst>
              </p:cNvPr>
              <p:cNvSpPr/>
              <p:nvPr/>
            </p:nvSpPr>
            <p:spPr bwMode="auto">
              <a:xfrm>
                <a:off x="4386263" y="4659313"/>
                <a:ext cx="96838" cy="192087"/>
              </a:xfrm>
              <a:custGeom>
                <a:avLst/>
                <a:gdLst>
                  <a:gd name="T0" fmla="*/ 0 w 61"/>
                  <a:gd name="T1" fmla="*/ 18 h 121"/>
                  <a:gd name="T2" fmla="*/ 22 w 61"/>
                  <a:gd name="T3" fmla="*/ 18 h 121"/>
                  <a:gd name="T4" fmla="*/ 22 w 61"/>
                  <a:gd name="T5" fmla="*/ 121 h 121"/>
                  <a:gd name="T6" fmla="*/ 40 w 61"/>
                  <a:gd name="T7" fmla="*/ 121 h 121"/>
                  <a:gd name="T8" fmla="*/ 40 w 61"/>
                  <a:gd name="T9" fmla="*/ 18 h 121"/>
                  <a:gd name="T10" fmla="*/ 61 w 61"/>
                  <a:gd name="T11" fmla="*/ 18 h 121"/>
                  <a:gd name="T12" fmla="*/ 61 w 61"/>
                  <a:gd name="T13" fmla="*/ 0 h 121"/>
                  <a:gd name="T14" fmla="*/ 0 w 61"/>
                  <a:gd name="T15" fmla="*/ 0 h 121"/>
                  <a:gd name="T16" fmla="*/ 0 w 61"/>
                  <a:gd name="T17" fmla="*/ 18 h 1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1" h="121">
                    <a:moveTo>
                      <a:pt x="0" y="18"/>
                    </a:moveTo>
                    <a:lnTo>
                      <a:pt x="22" y="18"/>
                    </a:lnTo>
                    <a:lnTo>
                      <a:pt x="22" y="121"/>
                    </a:lnTo>
                    <a:lnTo>
                      <a:pt x="40" y="121"/>
                    </a:lnTo>
                    <a:lnTo>
                      <a:pt x="40" y="18"/>
                    </a:lnTo>
                    <a:lnTo>
                      <a:pt x="61" y="18"/>
                    </a:lnTo>
                    <a:lnTo>
                      <a:pt x="61" y="0"/>
                    </a:lnTo>
                    <a:lnTo>
                      <a:pt x="0" y="0"/>
                    </a:lnTo>
                    <a:lnTo>
                      <a:pt x="0" y="18"/>
                    </a:lnTo>
                    <a:close/>
                  </a:path>
                </a:pathLst>
              </a:custGeom>
              <a:grp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sp>
            <p:nvSpPr>
              <p:cNvPr id="101" name="Freeform 12">
                <a:extLst>
                  <a:ext uri="{FF2B5EF4-FFF2-40B4-BE49-F238E27FC236}">
                    <a16:creationId xmlns:a16="http://schemas.microsoft.com/office/drawing/2014/main" id="{F581BB7B-12E9-4F30-BA3F-6D7136BCC304}"/>
                  </a:ext>
                </a:extLst>
              </p:cNvPr>
              <p:cNvSpPr/>
              <p:nvPr/>
            </p:nvSpPr>
            <p:spPr bwMode="auto">
              <a:xfrm>
                <a:off x="4572001" y="4440238"/>
                <a:ext cx="25400" cy="109537"/>
              </a:xfrm>
              <a:custGeom>
                <a:avLst/>
                <a:gdLst>
                  <a:gd name="T0" fmla="*/ 3 w 6"/>
                  <a:gd name="T1" fmla="*/ 26 h 26"/>
                  <a:gd name="T2" fmla="*/ 5 w 6"/>
                  <a:gd name="T3" fmla="*/ 25 h 26"/>
                  <a:gd name="T4" fmla="*/ 6 w 6"/>
                  <a:gd name="T5" fmla="*/ 23 h 26"/>
                  <a:gd name="T6" fmla="*/ 6 w 6"/>
                  <a:gd name="T7" fmla="*/ 3 h 26"/>
                  <a:gd name="T8" fmla="*/ 5 w 6"/>
                  <a:gd name="T9" fmla="*/ 1 h 26"/>
                  <a:gd name="T10" fmla="*/ 3 w 6"/>
                  <a:gd name="T11" fmla="*/ 0 h 26"/>
                  <a:gd name="T12" fmla="*/ 0 w 6"/>
                  <a:gd name="T13" fmla="*/ 1 h 26"/>
                  <a:gd name="T14" fmla="*/ 0 w 6"/>
                  <a:gd name="T15" fmla="*/ 3 h 26"/>
                  <a:gd name="T16" fmla="*/ 0 w 6"/>
                  <a:gd name="T17" fmla="*/ 23 h 26"/>
                  <a:gd name="T18" fmla="*/ 0 w 6"/>
                  <a:gd name="T19" fmla="*/ 25 h 26"/>
                  <a:gd name="T20" fmla="*/ 3 w 6"/>
                  <a:gd name="T21" fmla="*/ 26 h 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6" h="26">
                    <a:moveTo>
                      <a:pt x="3" y="26"/>
                    </a:moveTo>
                    <a:cubicBezTo>
                      <a:pt x="4" y="26"/>
                      <a:pt x="5" y="26"/>
                      <a:pt x="5" y="25"/>
                    </a:cubicBezTo>
                    <a:cubicBezTo>
                      <a:pt x="6" y="25"/>
                      <a:pt x="6" y="24"/>
                      <a:pt x="6" y="23"/>
                    </a:cubicBezTo>
                    <a:cubicBezTo>
                      <a:pt x="6" y="3"/>
                      <a:pt x="6" y="3"/>
                      <a:pt x="6" y="3"/>
                    </a:cubicBezTo>
                    <a:cubicBezTo>
                      <a:pt x="6" y="2"/>
                      <a:pt x="6" y="1"/>
                      <a:pt x="5" y="1"/>
                    </a:cubicBezTo>
                    <a:cubicBezTo>
                      <a:pt x="5" y="0"/>
                      <a:pt x="4" y="0"/>
                      <a:pt x="3" y="0"/>
                    </a:cubicBezTo>
                    <a:cubicBezTo>
                      <a:pt x="2" y="0"/>
                      <a:pt x="1" y="0"/>
                      <a:pt x="0" y="1"/>
                    </a:cubicBezTo>
                    <a:cubicBezTo>
                      <a:pt x="0" y="1"/>
                      <a:pt x="0" y="2"/>
                      <a:pt x="0" y="3"/>
                    </a:cubicBezTo>
                    <a:cubicBezTo>
                      <a:pt x="0" y="23"/>
                      <a:pt x="0" y="23"/>
                      <a:pt x="0" y="23"/>
                    </a:cubicBezTo>
                    <a:cubicBezTo>
                      <a:pt x="0" y="24"/>
                      <a:pt x="0" y="25"/>
                      <a:pt x="0" y="25"/>
                    </a:cubicBezTo>
                    <a:cubicBezTo>
                      <a:pt x="1" y="26"/>
                      <a:pt x="2" y="26"/>
                      <a:pt x="3" y="26"/>
                    </a:cubicBezTo>
                    <a:close/>
                  </a:path>
                </a:pathLst>
              </a:custGeom>
              <a:grp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sp>
            <p:nvSpPr>
              <p:cNvPr id="102" name="Freeform 13">
                <a:extLst>
                  <a:ext uri="{FF2B5EF4-FFF2-40B4-BE49-F238E27FC236}">
                    <a16:creationId xmlns:a16="http://schemas.microsoft.com/office/drawing/2014/main" id="{4E2FC62F-DCD8-4CA7-9A11-901A7A03698D}"/>
                  </a:ext>
                </a:extLst>
              </p:cNvPr>
              <p:cNvSpPr>
                <a:spLocks noEditPoints="1"/>
              </p:cNvSpPr>
              <p:nvPr/>
            </p:nvSpPr>
            <p:spPr bwMode="auto">
              <a:xfrm>
                <a:off x="4600576" y="4659313"/>
                <a:ext cx="79375" cy="192087"/>
              </a:xfrm>
              <a:custGeom>
                <a:avLst/>
                <a:gdLst>
                  <a:gd name="T0" fmla="*/ 13 w 19"/>
                  <a:gd name="T1" fmla="*/ 12 h 46"/>
                  <a:gd name="T2" fmla="*/ 9 w 19"/>
                  <a:gd name="T3" fmla="*/ 12 h 46"/>
                  <a:gd name="T4" fmla="*/ 6 w 19"/>
                  <a:gd name="T5" fmla="*/ 15 h 46"/>
                  <a:gd name="T6" fmla="*/ 6 w 19"/>
                  <a:gd name="T7" fmla="*/ 0 h 46"/>
                  <a:gd name="T8" fmla="*/ 0 w 19"/>
                  <a:gd name="T9" fmla="*/ 0 h 46"/>
                  <a:gd name="T10" fmla="*/ 0 w 19"/>
                  <a:gd name="T11" fmla="*/ 46 h 46"/>
                  <a:gd name="T12" fmla="*/ 6 w 19"/>
                  <a:gd name="T13" fmla="*/ 46 h 46"/>
                  <a:gd name="T14" fmla="*/ 6 w 19"/>
                  <a:gd name="T15" fmla="*/ 43 h 46"/>
                  <a:gd name="T16" fmla="*/ 9 w 19"/>
                  <a:gd name="T17" fmla="*/ 45 h 46"/>
                  <a:gd name="T18" fmla="*/ 13 w 19"/>
                  <a:gd name="T19" fmla="*/ 46 h 46"/>
                  <a:gd name="T20" fmla="*/ 18 w 19"/>
                  <a:gd name="T21" fmla="*/ 44 h 46"/>
                  <a:gd name="T22" fmla="*/ 19 w 19"/>
                  <a:gd name="T23" fmla="*/ 39 h 46"/>
                  <a:gd name="T24" fmla="*/ 19 w 19"/>
                  <a:gd name="T25" fmla="*/ 20 h 46"/>
                  <a:gd name="T26" fmla="*/ 17 w 19"/>
                  <a:gd name="T27" fmla="*/ 14 h 46"/>
                  <a:gd name="T28" fmla="*/ 13 w 19"/>
                  <a:gd name="T29" fmla="*/ 12 h 46"/>
                  <a:gd name="T30" fmla="*/ 12 w 19"/>
                  <a:gd name="T31" fmla="*/ 38 h 46"/>
                  <a:gd name="T32" fmla="*/ 12 w 19"/>
                  <a:gd name="T33" fmla="*/ 40 h 46"/>
                  <a:gd name="T34" fmla="*/ 10 w 19"/>
                  <a:gd name="T35" fmla="*/ 41 h 46"/>
                  <a:gd name="T36" fmla="*/ 8 w 19"/>
                  <a:gd name="T37" fmla="*/ 41 h 46"/>
                  <a:gd name="T38" fmla="*/ 6 w 19"/>
                  <a:gd name="T39" fmla="*/ 39 h 46"/>
                  <a:gd name="T40" fmla="*/ 6 w 19"/>
                  <a:gd name="T41" fmla="*/ 18 h 46"/>
                  <a:gd name="T42" fmla="*/ 8 w 19"/>
                  <a:gd name="T43" fmla="*/ 17 h 46"/>
                  <a:gd name="T44" fmla="*/ 9 w 19"/>
                  <a:gd name="T45" fmla="*/ 17 h 46"/>
                  <a:gd name="T46" fmla="*/ 11 w 19"/>
                  <a:gd name="T47" fmla="*/ 18 h 46"/>
                  <a:gd name="T48" fmla="*/ 12 w 19"/>
                  <a:gd name="T49" fmla="*/ 20 h 46"/>
                  <a:gd name="T50" fmla="*/ 12 w 19"/>
                  <a:gd name="T51" fmla="*/ 38 h 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9" h="46">
                    <a:moveTo>
                      <a:pt x="13" y="12"/>
                    </a:moveTo>
                    <a:cubicBezTo>
                      <a:pt x="11" y="12"/>
                      <a:pt x="10" y="12"/>
                      <a:pt x="9" y="12"/>
                    </a:cubicBezTo>
                    <a:cubicBezTo>
                      <a:pt x="8" y="13"/>
                      <a:pt x="7" y="14"/>
                      <a:pt x="6" y="15"/>
                    </a:cubicBezTo>
                    <a:cubicBezTo>
                      <a:pt x="6" y="0"/>
                      <a:pt x="6" y="0"/>
                      <a:pt x="6" y="0"/>
                    </a:cubicBezTo>
                    <a:cubicBezTo>
                      <a:pt x="0" y="0"/>
                      <a:pt x="0" y="0"/>
                      <a:pt x="0" y="0"/>
                    </a:cubicBezTo>
                    <a:cubicBezTo>
                      <a:pt x="0" y="46"/>
                      <a:pt x="0" y="46"/>
                      <a:pt x="0" y="46"/>
                    </a:cubicBezTo>
                    <a:cubicBezTo>
                      <a:pt x="6" y="46"/>
                      <a:pt x="6" y="46"/>
                      <a:pt x="6" y="46"/>
                    </a:cubicBezTo>
                    <a:cubicBezTo>
                      <a:pt x="6" y="43"/>
                      <a:pt x="6" y="43"/>
                      <a:pt x="6" y="43"/>
                    </a:cubicBezTo>
                    <a:cubicBezTo>
                      <a:pt x="7" y="44"/>
                      <a:pt x="8" y="45"/>
                      <a:pt x="9" y="45"/>
                    </a:cubicBezTo>
                    <a:cubicBezTo>
                      <a:pt x="10" y="46"/>
                      <a:pt x="12" y="46"/>
                      <a:pt x="13" y="46"/>
                    </a:cubicBezTo>
                    <a:cubicBezTo>
                      <a:pt x="15" y="46"/>
                      <a:pt x="16" y="46"/>
                      <a:pt x="18" y="44"/>
                    </a:cubicBezTo>
                    <a:cubicBezTo>
                      <a:pt x="19" y="43"/>
                      <a:pt x="19" y="41"/>
                      <a:pt x="19" y="39"/>
                    </a:cubicBezTo>
                    <a:cubicBezTo>
                      <a:pt x="19" y="20"/>
                      <a:pt x="19" y="20"/>
                      <a:pt x="19" y="20"/>
                    </a:cubicBezTo>
                    <a:cubicBezTo>
                      <a:pt x="19" y="17"/>
                      <a:pt x="19" y="15"/>
                      <a:pt x="17" y="14"/>
                    </a:cubicBezTo>
                    <a:cubicBezTo>
                      <a:pt x="16" y="12"/>
                      <a:pt x="15" y="12"/>
                      <a:pt x="13" y="12"/>
                    </a:cubicBezTo>
                    <a:close/>
                    <a:moveTo>
                      <a:pt x="12" y="38"/>
                    </a:moveTo>
                    <a:cubicBezTo>
                      <a:pt x="12" y="39"/>
                      <a:pt x="12" y="40"/>
                      <a:pt x="12" y="40"/>
                    </a:cubicBezTo>
                    <a:cubicBezTo>
                      <a:pt x="11" y="41"/>
                      <a:pt x="11" y="41"/>
                      <a:pt x="10" y="41"/>
                    </a:cubicBezTo>
                    <a:cubicBezTo>
                      <a:pt x="9" y="41"/>
                      <a:pt x="9" y="41"/>
                      <a:pt x="8" y="41"/>
                    </a:cubicBezTo>
                    <a:cubicBezTo>
                      <a:pt x="8" y="40"/>
                      <a:pt x="7" y="40"/>
                      <a:pt x="6" y="39"/>
                    </a:cubicBezTo>
                    <a:cubicBezTo>
                      <a:pt x="6" y="18"/>
                      <a:pt x="6" y="18"/>
                      <a:pt x="6" y="18"/>
                    </a:cubicBezTo>
                    <a:cubicBezTo>
                      <a:pt x="7" y="18"/>
                      <a:pt x="7" y="17"/>
                      <a:pt x="8" y="17"/>
                    </a:cubicBezTo>
                    <a:cubicBezTo>
                      <a:pt x="8" y="17"/>
                      <a:pt x="9" y="17"/>
                      <a:pt x="9" y="17"/>
                    </a:cubicBezTo>
                    <a:cubicBezTo>
                      <a:pt x="10" y="17"/>
                      <a:pt x="11" y="17"/>
                      <a:pt x="11" y="18"/>
                    </a:cubicBezTo>
                    <a:cubicBezTo>
                      <a:pt x="12" y="18"/>
                      <a:pt x="12" y="19"/>
                      <a:pt x="12" y="20"/>
                    </a:cubicBezTo>
                    <a:lnTo>
                      <a:pt x="12" y="38"/>
                    </a:lnTo>
                    <a:close/>
                  </a:path>
                </a:pathLst>
              </a:custGeom>
              <a:grp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sp>
            <p:nvSpPr>
              <p:cNvPr id="103" name="Freeform 14">
                <a:extLst>
                  <a:ext uri="{FF2B5EF4-FFF2-40B4-BE49-F238E27FC236}">
                    <a16:creationId xmlns:a16="http://schemas.microsoft.com/office/drawing/2014/main" id="{29B7B073-E86C-4478-ADAF-DE65B07FDCE4}"/>
                  </a:ext>
                </a:extLst>
              </p:cNvPr>
              <p:cNvSpPr/>
              <p:nvPr/>
            </p:nvSpPr>
            <p:spPr bwMode="auto">
              <a:xfrm>
                <a:off x="4495801" y="4710113"/>
                <a:ext cx="84138" cy="141287"/>
              </a:xfrm>
              <a:custGeom>
                <a:avLst/>
                <a:gdLst>
                  <a:gd name="T0" fmla="*/ 13 w 20"/>
                  <a:gd name="T1" fmla="*/ 26 h 34"/>
                  <a:gd name="T2" fmla="*/ 11 w 20"/>
                  <a:gd name="T3" fmla="*/ 27 h 34"/>
                  <a:gd name="T4" fmla="*/ 9 w 20"/>
                  <a:gd name="T5" fmla="*/ 28 h 34"/>
                  <a:gd name="T6" fmla="*/ 7 w 20"/>
                  <a:gd name="T7" fmla="*/ 28 h 34"/>
                  <a:gd name="T8" fmla="*/ 7 w 20"/>
                  <a:gd name="T9" fmla="*/ 26 h 34"/>
                  <a:gd name="T10" fmla="*/ 7 w 20"/>
                  <a:gd name="T11" fmla="*/ 0 h 34"/>
                  <a:gd name="T12" fmla="*/ 0 w 20"/>
                  <a:gd name="T13" fmla="*/ 0 h 34"/>
                  <a:gd name="T14" fmla="*/ 0 w 20"/>
                  <a:gd name="T15" fmla="*/ 28 h 34"/>
                  <a:gd name="T16" fmla="*/ 1 w 20"/>
                  <a:gd name="T17" fmla="*/ 33 h 34"/>
                  <a:gd name="T18" fmla="*/ 5 w 20"/>
                  <a:gd name="T19" fmla="*/ 34 h 34"/>
                  <a:gd name="T20" fmla="*/ 9 w 20"/>
                  <a:gd name="T21" fmla="*/ 33 h 34"/>
                  <a:gd name="T22" fmla="*/ 13 w 20"/>
                  <a:gd name="T23" fmla="*/ 30 h 34"/>
                  <a:gd name="T24" fmla="*/ 13 w 20"/>
                  <a:gd name="T25" fmla="*/ 34 h 34"/>
                  <a:gd name="T26" fmla="*/ 20 w 20"/>
                  <a:gd name="T27" fmla="*/ 34 h 34"/>
                  <a:gd name="T28" fmla="*/ 20 w 20"/>
                  <a:gd name="T29" fmla="*/ 0 h 34"/>
                  <a:gd name="T30" fmla="*/ 13 w 20"/>
                  <a:gd name="T31" fmla="*/ 0 h 34"/>
                  <a:gd name="T32" fmla="*/ 13 w 20"/>
                  <a:gd name="T33" fmla="*/ 26 h 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20" h="34">
                    <a:moveTo>
                      <a:pt x="13" y="26"/>
                    </a:moveTo>
                    <a:cubicBezTo>
                      <a:pt x="12" y="26"/>
                      <a:pt x="11" y="27"/>
                      <a:pt x="11" y="27"/>
                    </a:cubicBezTo>
                    <a:cubicBezTo>
                      <a:pt x="10" y="28"/>
                      <a:pt x="9" y="28"/>
                      <a:pt x="9" y="28"/>
                    </a:cubicBezTo>
                    <a:cubicBezTo>
                      <a:pt x="8" y="28"/>
                      <a:pt x="8" y="28"/>
                      <a:pt x="7" y="28"/>
                    </a:cubicBezTo>
                    <a:cubicBezTo>
                      <a:pt x="7" y="27"/>
                      <a:pt x="7" y="27"/>
                      <a:pt x="7" y="26"/>
                    </a:cubicBezTo>
                    <a:cubicBezTo>
                      <a:pt x="7" y="0"/>
                      <a:pt x="7" y="0"/>
                      <a:pt x="7" y="0"/>
                    </a:cubicBezTo>
                    <a:cubicBezTo>
                      <a:pt x="0" y="0"/>
                      <a:pt x="0" y="0"/>
                      <a:pt x="0" y="0"/>
                    </a:cubicBezTo>
                    <a:cubicBezTo>
                      <a:pt x="0" y="28"/>
                      <a:pt x="0" y="28"/>
                      <a:pt x="0" y="28"/>
                    </a:cubicBezTo>
                    <a:cubicBezTo>
                      <a:pt x="0" y="30"/>
                      <a:pt x="1" y="32"/>
                      <a:pt x="1" y="33"/>
                    </a:cubicBezTo>
                    <a:cubicBezTo>
                      <a:pt x="2" y="34"/>
                      <a:pt x="3" y="34"/>
                      <a:pt x="5" y="34"/>
                    </a:cubicBezTo>
                    <a:cubicBezTo>
                      <a:pt x="6" y="34"/>
                      <a:pt x="8" y="34"/>
                      <a:pt x="9" y="33"/>
                    </a:cubicBezTo>
                    <a:cubicBezTo>
                      <a:pt x="10" y="32"/>
                      <a:pt x="12" y="31"/>
                      <a:pt x="13" y="30"/>
                    </a:cubicBezTo>
                    <a:cubicBezTo>
                      <a:pt x="13" y="34"/>
                      <a:pt x="13" y="34"/>
                      <a:pt x="13" y="34"/>
                    </a:cubicBezTo>
                    <a:cubicBezTo>
                      <a:pt x="20" y="34"/>
                      <a:pt x="20" y="34"/>
                      <a:pt x="20" y="34"/>
                    </a:cubicBezTo>
                    <a:cubicBezTo>
                      <a:pt x="20" y="0"/>
                      <a:pt x="20" y="0"/>
                      <a:pt x="20" y="0"/>
                    </a:cubicBezTo>
                    <a:cubicBezTo>
                      <a:pt x="13" y="0"/>
                      <a:pt x="13" y="0"/>
                      <a:pt x="13" y="0"/>
                    </a:cubicBezTo>
                    <a:lnTo>
                      <a:pt x="13" y="26"/>
                    </a:lnTo>
                    <a:close/>
                  </a:path>
                </a:pathLst>
              </a:custGeom>
              <a:grp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sp>
            <p:nvSpPr>
              <p:cNvPr id="104" name="Freeform 15">
                <a:extLst>
                  <a:ext uri="{FF2B5EF4-FFF2-40B4-BE49-F238E27FC236}">
                    <a16:creationId xmlns:a16="http://schemas.microsoft.com/office/drawing/2014/main" id="{BB481880-7AE0-49D7-9C07-0CD084F94693}"/>
                  </a:ext>
                </a:extLst>
              </p:cNvPr>
              <p:cNvSpPr>
                <a:spLocks noEditPoints="1"/>
              </p:cNvSpPr>
              <p:nvPr/>
            </p:nvSpPr>
            <p:spPr bwMode="auto">
              <a:xfrm>
                <a:off x="4127501" y="4194175"/>
                <a:ext cx="909638" cy="909637"/>
              </a:xfrm>
              <a:custGeom>
                <a:avLst/>
                <a:gdLst>
                  <a:gd name="T0" fmla="*/ 108 w 217"/>
                  <a:gd name="T1" fmla="*/ 0 h 217"/>
                  <a:gd name="T2" fmla="*/ 0 w 217"/>
                  <a:gd name="T3" fmla="*/ 108 h 217"/>
                  <a:gd name="T4" fmla="*/ 108 w 217"/>
                  <a:gd name="T5" fmla="*/ 217 h 217"/>
                  <a:gd name="T6" fmla="*/ 217 w 217"/>
                  <a:gd name="T7" fmla="*/ 108 h 217"/>
                  <a:gd name="T8" fmla="*/ 108 w 217"/>
                  <a:gd name="T9" fmla="*/ 0 h 217"/>
                  <a:gd name="T10" fmla="*/ 126 w 217"/>
                  <a:gd name="T11" fmla="*/ 53 h 217"/>
                  <a:gd name="T12" fmla="*/ 134 w 217"/>
                  <a:gd name="T13" fmla="*/ 53 h 217"/>
                  <a:gd name="T14" fmla="*/ 134 w 217"/>
                  <a:gd name="T15" fmla="*/ 82 h 217"/>
                  <a:gd name="T16" fmla="*/ 134 w 217"/>
                  <a:gd name="T17" fmla="*/ 84 h 217"/>
                  <a:gd name="T18" fmla="*/ 136 w 217"/>
                  <a:gd name="T19" fmla="*/ 84 h 217"/>
                  <a:gd name="T20" fmla="*/ 138 w 217"/>
                  <a:gd name="T21" fmla="*/ 84 h 217"/>
                  <a:gd name="T22" fmla="*/ 140 w 217"/>
                  <a:gd name="T23" fmla="*/ 82 h 217"/>
                  <a:gd name="T24" fmla="*/ 140 w 217"/>
                  <a:gd name="T25" fmla="*/ 53 h 217"/>
                  <a:gd name="T26" fmla="*/ 148 w 217"/>
                  <a:gd name="T27" fmla="*/ 53 h 217"/>
                  <a:gd name="T28" fmla="*/ 148 w 217"/>
                  <a:gd name="T29" fmla="*/ 91 h 217"/>
                  <a:gd name="T30" fmla="*/ 140 w 217"/>
                  <a:gd name="T31" fmla="*/ 91 h 217"/>
                  <a:gd name="T32" fmla="*/ 140 w 217"/>
                  <a:gd name="T33" fmla="*/ 86 h 217"/>
                  <a:gd name="T34" fmla="*/ 136 w 217"/>
                  <a:gd name="T35" fmla="*/ 90 h 217"/>
                  <a:gd name="T36" fmla="*/ 131 w 217"/>
                  <a:gd name="T37" fmla="*/ 91 h 217"/>
                  <a:gd name="T38" fmla="*/ 127 w 217"/>
                  <a:gd name="T39" fmla="*/ 89 h 217"/>
                  <a:gd name="T40" fmla="*/ 126 w 217"/>
                  <a:gd name="T41" fmla="*/ 84 h 217"/>
                  <a:gd name="T42" fmla="*/ 126 w 217"/>
                  <a:gd name="T43" fmla="*/ 53 h 217"/>
                  <a:gd name="T44" fmla="*/ 98 w 217"/>
                  <a:gd name="T45" fmla="*/ 62 h 217"/>
                  <a:gd name="T46" fmla="*/ 101 w 217"/>
                  <a:gd name="T47" fmla="*/ 55 h 217"/>
                  <a:gd name="T48" fmla="*/ 109 w 217"/>
                  <a:gd name="T49" fmla="*/ 52 h 217"/>
                  <a:gd name="T50" fmla="*/ 117 w 217"/>
                  <a:gd name="T51" fmla="*/ 55 h 217"/>
                  <a:gd name="T52" fmla="*/ 120 w 217"/>
                  <a:gd name="T53" fmla="*/ 62 h 217"/>
                  <a:gd name="T54" fmla="*/ 120 w 217"/>
                  <a:gd name="T55" fmla="*/ 81 h 217"/>
                  <a:gd name="T56" fmla="*/ 117 w 217"/>
                  <a:gd name="T57" fmla="*/ 89 h 217"/>
                  <a:gd name="T58" fmla="*/ 109 w 217"/>
                  <a:gd name="T59" fmla="*/ 91 h 217"/>
                  <a:gd name="T60" fmla="*/ 101 w 217"/>
                  <a:gd name="T61" fmla="*/ 89 h 217"/>
                  <a:gd name="T62" fmla="*/ 98 w 217"/>
                  <a:gd name="T63" fmla="*/ 81 h 217"/>
                  <a:gd name="T64" fmla="*/ 98 w 217"/>
                  <a:gd name="T65" fmla="*/ 62 h 217"/>
                  <a:gd name="T66" fmla="*/ 77 w 217"/>
                  <a:gd name="T67" fmla="*/ 40 h 217"/>
                  <a:gd name="T68" fmla="*/ 83 w 217"/>
                  <a:gd name="T69" fmla="*/ 60 h 217"/>
                  <a:gd name="T70" fmla="*/ 83 w 217"/>
                  <a:gd name="T71" fmla="*/ 60 h 217"/>
                  <a:gd name="T72" fmla="*/ 88 w 217"/>
                  <a:gd name="T73" fmla="*/ 40 h 217"/>
                  <a:gd name="T74" fmla="*/ 97 w 217"/>
                  <a:gd name="T75" fmla="*/ 40 h 217"/>
                  <a:gd name="T76" fmla="*/ 87 w 217"/>
                  <a:gd name="T77" fmla="*/ 70 h 217"/>
                  <a:gd name="T78" fmla="*/ 87 w 217"/>
                  <a:gd name="T79" fmla="*/ 91 h 217"/>
                  <a:gd name="T80" fmla="*/ 79 w 217"/>
                  <a:gd name="T81" fmla="*/ 91 h 217"/>
                  <a:gd name="T82" fmla="*/ 79 w 217"/>
                  <a:gd name="T83" fmla="*/ 71 h 217"/>
                  <a:gd name="T84" fmla="*/ 68 w 217"/>
                  <a:gd name="T85" fmla="*/ 40 h 217"/>
                  <a:gd name="T86" fmla="*/ 77 w 217"/>
                  <a:gd name="T87" fmla="*/ 40 h 217"/>
                  <a:gd name="T88" fmla="*/ 177 w 217"/>
                  <a:gd name="T89" fmla="*/ 146 h 217"/>
                  <a:gd name="T90" fmla="*/ 152 w 217"/>
                  <a:gd name="T91" fmla="*/ 171 h 217"/>
                  <a:gd name="T92" fmla="*/ 68 w 217"/>
                  <a:gd name="T93" fmla="*/ 171 h 217"/>
                  <a:gd name="T94" fmla="*/ 43 w 217"/>
                  <a:gd name="T95" fmla="*/ 146 h 217"/>
                  <a:gd name="T96" fmla="*/ 43 w 217"/>
                  <a:gd name="T97" fmla="*/ 127 h 217"/>
                  <a:gd name="T98" fmla="*/ 68 w 217"/>
                  <a:gd name="T99" fmla="*/ 102 h 217"/>
                  <a:gd name="T100" fmla="*/ 152 w 217"/>
                  <a:gd name="T101" fmla="*/ 102 h 217"/>
                  <a:gd name="T102" fmla="*/ 177 w 217"/>
                  <a:gd name="T103" fmla="*/ 127 h 217"/>
                  <a:gd name="T104" fmla="*/ 177 w 217"/>
                  <a:gd name="T105" fmla="*/ 146 h 2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217" h="217">
                    <a:moveTo>
                      <a:pt x="108" y="0"/>
                    </a:moveTo>
                    <a:cubicBezTo>
                      <a:pt x="48" y="0"/>
                      <a:pt x="0" y="48"/>
                      <a:pt x="0" y="108"/>
                    </a:cubicBezTo>
                    <a:cubicBezTo>
                      <a:pt x="0" y="169"/>
                      <a:pt x="48" y="217"/>
                      <a:pt x="108" y="217"/>
                    </a:cubicBezTo>
                    <a:cubicBezTo>
                      <a:pt x="169" y="217"/>
                      <a:pt x="217" y="169"/>
                      <a:pt x="217" y="108"/>
                    </a:cubicBezTo>
                    <a:cubicBezTo>
                      <a:pt x="217" y="48"/>
                      <a:pt x="169" y="0"/>
                      <a:pt x="108" y="0"/>
                    </a:cubicBezTo>
                    <a:close/>
                    <a:moveTo>
                      <a:pt x="126" y="53"/>
                    </a:moveTo>
                    <a:cubicBezTo>
                      <a:pt x="134" y="53"/>
                      <a:pt x="134" y="53"/>
                      <a:pt x="134" y="53"/>
                    </a:cubicBezTo>
                    <a:cubicBezTo>
                      <a:pt x="134" y="82"/>
                      <a:pt x="134" y="82"/>
                      <a:pt x="134" y="82"/>
                    </a:cubicBezTo>
                    <a:cubicBezTo>
                      <a:pt x="134" y="83"/>
                      <a:pt x="134" y="83"/>
                      <a:pt x="134" y="84"/>
                    </a:cubicBezTo>
                    <a:cubicBezTo>
                      <a:pt x="134" y="84"/>
                      <a:pt x="135" y="84"/>
                      <a:pt x="136" y="84"/>
                    </a:cubicBezTo>
                    <a:cubicBezTo>
                      <a:pt x="136" y="84"/>
                      <a:pt x="137" y="84"/>
                      <a:pt x="138" y="84"/>
                    </a:cubicBezTo>
                    <a:cubicBezTo>
                      <a:pt x="139" y="83"/>
                      <a:pt x="139" y="82"/>
                      <a:pt x="140" y="82"/>
                    </a:cubicBezTo>
                    <a:cubicBezTo>
                      <a:pt x="140" y="53"/>
                      <a:pt x="140" y="53"/>
                      <a:pt x="140" y="53"/>
                    </a:cubicBezTo>
                    <a:cubicBezTo>
                      <a:pt x="148" y="53"/>
                      <a:pt x="148" y="53"/>
                      <a:pt x="148" y="53"/>
                    </a:cubicBezTo>
                    <a:cubicBezTo>
                      <a:pt x="148" y="91"/>
                      <a:pt x="148" y="91"/>
                      <a:pt x="148" y="91"/>
                    </a:cubicBezTo>
                    <a:cubicBezTo>
                      <a:pt x="140" y="91"/>
                      <a:pt x="140" y="91"/>
                      <a:pt x="140" y="91"/>
                    </a:cubicBezTo>
                    <a:cubicBezTo>
                      <a:pt x="140" y="86"/>
                      <a:pt x="140" y="86"/>
                      <a:pt x="140" y="86"/>
                    </a:cubicBezTo>
                    <a:cubicBezTo>
                      <a:pt x="139" y="88"/>
                      <a:pt x="137" y="89"/>
                      <a:pt x="136" y="90"/>
                    </a:cubicBezTo>
                    <a:cubicBezTo>
                      <a:pt x="134" y="91"/>
                      <a:pt x="133" y="91"/>
                      <a:pt x="131" y="91"/>
                    </a:cubicBezTo>
                    <a:cubicBezTo>
                      <a:pt x="130" y="91"/>
                      <a:pt x="128" y="91"/>
                      <a:pt x="127" y="89"/>
                    </a:cubicBezTo>
                    <a:cubicBezTo>
                      <a:pt x="126" y="88"/>
                      <a:pt x="126" y="87"/>
                      <a:pt x="126" y="84"/>
                    </a:cubicBezTo>
                    <a:lnTo>
                      <a:pt x="126" y="53"/>
                    </a:lnTo>
                    <a:close/>
                    <a:moveTo>
                      <a:pt x="98" y="62"/>
                    </a:moveTo>
                    <a:cubicBezTo>
                      <a:pt x="98" y="59"/>
                      <a:pt x="99" y="57"/>
                      <a:pt x="101" y="55"/>
                    </a:cubicBezTo>
                    <a:cubicBezTo>
                      <a:pt x="103" y="53"/>
                      <a:pt x="106" y="52"/>
                      <a:pt x="109" y="52"/>
                    </a:cubicBezTo>
                    <a:cubicBezTo>
                      <a:pt x="112" y="52"/>
                      <a:pt x="115" y="53"/>
                      <a:pt x="117" y="55"/>
                    </a:cubicBezTo>
                    <a:cubicBezTo>
                      <a:pt x="119" y="57"/>
                      <a:pt x="120" y="59"/>
                      <a:pt x="120" y="62"/>
                    </a:cubicBezTo>
                    <a:cubicBezTo>
                      <a:pt x="120" y="81"/>
                      <a:pt x="120" y="81"/>
                      <a:pt x="120" y="81"/>
                    </a:cubicBezTo>
                    <a:cubicBezTo>
                      <a:pt x="120" y="84"/>
                      <a:pt x="119" y="87"/>
                      <a:pt x="117" y="89"/>
                    </a:cubicBezTo>
                    <a:cubicBezTo>
                      <a:pt x="115" y="91"/>
                      <a:pt x="112" y="91"/>
                      <a:pt x="109" y="91"/>
                    </a:cubicBezTo>
                    <a:cubicBezTo>
                      <a:pt x="105" y="91"/>
                      <a:pt x="103" y="91"/>
                      <a:pt x="101" y="89"/>
                    </a:cubicBezTo>
                    <a:cubicBezTo>
                      <a:pt x="99" y="87"/>
                      <a:pt x="98" y="84"/>
                      <a:pt x="98" y="81"/>
                    </a:cubicBezTo>
                    <a:lnTo>
                      <a:pt x="98" y="62"/>
                    </a:lnTo>
                    <a:close/>
                    <a:moveTo>
                      <a:pt x="77" y="40"/>
                    </a:moveTo>
                    <a:cubicBezTo>
                      <a:pt x="83" y="60"/>
                      <a:pt x="83" y="60"/>
                      <a:pt x="83" y="60"/>
                    </a:cubicBezTo>
                    <a:cubicBezTo>
                      <a:pt x="83" y="60"/>
                      <a:pt x="83" y="60"/>
                      <a:pt x="83" y="60"/>
                    </a:cubicBezTo>
                    <a:cubicBezTo>
                      <a:pt x="88" y="40"/>
                      <a:pt x="88" y="40"/>
                      <a:pt x="88" y="40"/>
                    </a:cubicBezTo>
                    <a:cubicBezTo>
                      <a:pt x="97" y="40"/>
                      <a:pt x="97" y="40"/>
                      <a:pt x="97" y="40"/>
                    </a:cubicBezTo>
                    <a:cubicBezTo>
                      <a:pt x="87" y="70"/>
                      <a:pt x="87" y="70"/>
                      <a:pt x="87" y="70"/>
                    </a:cubicBezTo>
                    <a:cubicBezTo>
                      <a:pt x="87" y="91"/>
                      <a:pt x="87" y="91"/>
                      <a:pt x="87" y="91"/>
                    </a:cubicBezTo>
                    <a:cubicBezTo>
                      <a:pt x="79" y="91"/>
                      <a:pt x="79" y="91"/>
                      <a:pt x="79" y="91"/>
                    </a:cubicBezTo>
                    <a:cubicBezTo>
                      <a:pt x="79" y="71"/>
                      <a:pt x="79" y="71"/>
                      <a:pt x="79" y="71"/>
                    </a:cubicBezTo>
                    <a:cubicBezTo>
                      <a:pt x="68" y="40"/>
                      <a:pt x="68" y="40"/>
                      <a:pt x="68" y="40"/>
                    </a:cubicBezTo>
                    <a:lnTo>
                      <a:pt x="77" y="40"/>
                    </a:lnTo>
                    <a:close/>
                    <a:moveTo>
                      <a:pt x="177" y="146"/>
                    </a:moveTo>
                    <a:cubicBezTo>
                      <a:pt x="177" y="160"/>
                      <a:pt x="166" y="171"/>
                      <a:pt x="152" y="171"/>
                    </a:cubicBezTo>
                    <a:cubicBezTo>
                      <a:pt x="68" y="171"/>
                      <a:pt x="68" y="171"/>
                      <a:pt x="68" y="171"/>
                    </a:cubicBezTo>
                    <a:cubicBezTo>
                      <a:pt x="54" y="171"/>
                      <a:pt x="43" y="160"/>
                      <a:pt x="43" y="146"/>
                    </a:cubicBezTo>
                    <a:cubicBezTo>
                      <a:pt x="43" y="127"/>
                      <a:pt x="43" y="127"/>
                      <a:pt x="43" y="127"/>
                    </a:cubicBezTo>
                    <a:cubicBezTo>
                      <a:pt x="43" y="113"/>
                      <a:pt x="54" y="102"/>
                      <a:pt x="68" y="102"/>
                    </a:cubicBezTo>
                    <a:cubicBezTo>
                      <a:pt x="152" y="102"/>
                      <a:pt x="152" y="102"/>
                      <a:pt x="152" y="102"/>
                    </a:cubicBezTo>
                    <a:cubicBezTo>
                      <a:pt x="166" y="102"/>
                      <a:pt x="177" y="113"/>
                      <a:pt x="177" y="127"/>
                    </a:cubicBezTo>
                    <a:lnTo>
                      <a:pt x="177" y="146"/>
                    </a:lnTo>
                    <a:close/>
                  </a:path>
                </a:pathLst>
              </a:custGeom>
              <a:grp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sp>
            <p:nvSpPr>
              <p:cNvPr id="105" name="Freeform 16">
                <a:extLst>
                  <a:ext uri="{FF2B5EF4-FFF2-40B4-BE49-F238E27FC236}">
                    <a16:creationId xmlns:a16="http://schemas.microsoft.com/office/drawing/2014/main" id="{D11F9DDF-DF97-426F-B914-7E724C464E33}"/>
                  </a:ext>
                </a:extLst>
              </p:cNvPr>
              <p:cNvSpPr>
                <a:spLocks noEditPoints="1"/>
              </p:cNvSpPr>
              <p:nvPr/>
            </p:nvSpPr>
            <p:spPr bwMode="auto">
              <a:xfrm>
                <a:off x="4697413" y="4705350"/>
                <a:ext cx="84138" cy="150812"/>
              </a:xfrm>
              <a:custGeom>
                <a:avLst/>
                <a:gdLst>
                  <a:gd name="T0" fmla="*/ 10 w 20"/>
                  <a:gd name="T1" fmla="*/ 0 h 36"/>
                  <a:gd name="T2" fmla="*/ 3 w 20"/>
                  <a:gd name="T3" fmla="*/ 3 h 36"/>
                  <a:gd name="T4" fmla="*/ 0 w 20"/>
                  <a:gd name="T5" fmla="*/ 10 h 36"/>
                  <a:gd name="T6" fmla="*/ 0 w 20"/>
                  <a:gd name="T7" fmla="*/ 25 h 36"/>
                  <a:gd name="T8" fmla="*/ 2 w 20"/>
                  <a:gd name="T9" fmla="*/ 33 h 36"/>
                  <a:gd name="T10" fmla="*/ 9 w 20"/>
                  <a:gd name="T11" fmla="*/ 36 h 36"/>
                  <a:gd name="T12" fmla="*/ 17 w 20"/>
                  <a:gd name="T13" fmla="*/ 33 h 36"/>
                  <a:gd name="T14" fmla="*/ 20 w 20"/>
                  <a:gd name="T15" fmla="*/ 25 h 36"/>
                  <a:gd name="T16" fmla="*/ 20 w 20"/>
                  <a:gd name="T17" fmla="*/ 23 h 36"/>
                  <a:gd name="T18" fmla="*/ 13 w 20"/>
                  <a:gd name="T19" fmla="*/ 23 h 36"/>
                  <a:gd name="T20" fmla="*/ 13 w 20"/>
                  <a:gd name="T21" fmla="*/ 25 h 36"/>
                  <a:gd name="T22" fmla="*/ 12 w 20"/>
                  <a:gd name="T23" fmla="*/ 29 h 36"/>
                  <a:gd name="T24" fmla="*/ 10 w 20"/>
                  <a:gd name="T25" fmla="*/ 30 h 36"/>
                  <a:gd name="T26" fmla="*/ 7 w 20"/>
                  <a:gd name="T27" fmla="*/ 29 h 36"/>
                  <a:gd name="T28" fmla="*/ 7 w 20"/>
                  <a:gd name="T29" fmla="*/ 25 h 36"/>
                  <a:gd name="T30" fmla="*/ 7 w 20"/>
                  <a:gd name="T31" fmla="*/ 19 h 36"/>
                  <a:gd name="T32" fmla="*/ 20 w 20"/>
                  <a:gd name="T33" fmla="*/ 19 h 36"/>
                  <a:gd name="T34" fmla="*/ 20 w 20"/>
                  <a:gd name="T35" fmla="*/ 10 h 36"/>
                  <a:gd name="T36" fmla="*/ 17 w 20"/>
                  <a:gd name="T37" fmla="*/ 3 h 36"/>
                  <a:gd name="T38" fmla="*/ 10 w 20"/>
                  <a:gd name="T39" fmla="*/ 0 h 36"/>
                  <a:gd name="T40" fmla="*/ 13 w 20"/>
                  <a:gd name="T41" fmla="*/ 13 h 36"/>
                  <a:gd name="T42" fmla="*/ 7 w 20"/>
                  <a:gd name="T43" fmla="*/ 13 h 36"/>
                  <a:gd name="T44" fmla="*/ 7 w 20"/>
                  <a:gd name="T45" fmla="*/ 10 h 36"/>
                  <a:gd name="T46" fmla="*/ 7 w 20"/>
                  <a:gd name="T47" fmla="*/ 7 h 36"/>
                  <a:gd name="T48" fmla="*/ 10 w 20"/>
                  <a:gd name="T49" fmla="*/ 6 h 36"/>
                  <a:gd name="T50" fmla="*/ 12 w 20"/>
                  <a:gd name="T51" fmla="*/ 7 h 36"/>
                  <a:gd name="T52" fmla="*/ 13 w 20"/>
                  <a:gd name="T53" fmla="*/ 10 h 36"/>
                  <a:gd name="T54" fmla="*/ 13 w 20"/>
                  <a:gd name="T55" fmla="*/ 13 h 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20" h="36">
                    <a:moveTo>
                      <a:pt x="10" y="0"/>
                    </a:moveTo>
                    <a:cubicBezTo>
                      <a:pt x="7" y="0"/>
                      <a:pt x="4" y="1"/>
                      <a:pt x="3" y="3"/>
                    </a:cubicBezTo>
                    <a:cubicBezTo>
                      <a:pt x="1" y="5"/>
                      <a:pt x="0" y="7"/>
                      <a:pt x="0" y="10"/>
                    </a:cubicBezTo>
                    <a:cubicBezTo>
                      <a:pt x="0" y="25"/>
                      <a:pt x="0" y="25"/>
                      <a:pt x="0" y="25"/>
                    </a:cubicBezTo>
                    <a:cubicBezTo>
                      <a:pt x="0" y="28"/>
                      <a:pt x="1" y="31"/>
                      <a:pt x="2" y="33"/>
                    </a:cubicBezTo>
                    <a:cubicBezTo>
                      <a:pt x="4" y="35"/>
                      <a:pt x="6" y="36"/>
                      <a:pt x="9" y="36"/>
                    </a:cubicBezTo>
                    <a:cubicBezTo>
                      <a:pt x="13" y="36"/>
                      <a:pt x="15" y="35"/>
                      <a:pt x="17" y="33"/>
                    </a:cubicBezTo>
                    <a:cubicBezTo>
                      <a:pt x="19" y="31"/>
                      <a:pt x="20" y="29"/>
                      <a:pt x="20" y="25"/>
                    </a:cubicBezTo>
                    <a:cubicBezTo>
                      <a:pt x="20" y="23"/>
                      <a:pt x="20" y="23"/>
                      <a:pt x="20" y="23"/>
                    </a:cubicBezTo>
                    <a:cubicBezTo>
                      <a:pt x="13" y="23"/>
                      <a:pt x="13" y="23"/>
                      <a:pt x="13" y="23"/>
                    </a:cubicBezTo>
                    <a:cubicBezTo>
                      <a:pt x="13" y="25"/>
                      <a:pt x="13" y="25"/>
                      <a:pt x="13" y="25"/>
                    </a:cubicBezTo>
                    <a:cubicBezTo>
                      <a:pt x="13" y="27"/>
                      <a:pt x="12" y="28"/>
                      <a:pt x="12" y="29"/>
                    </a:cubicBezTo>
                    <a:cubicBezTo>
                      <a:pt x="11" y="29"/>
                      <a:pt x="11" y="30"/>
                      <a:pt x="10" y="30"/>
                    </a:cubicBezTo>
                    <a:cubicBezTo>
                      <a:pt x="8" y="30"/>
                      <a:pt x="8" y="29"/>
                      <a:pt x="7" y="29"/>
                    </a:cubicBezTo>
                    <a:cubicBezTo>
                      <a:pt x="7" y="28"/>
                      <a:pt x="7" y="27"/>
                      <a:pt x="7" y="25"/>
                    </a:cubicBezTo>
                    <a:cubicBezTo>
                      <a:pt x="7" y="19"/>
                      <a:pt x="7" y="19"/>
                      <a:pt x="7" y="19"/>
                    </a:cubicBezTo>
                    <a:cubicBezTo>
                      <a:pt x="20" y="19"/>
                      <a:pt x="20" y="19"/>
                      <a:pt x="20" y="19"/>
                    </a:cubicBezTo>
                    <a:cubicBezTo>
                      <a:pt x="20" y="10"/>
                      <a:pt x="20" y="10"/>
                      <a:pt x="20" y="10"/>
                    </a:cubicBezTo>
                    <a:cubicBezTo>
                      <a:pt x="20" y="7"/>
                      <a:pt x="19" y="4"/>
                      <a:pt x="17" y="3"/>
                    </a:cubicBezTo>
                    <a:cubicBezTo>
                      <a:pt x="15" y="1"/>
                      <a:pt x="13" y="0"/>
                      <a:pt x="10" y="0"/>
                    </a:cubicBezTo>
                    <a:close/>
                    <a:moveTo>
                      <a:pt x="13" y="13"/>
                    </a:moveTo>
                    <a:cubicBezTo>
                      <a:pt x="7" y="13"/>
                      <a:pt x="7" y="13"/>
                      <a:pt x="7" y="13"/>
                    </a:cubicBezTo>
                    <a:cubicBezTo>
                      <a:pt x="7" y="10"/>
                      <a:pt x="7" y="10"/>
                      <a:pt x="7" y="10"/>
                    </a:cubicBezTo>
                    <a:cubicBezTo>
                      <a:pt x="7" y="9"/>
                      <a:pt x="7" y="8"/>
                      <a:pt x="7" y="7"/>
                    </a:cubicBezTo>
                    <a:cubicBezTo>
                      <a:pt x="8" y="6"/>
                      <a:pt x="9" y="6"/>
                      <a:pt x="10" y="6"/>
                    </a:cubicBezTo>
                    <a:cubicBezTo>
                      <a:pt x="11" y="6"/>
                      <a:pt x="11" y="6"/>
                      <a:pt x="12" y="7"/>
                    </a:cubicBezTo>
                    <a:cubicBezTo>
                      <a:pt x="12" y="8"/>
                      <a:pt x="13" y="9"/>
                      <a:pt x="13" y="10"/>
                    </a:cubicBezTo>
                    <a:lnTo>
                      <a:pt x="13" y="13"/>
                    </a:lnTo>
                    <a:close/>
                  </a:path>
                </a:pathLst>
              </a:custGeom>
              <a:grp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grpSp>
        <p:grpSp>
          <p:nvGrpSpPr>
            <p:cNvPr id="60" name="Group 34">
              <a:extLst>
                <a:ext uri="{FF2B5EF4-FFF2-40B4-BE49-F238E27FC236}">
                  <a16:creationId xmlns:a16="http://schemas.microsoft.com/office/drawing/2014/main" id="{86A8E125-76B5-453F-9CEE-1BBF3F51DAC3}"/>
                </a:ext>
              </a:extLst>
            </p:cNvPr>
            <p:cNvGrpSpPr/>
            <p:nvPr/>
          </p:nvGrpSpPr>
          <p:grpSpPr>
            <a:xfrm>
              <a:off x="10861947" y="1773325"/>
              <a:ext cx="534188" cy="534188"/>
              <a:chOff x="11395868" y="1690688"/>
              <a:chExt cx="557213" cy="557212"/>
            </a:xfrm>
            <a:solidFill>
              <a:srgbClr val="CCF2EA"/>
            </a:solidFill>
          </p:grpSpPr>
          <p:sp>
            <p:nvSpPr>
              <p:cNvPr id="97" name="Freeform 17">
                <a:extLst>
                  <a:ext uri="{FF2B5EF4-FFF2-40B4-BE49-F238E27FC236}">
                    <a16:creationId xmlns:a16="http://schemas.microsoft.com/office/drawing/2014/main" id="{6A65A428-90C7-48EC-B838-82EB817A30E2}"/>
                  </a:ext>
                </a:extLst>
              </p:cNvPr>
              <p:cNvSpPr/>
              <p:nvPr/>
            </p:nvSpPr>
            <p:spPr bwMode="auto">
              <a:xfrm>
                <a:off x="11580018" y="1857375"/>
                <a:ext cx="71438" cy="93662"/>
              </a:xfrm>
              <a:custGeom>
                <a:avLst/>
                <a:gdLst>
                  <a:gd name="T0" fmla="*/ 10 w 17"/>
                  <a:gd name="T1" fmla="*/ 22 h 22"/>
                  <a:gd name="T2" fmla="*/ 14 w 17"/>
                  <a:gd name="T3" fmla="*/ 20 h 22"/>
                  <a:gd name="T4" fmla="*/ 16 w 17"/>
                  <a:gd name="T5" fmla="*/ 11 h 22"/>
                  <a:gd name="T6" fmla="*/ 6 w 17"/>
                  <a:gd name="T7" fmla="*/ 0 h 22"/>
                  <a:gd name="T8" fmla="*/ 6 w 17"/>
                  <a:gd name="T9" fmla="*/ 0 h 22"/>
                  <a:gd name="T10" fmla="*/ 2 w 17"/>
                  <a:gd name="T11" fmla="*/ 2 h 22"/>
                  <a:gd name="T12" fmla="*/ 0 w 17"/>
                  <a:gd name="T13" fmla="*/ 10 h 22"/>
                  <a:gd name="T14" fmla="*/ 10 w 17"/>
                  <a:gd name="T15" fmla="*/ 22 h 2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7" h="22">
                    <a:moveTo>
                      <a:pt x="10" y="22"/>
                    </a:moveTo>
                    <a:cubicBezTo>
                      <a:pt x="12" y="22"/>
                      <a:pt x="13" y="21"/>
                      <a:pt x="14" y="20"/>
                    </a:cubicBezTo>
                    <a:cubicBezTo>
                      <a:pt x="16" y="18"/>
                      <a:pt x="17" y="15"/>
                      <a:pt x="16" y="11"/>
                    </a:cubicBezTo>
                    <a:cubicBezTo>
                      <a:pt x="15" y="5"/>
                      <a:pt x="11" y="0"/>
                      <a:pt x="6" y="0"/>
                    </a:cubicBezTo>
                    <a:cubicBezTo>
                      <a:pt x="6" y="0"/>
                      <a:pt x="6" y="0"/>
                      <a:pt x="6" y="0"/>
                    </a:cubicBezTo>
                    <a:cubicBezTo>
                      <a:pt x="5" y="0"/>
                      <a:pt x="3" y="0"/>
                      <a:pt x="2" y="2"/>
                    </a:cubicBezTo>
                    <a:cubicBezTo>
                      <a:pt x="0" y="4"/>
                      <a:pt x="0" y="7"/>
                      <a:pt x="0" y="10"/>
                    </a:cubicBezTo>
                    <a:cubicBezTo>
                      <a:pt x="1" y="16"/>
                      <a:pt x="5" y="22"/>
                      <a:pt x="10" y="22"/>
                    </a:cubicBezTo>
                    <a:close/>
                  </a:path>
                </a:pathLst>
              </a:custGeom>
              <a:grp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sp>
            <p:nvSpPr>
              <p:cNvPr id="98" name="Freeform 18">
                <a:extLst>
                  <a:ext uri="{FF2B5EF4-FFF2-40B4-BE49-F238E27FC236}">
                    <a16:creationId xmlns:a16="http://schemas.microsoft.com/office/drawing/2014/main" id="{65B67C9C-EEDB-41B8-9D92-846AF9315C09}"/>
                  </a:ext>
                </a:extLst>
              </p:cNvPr>
              <p:cNvSpPr/>
              <p:nvPr/>
            </p:nvSpPr>
            <p:spPr bwMode="auto">
              <a:xfrm>
                <a:off x="11559381" y="2020888"/>
                <a:ext cx="107950" cy="76200"/>
              </a:xfrm>
              <a:custGeom>
                <a:avLst/>
                <a:gdLst>
                  <a:gd name="T0" fmla="*/ 20 w 26"/>
                  <a:gd name="T1" fmla="*/ 1 h 18"/>
                  <a:gd name="T2" fmla="*/ 19 w 26"/>
                  <a:gd name="T3" fmla="*/ 0 h 18"/>
                  <a:gd name="T4" fmla="*/ 14 w 26"/>
                  <a:gd name="T5" fmla="*/ 0 h 18"/>
                  <a:gd name="T6" fmla="*/ 14 w 26"/>
                  <a:gd name="T7" fmla="*/ 0 h 18"/>
                  <a:gd name="T8" fmla="*/ 0 w 26"/>
                  <a:gd name="T9" fmla="*/ 9 h 18"/>
                  <a:gd name="T10" fmla="*/ 13 w 26"/>
                  <a:gd name="T11" fmla="*/ 18 h 18"/>
                  <a:gd name="T12" fmla="*/ 26 w 26"/>
                  <a:gd name="T13" fmla="*/ 9 h 18"/>
                  <a:gd name="T14" fmla="*/ 26 w 26"/>
                  <a:gd name="T15" fmla="*/ 7 h 18"/>
                  <a:gd name="T16" fmla="*/ 20 w 26"/>
                  <a:gd name="T17" fmla="*/ 1 h 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6" h="18">
                    <a:moveTo>
                      <a:pt x="20" y="1"/>
                    </a:moveTo>
                    <a:cubicBezTo>
                      <a:pt x="19" y="1"/>
                      <a:pt x="19" y="1"/>
                      <a:pt x="19" y="0"/>
                    </a:cubicBezTo>
                    <a:cubicBezTo>
                      <a:pt x="17" y="0"/>
                      <a:pt x="16" y="0"/>
                      <a:pt x="14" y="0"/>
                    </a:cubicBezTo>
                    <a:cubicBezTo>
                      <a:pt x="14" y="0"/>
                      <a:pt x="14" y="0"/>
                      <a:pt x="14" y="0"/>
                    </a:cubicBezTo>
                    <a:cubicBezTo>
                      <a:pt x="7" y="0"/>
                      <a:pt x="0" y="4"/>
                      <a:pt x="0" y="9"/>
                    </a:cubicBezTo>
                    <a:cubicBezTo>
                      <a:pt x="0" y="14"/>
                      <a:pt x="6" y="18"/>
                      <a:pt x="13" y="18"/>
                    </a:cubicBezTo>
                    <a:cubicBezTo>
                      <a:pt x="22" y="18"/>
                      <a:pt x="26" y="15"/>
                      <a:pt x="26" y="9"/>
                    </a:cubicBezTo>
                    <a:cubicBezTo>
                      <a:pt x="26" y="9"/>
                      <a:pt x="26" y="8"/>
                      <a:pt x="26" y="7"/>
                    </a:cubicBezTo>
                    <a:cubicBezTo>
                      <a:pt x="25" y="5"/>
                      <a:pt x="23" y="4"/>
                      <a:pt x="20" y="1"/>
                    </a:cubicBezTo>
                    <a:close/>
                  </a:path>
                </a:pathLst>
              </a:custGeom>
              <a:grp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sp>
            <p:nvSpPr>
              <p:cNvPr id="99" name="Freeform 19">
                <a:extLst>
                  <a:ext uri="{FF2B5EF4-FFF2-40B4-BE49-F238E27FC236}">
                    <a16:creationId xmlns:a16="http://schemas.microsoft.com/office/drawing/2014/main" id="{77B35F98-C874-49E3-8351-1F7AA822BF48}"/>
                  </a:ext>
                </a:extLst>
              </p:cNvPr>
              <p:cNvSpPr>
                <a:spLocks noEditPoints="1"/>
              </p:cNvSpPr>
              <p:nvPr/>
            </p:nvSpPr>
            <p:spPr bwMode="auto">
              <a:xfrm>
                <a:off x="11395868" y="1690688"/>
                <a:ext cx="557213" cy="557212"/>
              </a:xfrm>
              <a:custGeom>
                <a:avLst/>
                <a:gdLst>
                  <a:gd name="T0" fmla="*/ 66 w 133"/>
                  <a:gd name="T1" fmla="*/ 0 h 133"/>
                  <a:gd name="T2" fmla="*/ 0 w 133"/>
                  <a:gd name="T3" fmla="*/ 67 h 133"/>
                  <a:gd name="T4" fmla="*/ 66 w 133"/>
                  <a:gd name="T5" fmla="*/ 133 h 133"/>
                  <a:gd name="T6" fmla="*/ 133 w 133"/>
                  <a:gd name="T7" fmla="*/ 67 h 133"/>
                  <a:gd name="T8" fmla="*/ 66 w 133"/>
                  <a:gd name="T9" fmla="*/ 0 h 133"/>
                  <a:gd name="T10" fmla="*/ 60 w 133"/>
                  <a:gd name="T11" fmla="*/ 103 h 133"/>
                  <a:gd name="T12" fmla="*/ 52 w 133"/>
                  <a:gd name="T13" fmla="*/ 104 h 133"/>
                  <a:gd name="T14" fmla="*/ 42 w 133"/>
                  <a:gd name="T15" fmla="*/ 103 h 133"/>
                  <a:gd name="T16" fmla="*/ 30 w 133"/>
                  <a:gd name="T17" fmla="*/ 95 h 133"/>
                  <a:gd name="T18" fmla="*/ 29 w 133"/>
                  <a:gd name="T19" fmla="*/ 90 h 133"/>
                  <a:gd name="T20" fmla="*/ 30 w 133"/>
                  <a:gd name="T21" fmla="*/ 85 h 133"/>
                  <a:gd name="T22" fmla="*/ 51 w 133"/>
                  <a:gd name="T23" fmla="*/ 74 h 133"/>
                  <a:gd name="T24" fmla="*/ 51 w 133"/>
                  <a:gd name="T25" fmla="*/ 74 h 133"/>
                  <a:gd name="T26" fmla="*/ 50 w 133"/>
                  <a:gd name="T27" fmla="*/ 69 h 133"/>
                  <a:gd name="T28" fmla="*/ 50 w 133"/>
                  <a:gd name="T29" fmla="*/ 67 h 133"/>
                  <a:gd name="T30" fmla="*/ 33 w 133"/>
                  <a:gd name="T31" fmla="*/ 50 h 133"/>
                  <a:gd name="T32" fmla="*/ 46 w 133"/>
                  <a:gd name="T33" fmla="*/ 35 h 133"/>
                  <a:gd name="T34" fmla="*/ 53 w 133"/>
                  <a:gd name="T35" fmla="*/ 33 h 133"/>
                  <a:gd name="T36" fmla="*/ 74 w 133"/>
                  <a:gd name="T37" fmla="*/ 33 h 133"/>
                  <a:gd name="T38" fmla="*/ 75 w 133"/>
                  <a:gd name="T39" fmla="*/ 35 h 133"/>
                  <a:gd name="T40" fmla="*/ 75 w 133"/>
                  <a:gd name="T41" fmla="*/ 36 h 133"/>
                  <a:gd name="T42" fmla="*/ 70 w 133"/>
                  <a:gd name="T43" fmla="*/ 40 h 133"/>
                  <a:gd name="T44" fmla="*/ 69 w 133"/>
                  <a:gd name="T45" fmla="*/ 40 h 133"/>
                  <a:gd name="T46" fmla="*/ 68 w 133"/>
                  <a:gd name="T47" fmla="*/ 40 h 133"/>
                  <a:gd name="T48" fmla="*/ 71 w 133"/>
                  <a:gd name="T49" fmla="*/ 50 h 133"/>
                  <a:gd name="T50" fmla="*/ 64 w 133"/>
                  <a:gd name="T51" fmla="*/ 63 h 133"/>
                  <a:gd name="T52" fmla="*/ 61 w 133"/>
                  <a:gd name="T53" fmla="*/ 67 h 133"/>
                  <a:gd name="T54" fmla="*/ 66 w 133"/>
                  <a:gd name="T55" fmla="*/ 73 h 133"/>
                  <a:gd name="T56" fmla="*/ 74 w 133"/>
                  <a:gd name="T57" fmla="*/ 87 h 133"/>
                  <a:gd name="T58" fmla="*/ 60 w 133"/>
                  <a:gd name="T59" fmla="*/ 103 h 133"/>
                  <a:gd name="T60" fmla="*/ 107 w 133"/>
                  <a:gd name="T61" fmla="*/ 67 h 133"/>
                  <a:gd name="T62" fmla="*/ 106 w 133"/>
                  <a:gd name="T63" fmla="*/ 69 h 133"/>
                  <a:gd name="T64" fmla="*/ 94 w 133"/>
                  <a:gd name="T65" fmla="*/ 69 h 133"/>
                  <a:gd name="T66" fmla="*/ 94 w 133"/>
                  <a:gd name="T67" fmla="*/ 81 h 133"/>
                  <a:gd name="T68" fmla="*/ 92 w 133"/>
                  <a:gd name="T69" fmla="*/ 82 h 133"/>
                  <a:gd name="T70" fmla="*/ 89 w 133"/>
                  <a:gd name="T71" fmla="*/ 82 h 133"/>
                  <a:gd name="T72" fmla="*/ 87 w 133"/>
                  <a:gd name="T73" fmla="*/ 81 h 133"/>
                  <a:gd name="T74" fmla="*/ 87 w 133"/>
                  <a:gd name="T75" fmla="*/ 69 h 133"/>
                  <a:gd name="T76" fmla="*/ 75 w 133"/>
                  <a:gd name="T77" fmla="*/ 69 h 133"/>
                  <a:gd name="T78" fmla="*/ 74 w 133"/>
                  <a:gd name="T79" fmla="*/ 67 h 133"/>
                  <a:gd name="T80" fmla="*/ 74 w 133"/>
                  <a:gd name="T81" fmla="*/ 64 h 133"/>
                  <a:gd name="T82" fmla="*/ 75 w 133"/>
                  <a:gd name="T83" fmla="*/ 62 h 133"/>
                  <a:gd name="T84" fmla="*/ 87 w 133"/>
                  <a:gd name="T85" fmla="*/ 62 h 133"/>
                  <a:gd name="T86" fmla="*/ 87 w 133"/>
                  <a:gd name="T87" fmla="*/ 50 h 133"/>
                  <a:gd name="T88" fmla="*/ 89 w 133"/>
                  <a:gd name="T89" fmla="*/ 49 h 133"/>
                  <a:gd name="T90" fmla="*/ 92 w 133"/>
                  <a:gd name="T91" fmla="*/ 49 h 133"/>
                  <a:gd name="T92" fmla="*/ 94 w 133"/>
                  <a:gd name="T93" fmla="*/ 50 h 133"/>
                  <a:gd name="T94" fmla="*/ 94 w 133"/>
                  <a:gd name="T95" fmla="*/ 62 h 133"/>
                  <a:gd name="T96" fmla="*/ 106 w 133"/>
                  <a:gd name="T97" fmla="*/ 62 h 133"/>
                  <a:gd name="T98" fmla="*/ 107 w 133"/>
                  <a:gd name="T99" fmla="*/ 64 h 133"/>
                  <a:gd name="T100" fmla="*/ 107 w 133"/>
                  <a:gd name="T101" fmla="*/ 67 h 1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133" h="133">
                    <a:moveTo>
                      <a:pt x="66" y="0"/>
                    </a:moveTo>
                    <a:cubicBezTo>
                      <a:pt x="29" y="0"/>
                      <a:pt x="0" y="30"/>
                      <a:pt x="0" y="67"/>
                    </a:cubicBezTo>
                    <a:cubicBezTo>
                      <a:pt x="0" y="103"/>
                      <a:pt x="29" y="133"/>
                      <a:pt x="66" y="133"/>
                    </a:cubicBezTo>
                    <a:cubicBezTo>
                      <a:pt x="103" y="133"/>
                      <a:pt x="133" y="103"/>
                      <a:pt x="133" y="67"/>
                    </a:cubicBezTo>
                    <a:cubicBezTo>
                      <a:pt x="133" y="30"/>
                      <a:pt x="103" y="0"/>
                      <a:pt x="66" y="0"/>
                    </a:cubicBezTo>
                    <a:close/>
                    <a:moveTo>
                      <a:pt x="60" y="103"/>
                    </a:moveTo>
                    <a:cubicBezTo>
                      <a:pt x="58" y="104"/>
                      <a:pt x="55" y="104"/>
                      <a:pt x="52" y="104"/>
                    </a:cubicBezTo>
                    <a:cubicBezTo>
                      <a:pt x="48" y="104"/>
                      <a:pt x="45" y="104"/>
                      <a:pt x="42" y="103"/>
                    </a:cubicBezTo>
                    <a:cubicBezTo>
                      <a:pt x="36" y="101"/>
                      <a:pt x="32" y="99"/>
                      <a:pt x="30" y="95"/>
                    </a:cubicBezTo>
                    <a:cubicBezTo>
                      <a:pt x="29" y="94"/>
                      <a:pt x="29" y="92"/>
                      <a:pt x="29" y="90"/>
                    </a:cubicBezTo>
                    <a:cubicBezTo>
                      <a:pt x="29" y="88"/>
                      <a:pt x="29" y="87"/>
                      <a:pt x="30" y="85"/>
                    </a:cubicBezTo>
                    <a:cubicBezTo>
                      <a:pt x="33" y="78"/>
                      <a:pt x="42" y="74"/>
                      <a:pt x="51" y="74"/>
                    </a:cubicBezTo>
                    <a:cubicBezTo>
                      <a:pt x="51" y="74"/>
                      <a:pt x="51" y="74"/>
                      <a:pt x="51" y="74"/>
                    </a:cubicBezTo>
                    <a:cubicBezTo>
                      <a:pt x="50" y="72"/>
                      <a:pt x="50" y="71"/>
                      <a:pt x="50" y="69"/>
                    </a:cubicBezTo>
                    <a:cubicBezTo>
                      <a:pt x="50" y="69"/>
                      <a:pt x="50" y="68"/>
                      <a:pt x="50" y="67"/>
                    </a:cubicBezTo>
                    <a:cubicBezTo>
                      <a:pt x="40" y="67"/>
                      <a:pt x="33" y="60"/>
                      <a:pt x="33" y="50"/>
                    </a:cubicBezTo>
                    <a:cubicBezTo>
                      <a:pt x="33" y="44"/>
                      <a:pt x="39" y="37"/>
                      <a:pt x="46" y="35"/>
                    </a:cubicBezTo>
                    <a:cubicBezTo>
                      <a:pt x="48" y="34"/>
                      <a:pt x="51" y="33"/>
                      <a:pt x="53" y="33"/>
                    </a:cubicBezTo>
                    <a:cubicBezTo>
                      <a:pt x="74" y="33"/>
                      <a:pt x="74" y="33"/>
                      <a:pt x="74" y="33"/>
                    </a:cubicBezTo>
                    <a:cubicBezTo>
                      <a:pt x="75" y="33"/>
                      <a:pt x="75" y="34"/>
                      <a:pt x="75" y="35"/>
                    </a:cubicBezTo>
                    <a:cubicBezTo>
                      <a:pt x="76" y="35"/>
                      <a:pt x="75" y="36"/>
                      <a:pt x="75" y="36"/>
                    </a:cubicBezTo>
                    <a:cubicBezTo>
                      <a:pt x="70" y="40"/>
                      <a:pt x="70" y="40"/>
                      <a:pt x="70" y="40"/>
                    </a:cubicBezTo>
                    <a:cubicBezTo>
                      <a:pt x="70" y="40"/>
                      <a:pt x="70" y="40"/>
                      <a:pt x="69" y="40"/>
                    </a:cubicBezTo>
                    <a:cubicBezTo>
                      <a:pt x="68" y="40"/>
                      <a:pt x="68" y="40"/>
                      <a:pt x="68" y="40"/>
                    </a:cubicBezTo>
                    <a:cubicBezTo>
                      <a:pt x="70" y="43"/>
                      <a:pt x="71" y="46"/>
                      <a:pt x="71" y="50"/>
                    </a:cubicBezTo>
                    <a:cubicBezTo>
                      <a:pt x="71" y="55"/>
                      <a:pt x="69" y="59"/>
                      <a:pt x="64" y="63"/>
                    </a:cubicBezTo>
                    <a:cubicBezTo>
                      <a:pt x="61" y="65"/>
                      <a:pt x="61" y="66"/>
                      <a:pt x="61" y="67"/>
                    </a:cubicBezTo>
                    <a:cubicBezTo>
                      <a:pt x="61" y="68"/>
                      <a:pt x="63" y="71"/>
                      <a:pt x="66" y="73"/>
                    </a:cubicBezTo>
                    <a:cubicBezTo>
                      <a:pt x="72" y="77"/>
                      <a:pt x="74" y="81"/>
                      <a:pt x="74" y="87"/>
                    </a:cubicBezTo>
                    <a:cubicBezTo>
                      <a:pt x="74" y="94"/>
                      <a:pt x="69" y="101"/>
                      <a:pt x="60" y="103"/>
                    </a:cubicBezTo>
                    <a:close/>
                    <a:moveTo>
                      <a:pt x="107" y="67"/>
                    </a:moveTo>
                    <a:cubicBezTo>
                      <a:pt x="107" y="68"/>
                      <a:pt x="107" y="69"/>
                      <a:pt x="106" y="69"/>
                    </a:cubicBezTo>
                    <a:cubicBezTo>
                      <a:pt x="94" y="69"/>
                      <a:pt x="94" y="69"/>
                      <a:pt x="94" y="69"/>
                    </a:cubicBezTo>
                    <a:cubicBezTo>
                      <a:pt x="94" y="81"/>
                      <a:pt x="94" y="81"/>
                      <a:pt x="94" y="81"/>
                    </a:cubicBezTo>
                    <a:cubicBezTo>
                      <a:pt x="94" y="82"/>
                      <a:pt x="93" y="82"/>
                      <a:pt x="92" y="82"/>
                    </a:cubicBezTo>
                    <a:cubicBezTo>
                      <a:pt x="89" y="82"/>
                      <a:pt x="89" y="82"/>
                      <a:pt x="89" y="82"/>
                    </a:cubicBezTo>
                    <a:cubicBezTo>
                      <a:pt x="88" y="82"/>
                      <a:pt x="87" y="82"/>
                      <a:pt x="87" y="81"/>
                    </a:cubicBezTo>
                    <a:cubicBezTo>
                      <a:pt x="87" y="69"/>
                      <a:pt x="87" y="69"/>
                      <a:pt x="87" y="69"/>
                    </a:cubicBezTo>
                    <a:cubicBezTo>
                      <a:pt x="75" y="69"/>
                      <a:pt x="75" y="69"/>
                      <a:pt x="75" y="69"/>
                    </a:cubicBezTo>
                    <a:cubicBezTo>
                      <a:pt x="74" y="69"/>
                      <a:pt x="74" y="68"/>
                      <a:pt x="74" y="67"/>
                    </a:cubicBezTo>
                    <a:cubicBezTo>
                      <a:pt x="74" y="64"/>
                      <a:pt x="74" y="64"/>
                      <a:pt x="74" y="64"/>
                    </a:cubicBezTo>
                    <a:cubicBezTo>
                      <a:pt x="74" y="63"/>
                      <a:pt x="74" y="62"/>
                      <a:pt x="75" y="62"/>
                    </a:cubicBezTo>
                    <a:cubicBezTo>
                      <a:pt x="87" y="62"/>
                      <a:pt x="87" y="62"/>
                      <a:pt x="87" y="62"/>
                    </a:cubicBezTo>
                    <a:cubicBezTo>
                      <a:pt x="87" y="50"/>
                      <a:pt x="87" y="50"/>
                      <a:pt x="87" y="50"/>
                    </a:cubicBezTo>
                    <a:cubicBezTo>
                      <a:pt x="87" y="49"/>
                      <a:pt x="88" y="49"/>
                      <a:pt x="89" y="49"/>
                    </a:cubicBezTo>
                    <a:cubicBezTo>
                      <a:pt x="92" y="49"/>
                      <a:pt x="92" y="49"/>
                      <a:pt x="92" y="49"/>
                    </a:cubicBezTo>
                    <a:cubicBezTo>
                      <a:pt x="93" y="49"/>
                      <a:pt x="94" y="49"/>
                      <a:pt x="94" y="50"/>
                    </a:cubicBezTo>
                    <a:cubicBezTo>
                      <a:pt x="94" y="62"/>
                      <a:pt x="94" y="62"/>
                      <a:pt x="94" y="62"/>
                    </a:cubicBezTo>
                    <a:cubicBezTo>
                      <a:pt x="106" y="62"/>
                      <a:pt x="106" y="62"/>
                      <a:pt x="106" y="62"/>
                    </a:cubicBezTo>
                    <a:cubicBezTo>
                      <a:pt x="107" y="62"/>
                      <a:pt x="107" y="63"/>
                      <a:pt x="107" y="64"/>
                    </a:cubicBezTo>
                    <a:lnTo>
                      <a:pt x="107" y="67"/>
                    </a:lnTo>
                    <a:close/>
                  </a:path>
                </a:pathLst>
              </a:custGeom>
              <a:grp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grpSp>
        <p:sp>
          <p:nvSpPr>
            <p:cNvPr id="61" name="Freeform 32">
              <a:extLst>
                <a:ext uri="{FF2B5EF4-FFF2-40B4-BE49-F238E27FC236}">
                  <a16:creationId xmlns:a16="http://schemas.microsoft.com/office/drawing/2014/main" id="{0479E9BB-24A3-426C-8F34-A48A8CBBA642}"/>
                </a:ext>
              </a:extLst>
            </p:cNvPr>
            <p:cNvSpPr>
              <a:spLocks noEditPoints="1"/>
            </p:cNvSpPr>
            <p:nvPr/>
          </p:nvSpPr>
          <p:spPr bwMode="auto">
            <a:xfrm>
              <a:off x="8002294" y="2797565"/>
              <a:ext cx="957277" cy="479399"/>
            </a:xfrm>
            <a:custGeom>
              <a:avLst/>
              <a:gdLst>
                <a:gd name="T0" fmla="*/ 101 w 238"/>
                <a:gd name="T1" fmla="*/ 35 h 119"/>
                <a:gd name="T2" fmla="*/ 190 w 238"/>
                <a:gd name="T3" fmla="*/ 50 h 119"/>
                <a:gd name="T4" fmla="*/ 157 w 238"/>
                <a:gd name="T5" fmla="*/ 59 h 119"/>
                <a:gd name="T6" fmla="*/ 147 w 238"/>
                <a:gd name="T7" fmla="*/ 41 h 119"/>
                <a:gd name="T8" fmla="*/ 116 w 238"/>
                <a:gd name="T9" fmla="*/ 41 h 119"/>
                <a:gd name="T10" fmla="*/ 139 w 238"/>
                <a:gd name="T11" fmla="*/ 87 h 119"/>
                <a:gd name="T12" fmla="*/ 238 w 238"/>
                <a:gd name="T13" fmla="*/ 59 h 119"/>
                <a:gd name="T14" fmla="*/ 95 w 238"/>
                <a:gd name="T15" fmla="*/ 21 h 119"/>
                <a:gd name="T16" fmla="*/ 93 w 238"/>
                <a:gd name="T17" fmla="*/ 21 h 119"/>
                <a:gd name="T18" fmla="*/ 83 w 238"/>
                <a:gd name="T19" fmla="*/ 0 h 119"/>
                <a:gd name="T20" fmla="*/ 52 w 238"/>
                <a:gd name="T21" fmla="*/ 4 h 119"/>
                <a:gd name="T22" fmla="*/ 65 w 238"/>
                <a:gd name="T23" fmla="*/ 29 h 119"/>
                <a:gd name="T24" fmla="*/ 29 w 238"/>
                <a:gd name="T25" fmla="*/ 119 h 119"/>
                <a:gd name="T26" fmla="*/ 128 w 238"/>
                <a:gd name="T27" fmla="*/ 91 h 119"/>
                <a:gd name="T28" fmla="*/ 101 w 238"/>
                <a:gd name="T29" fmla="*/ 35 h 119"/>
                <a:gd name="T30" fmla="*/ 56 w 238"/>
                <a:gd name="T31" fmla="*/ 86 h 119"/>
                <a:gd name="T32" fmla="*/ 74 w 238"/>
                <a:gd name="T33" fmla="*/ 47 h 119"/>
                <a:gd name="T34" fmla="*/ 89 w 238"/>
                <a:gd name="T35" fmla="*/ 78 h 119"/>
                <a:gd name="T36" fmla="*/ 56 w 238"/>
                <a:gd name="T37" fmla="*/ 86 h 1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38" h="119">
                  <a:moveTo>
                    <a:pt x="101" y="35"/>
                  </a:moveTo>
                  <a:cubicBezTo>
                    <a:pt x="149" y="21"/>
                    <a:pt x="190" y="50"/>
                    <a:pt x="190" y="50"/>
                  </a:cubicBezTo>
                  <a:cubicBezTo>
                    <a:pt x="157" y="59"/>
                    <a:pt x="157" y="59"/>
                    <a:pt x="157" y="59"/>
                  </a:cubicBezTo>
                  <a:cubicBezTo>
                    <a:pt x="147" y="41"/>
                    <a:pt x="147" y="41"/>
                    <a:pt x="147" y="41"/>
                  </a:cubicBezTo>
                  <a:cubicBezTo>
                    <a:pt x="138" y="40"/>
                    <a:pt x="127" y="39"/>
                    <a:pt x="116" y="41"/>
                  </a:cubicBezTo>
                  <a:cubicBezTo>
                    <a:pt x="139" y="87"/>
                    <a:pt x="139" y="87"/>
                    <a:pt x="139" y="87"/>
                  </a:cubicBezTo>
                  <a:cubicBezTo>
                    <a:pt x="238" y="59"/>
                    <a:pt x="238" y="59"/>
                    <a:pt x="238" y="59"/>
                  </a:cubicBezTo>
                  <a:cubicBezTo>
                    <a:pt x="238" y="59"/>
                    <a:pt x="202" y="3"/>
                    <a:pt x="95" y="21"/>
                  </a:cubicBezTo>
                  <a:cubicBezTo>
                    <a:pt x="95" y="21"/>
                    <a:pt x="94" y="21"/>
                    <a:pt x="93" y="21"/>
                  </a:cubicBezTo>
                  <a:cubicBezTo>
                    <a:pt x="83" y="0"/>
                    <a:pt x="83" y="0"/>
                    <a:pt x="83" y="0"/>
                  </a:cubicBezTo>
                  <a:cubicBezTo>
                    <a:pt x="52" y="4"/>
                    <a:pt x="52" y="4"/>
                    <a:pt x="52" y="4"/>
                  </a:cubicBezTo>
                  <a:cubicBezTo>
                    <a:pt x="65" y="29"/>
                    <a:pt x="65" y="29"/>
                    <a:pt x="65" y="29"/>
                  </a:cubicBezTo>
                  <a:cubicBezTo>
                    <a:pt x="0" y="56"/>
                    <a:pt x="29" y="119"/>
                    <a:pt x="29" y="119"/>
                  </a:cubicBezTo>
                  <a:cubicBezTo>
                    <a:pt x="128" y="91"/>
                    <a:pt x="128" y="91"/>
                    <a:pt x="128" y="91"/>
                  </a:cubicBezTo>
                  <a:lnTo>
                    <a:pt x="101" y="35"/>
                  </a:lnTo>
                  <a:close/>
                  <a:moveTo>
                    <a:pt x="56" y="86"/>
                  </a:moveTo>
                  <a:cubicBezTo>
                    <a:pt x="56" y="86"/>
                    <a:pt x="46" y="65"/>
                    <a:pt x="74" y="47"/>
                  </a:cubicBezTo>
                  <a:cubicBezTo>
                    <a:pt x="89" y="78"/>
                    <a:pt x="89" y="78"/>
                    <a:pt x="89" y="78"/>
                  </a:cubicBezTo>
                  <a:lnTo>
                    <a:pt x="56" y="86"/>
                  </a:lnTo>
                  <a:close/>
                </a:path>
              </a:pathLst>
            </a:custGeom>
            <a:solidFill>
              <a:srgbClr val="CCF2EA"/>
            </a:solid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grpSp>
          <p:nvGrpSpPr>
            <p:cNvPr id="62" name="Group 36">
              <a:extLst>
                <a:ext uri="{FF2B5EF4-FFF2-40B4-BE49-F238E27FC236}">
                  <a16:creationId xmlns:a16="http://schemas.microsoft.com/office/drawing/2014/main" id="{FA29EFB5-4E4D-4D63-80B1-FFF0D8F3015F}"/>
                </a:ext>
              </a:extLst>
            </p:cNvPr>
            <p:cNvGrpSpPr/>
            <p:nvPr/>
          </p:nvGrpSpPr>
          <p:grpSpPr>
            <a:xfrm>
              <a:off x="10049252" y="3710706"/>
              <a:ext cx="590498" cy="369823"/>
              <a:chOff x="3913188" y="3711575"/>
              <a:chExt cx="615950" cy="385763"/>
            </a:xfrm>
            <a:solidFill>
              <a:srgbClr val="CCF2EA"/>
            </a:solidFill>
          </p:grpSpPr>
          <p:sp>
            <p:nvSpPr>
              <p:cNvPr id="94" name="Freeform 33">
                <a:extLst>
                  <a:ext uri="{FF2B5EF4-FFF2-40B4-BE49-F238E27FC236}">
                    <a16:creationId xmlns:a16="http://schemas.microsoft.com/office/drawing/2014/main" id="{A698E4FB-507A-476B-94DF-547C64BCB455}"/>
                  </a:ext>
                </a:extLst>
              </p:cNvPr>
              <p:cNvSpPr>
                <a:spLocks noEditPoints="1"/>
              </p:cNvSpPr>
              <p:nvPr/>
            </p:nvSpPr>
            <p:spPr bwMode="auto">
              <a:xfrm>
                <a:off x="3913188" y="3711575"/>
                <a:ext cx="314325" cy="377825"/>
              </a:xfrm>
              <a:custGeom>
                <a:avLst/>
                <a:gdLst>
                  <a:gd name="T0" fmla="*/ 57 w 75"/>
                  <a:gd name="T1" fmla="*/ 41 h 90"/>
                  <a:gd name="T2" fmla="*/ 71 w 75"/>
                  <a:gd name="T3" fmla="*/ 24 h 90"/>
                  <a:gd name="T4" fmla="*/ 46 w 75"/>
                  <a:gd name="T5" fmla="*/ 0 h 90"/>
                  <a:gd name="T6" fmla="*/ 20 w 75"/>
                  <a:gd name="T7" fmla="*/ 0 h 90"/>
                  <a:gd name="T8" fmla="*/ 19 w 75"/>
                  <a:gd name="T9" fmla="*/ 0 h 90"/>
                  <a:gd name="T10" fmla="*/ 0 w 75"/>
                  <a:gd name="T11" fmla="*/ 0 h 90"/>
                  <a:gd name="T12" fmla="*/ 0 w 75"/>
                  <a:gd name="T13" fmla="*/ 89 h 90"/>
                  <a:gd name="T14" fmla="*/ 19 w 75"/>
                  <a:gd name="T15" fmla="*/ 89 h 90"/>
                  <a:gd name="T16" fmla="*/ 20 w 75"/>
                  <a:gd name="T17" fmla="*/ 89 h 90"/>
                  <a:gd name="T18" fmla="*/ 46 w 75"/>
                  <a:gd name="T19" fmla="*/ 89 h 90"/>
                  <a:gd name="T20" fmla="*/ 74 w 75"/>
                  <a:gd name="T21" fmla="*/ 63 h 90"/>
                  <a:gd name="T22" fmla="*/ 57 w 75"/>
                  <a:gd name="T23" fmla="*/ 41 h 90"/>
                  <a:gd name="T24" fmla="*/ 20 w 75"/>
                  <a:gd name="T25" fmla="*/ 16 h 90"/>
                  <a:gd name="T26" fmla="*/ 42 w 75"/>
                  <a:gd name="T27" fmla="*/ 16 h 90"/>
                  <a:gd name="T28" fmla="*/ 46 w 75"/>
                  <a:gd name="T29" fmla="*/ 16 h 90"/>
                  <a:gd name="T30" fmla="*/ 52 w 75"/>
                  <a:gd name="T31" fmla="*/ 25 h 90"/>
                  <a:gd name="T32" fmla="*/ 44 w 75"/>
                  <a:gd name="T33" fmla="*/ 36 h 90"/>
                  <a:gd name="T34" fmla="*/ 20 w 75"/>
                  <a:gd name="T35" fmla="*/ 36 h 90"/>
                  <a:gd name="T36" fmla="*/ 20 w 75"/>
                  <a:gd name="T37" fmla="*/ 16 h 90"/>
                  <a:gd name="T38" fmla="*/ 44 w 75"/>
                  <a:gd name="T39" fmla="*/ 73 h 90"/>
                  <a:gd name="T40" fmla="*/ 43 w 75"/>
                  <a:gd name="T41" fmla="*/ 73 h 90"/>
                  <a:gd name="T42" fmla="*/ 20 w 75"/>
                  <a:gd name="T43" fmla="*/ 73 h 90"/>
                  <a:gd name="T44" fmla="*/ 20 w 75"/>
                  <a:gd name="T45" fmla="*/ 49 h 90"/>
                  <a:gd name="T46" fmla="*/ 46 w 75"/>
                  <a:gd name="T47" fmla="*/ 49 h 90"/>
                  <a:gd name="T48" fmla="*/ 55 w 75"/>
                  <a:gd name="T49" fmla="*/ 62 h 90"/>
                  <a:gd name="T50" fmla="*/ 44 w 75"/>
                  <a:gd name="T51" fmla="*/ 73 h 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75" h="90">
                    <a:moveTo>
                      <a:pt x="57" y="41"/>
                    </a:moveTo>
                    <a:cubicBezTo>
                      <a:pt x="57" y="41"/>
                      <a:pt x="71" y="40"/>
                      <a:pt x="71" y="24"/>
                    </a:cubicBezTo>
                    <a:cubicBezTo>
                      <a:pt x="71" y="8"/>
                      <a:pt x="60" y="0"/>
                      <a:pt x="46" y="0"/>
                    </a:cubicBezTo>
                    <a:cubicBezTo>
                      <a:pt x="20" y="0"/>
                      <a:pt x="20" y="0"/>
                      <a:pt x="20" y="0"/>
                    </a:cubicBezTo>
                    <a:cubicBezTo>
                      <a:pt x="19" y="0"/>
                      <a:pt x="19" y="0"/>
                      <a:pt x="19" y="0"/>
                    </a:cubicBezTo>
                    <a:cubicBezTo>
                      <a:pt x="0" y="0"/>
                      <a:pt x="0" y="0"/>
                      <a:pt x="0" y="0"/>
                    </a:cubicBezTo>
                    <a:cubicBezTo>
                      <a:pt x="0" y="89"/>
                      <a:pt x="0" y="89"/>
                      <a:pt x="0" y="89"/>
                    </a:cubicBezTo>
                    <a:cubicBezTo>
                      <a:pt x="19" y="89"/>
                      <a:pt x="19" y="89"/>
                      <a:pt x="19" y="89"/>
                    </a:cubicBezTo>
                    <a:cubicBezTo>
                      <a:pt x="20" y="89"/>
                      <a:pt x="20" y="89"/>
                      <a:pt x="20" y="89"/>
                    </a:cubicBezTo>
                    <a:cubicBezTo>
                      <a:pt x="46" y="89"/>
                      <a:pt x="46" y="89"/>
                      <a:pt x="46" y="89"/>
                    </a:cubicBezTo>
                    <a:cubicBezTo>
                      <a:pt x="46" y="89"/>
                      <a:pt x="74" y="90"/>
                      <a:pt x="74" y="63"/>
                    </a:cubicBezTo>
                    <a:cubicBezTo>
                      <a:pt x="74" y="63"/>
                      <a:pt x="75" y="41"/>
                      <a:pt x="57" y="41"/>
                    </a:cubicBezTo>
                    <a:close/>
                    <a:moveTo>
                      <a:pt x="20" y="16"/>
                    </a:moveTo>
                    <a:cubicBezTo>
                      <a:pt x="42" y="16"/>
                      <a:pt x="42" y="16"/>
                      <a:pt x="42" y="16"/>
                    </a:cubicBezTo>
                    <a:cubicBezTo>
                      <a:pt x="46" y="16"/>
                      <a:pt x="46" y="16"/>
                      <a:pt x="46" y="16"/>
                    </a:cubicBezTo>
                    <a:cubicBezTo>
                      <a:pt x="46" y="16"/>
                      <a:pt x="52" y="16"/>
                      <a:pt x="52" y="25"/>
                    </a:cubicBezTo>
                    <a:cubicBezTo>
                      <a:pt x="52" y="34"/>
                      <a:pt x="48" y="36"/>
                      <a:pt x="44" y="36"/>
                    </a:cubicBezTo>
                    <a:cubicBezTo>
                      <a:pt x="20" y="36"/>
                      <a:pt x="20" y="36"/>
                      <a:pt x="20" y="36"/>
                    </a:cubicBezTo>
                    <a:lnTo>
                      <a:pt x="20" y="16"/>
                    </a:lnTo>
                    <a:close/>
                    <a:moveTo>
                      <a:pt x="44" y="73"/>
                    </a:moveTo>
                    <a:cubicBezTo>
                      <a:pt x="44" y="73"/>
                      <a:pt x="43" y="73"/>
                      <a:pt x="43" y="73"/>
                    </a:cubicBezTo>
                    <a:cubicBezTo>
                      <a:pt x="20" y="73"/>
                      <a:pt x="20" y="73"/>
                      <a:pt x="20" y="73"/>
                    </a:cubicBezTo>
                    <a:cubicBezTo>
                      <a:pt x="20" y="49"/>
                      <a:pt x="20" y="49"/>
                      <a:pt x="20" y="49"/>
                    </a:cubicBezTo>
                    <a:cubicBezTo>
                      <a:pt x="46" y="49"/>
                      <a:pt x="46" y="49"/>
                      <a:pt x="46" y="49"/>
                    </a:cubicBezTo>
                    <a:cubicBezTo>
                      <a:pt x="46" y="49"/>
                      <a:pt x="55" y="49"/>
                      <a:pt x="55" y="62"/>
                    </a:cubicBezTo>
                    <a:cubicBezTo>
                      <a:pt x="55" y="72"/>
                      <a:pt x="48" y="73"/>
                      <a:pt x="44" y="73"/>
                    </a:cubicBezTo>
                    <a:close/>
                  </a:path>
                </a:pathLst>
              </a:custGeom>
              <a:grp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sp>
            <p:nvSpPr>
              <p:cNvPr id="95" name="Freeform 34">
                <a:extLst>
                  <a:ext uri="{FF2B5EF4-FFF2-40B4-BE49-F238E27FC236}">
                    <a16:creationId xmlns:a16="http://schemas.microsoft.com/office/drawing/2014/main" id="{5F1523E3-3CE4-4C60-8D6B-56355E8A5F99}"/>
                  </a:ext>
                </a:extLst>
              </p:cNvPr>
              <p:cNvSpPr>
                <a:spLocks noEditPoints="1"/>
              </p:cNvSpPr>
              <p:nvPr/>
            </p:nvSpPr>
            <p:spPr bwMode="auto">
              <a:xfrm>
                <a:off x="4227513" y="3808413"/>
                <a:ext cx="301625" cy="288925"/>
              </a:xfrm>
              <a:custGeom>
                <a:avLst/>
                <a:gdLst>
                  <a:gd name="T0" fmla="*/ 36 w 72"/>
                  <a:gd name="T1" fmla="*/ 0 h 69"/>
                  <a:gd name="T2" fmla="*/ 2 w 72"/>
                  <a:gd name="T3" fmla="*/ 34 h 69"/>
                  <a:gd name="T4" fmla="*/ 36 w 72"/>
                  <a:gd name="T5" fmla="*/ 68 h 69"/>
                  <a:gd name="T6" fmla="*/ 66 w 72"/>
                  <a:gd name="T7" fmla="*/ 44 h 69"/>
                  <a:gd name="T8" fmla="*/ 51 w 72"/>
                  <a:gd name="T9" fmla="*/ 44 h 69"/>
                  <a:gd name="T10" fmla="*/ 37 w 72"/>
                  <a:gd name="T11" fmla="*/ 54 h 69"/>
                  <a:gd name="T12" fmla="*/ 21 w 72"/>
                  <a:gd name="T13" fmla="*/ 38 h 69"/>
                  <a:gd name="T14" fmla="*/ 67 w 72"/>
                  <a:gd name="T15" fmla="*/ 38 h 69"/>
                  <a:gd name="T16" fmla="*/ 36 w 72"/>
                  <a:gd name="T17" fmla="*/ 0 h 69"/>
                  <a:gd name="T18" fmla="*/ 21 w 72"/>
                  <a:gd name="T19" fmla="*/ 26 h 69"/>
                  <a:gd name="T20" fmla="*/ 37 w 72"/>
                  <a:gd name="T21" fmla="*/ 13 h 69"/>
                  <a:gd name="T22" fmla="*/ 50 w 72"/>
                  <a:gd name="T23" fmla="*/ 26 h 69"/>
                  <a:gd name="T24" fmla="*/ 21 w 72"/>
                  <a:gd name="T25" fmla="*/ 26 h 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72" h="69">
                    <a:moveTo>
                      <a:pt x="36" y="0"/>
                    </a:moveTo>
                    <a:cubicBezTo>
                      <a:pt x="2" y="0"/>
                      <a:pt x="2" y="34"/>
                      <a:pt x="2" y="34"/>
                    </a:cubicBezTo>
                    <a:cubicBezTo>
                      <a:pt x="2" y="34"/>
                      <a:pt x="0" y="68"/>
                      <a:pt x="36" y="68"/>
                    </a:cubicBezTo>
                    <a:cubicBezTo>
                      <a:pt x="36" y="68"/>
                      <a:pt x="66" y="69"/>
                      <a:pt x="66" y="44"/>
                    </a:cubicBezTo>
                    <a:cubicBezTo>
                      <a:pt x="51" y="44"/>
                      <a:pt x="51" y="44"/>
                      <a:pt x="51" y="44"/>
                    </a:cubicBezTo>
                    <a:cubicBezTo>
                      <a:pt x="51" y="44"/>
                      <a:pt x="51" y="54"/>
                      <a:pt x="37" y="54"/>
                    </a:cubicBezTo>
                    <a:cubicBezTo>
                      <a:pt x="37" y="54"/>
                      <a:pt x="21" y="55"/>
                      <a:pt x="21" y="38"/>
                    </a:cubicBezTo>
                    <a:cubicBezTo>
                      <a:pt x="67" y="38"/>
                      <a:pt x="67" y="38"/>
                      <a:pt x="67" y="38"/>
                    </a:cubicBezTo>
                    <a:cubicBezTo>
                      <a:pt x="67" y="38"/>
                      <a:pt x="72" y="0"/>
                      <a:pt x="36" y="0"/>
                    </a:cubicBezTo>
                    <a:close/>
                    <a:moveTo>
                      <a:pt x="21" y="26"/>
                    </a:moveTo>
                    <a:cubicBezTo>
                      <a:pt x="21" y="26"/>
                      <a:pt x="23" y="13"/>
                      <a:pt x="37" y="13"/>
                    </a:cubicBezTo>
                    <a:cubicBezTo>
                      <a:pt x="50" y="13"/>
                      <a:pt x="50" y="26"/>
                      <a:pt x="50" y="26"/>
                    </a:cubicBezTo>
                    <a:lnTo>
                      <a:pt x="21" y="26"/>
                    </a:lnTo>
                    <a:close/>
                  </a:path>
                </a:pathLst>
              </a:custGeom>
              <a:grp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sp>
            <p:nvSpPr>
              <p:cNvPr id="96" name="Rectangle 35">
                <a:extLst>
                  <a:ext uri="{FF2B5EF4-FFF2-40B4-BE49-F238E27FC236}">
                    <a16:creationId xmlns:a16="http://schemas.microsoft.com/office/drawing/2014/main" id="{55F78FCA-FDA1-4B08-A7EF-F3A522AC3CE6}"/>
                  </a:ext>
                </a:extLst>
              </p:cNvPr>
              <p:cNvSpPr>
                <a:spLocks noChangeArrowheads="1"/>
              </p:cNvSpPr>
              <p:nvPr/>
            </p:nvSpPr>
            <p:spPr bwMode="auto">
              <a:xfrm>
                <a:off x="4298951" y="3736975"/>
                <a:ext cx="155575" cy="41275"/>
              </a:xfrm>
              <a:prstGeom prst="rect">
                <a:avLst/>
              </a:prstGeom>
              <a:grp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grpSp>
        <p:sp>
          <p:nvSpPr>
            <p:cNvPr id="63" name="Freeform 37">
              <a:extLst>
                <a:ext uri="{FF2B5EF4-FFF2-40B4-BE49-F238E27FC236}">
                  <a16:creationId xmlns:a16="http://schemas.microsoft.com/office/drawing/2014/main" id="{B7C5C6DD-DD51-424C-AA36-BCC151E66D3F}"/>
                </a:ext>
              </a:extLst>
            </p:cNvPr>
            <p:cNvSpPr/>
            <p:nvPr/>
          </p:nvSpPr>
          <p:spPr bwMode="auto">
            <a:xfrm>
              <a:off x="9329393" y="2449050"/>
              <a:ext cx="837046" cy="806608"/>
            </a:xfrm>
            <a:custGeom>
              <a:avLst/>
              <a:gdLst>
                <a:gd name="T0" fmla="*/ 0 w 208"/>
                <a:gd name="T1" fmla="*/ 68 h 201"/>
                <a:gd name="T2" fmla="*/ 8 w 208"/>
                <a:gd name="T3" fmla="*/ 78 h 201"/>
                <a:gd name="T4" fmla="*/ 31 w 208"/>
                <a:gd name="T5" fmla="*/ 72 h 201"/>
                <a:gd name="T6" fmla="*/ 64 w 208"/>
                <a:gd name="T7" fmla="*/ 172 h 201"/>
                <a:gd name="T8" fmla="*/ 106 w 208"/>
                <a:gd name="T9" fmla="*/ 189 h 201"/>
                <a:gd name="T10" fmla="*/ 197 w 208"/>
                <a:gd name="T11" fmla="*/ 62 h 201"/>
                <a:gd name="T12" fmla="*/ 114 w 208"/>
                <a:gd name="T13" fmla="*/ 67 h 201"/>
                <a:gd name="T14" fmla="*/ 137 w 208"/>
                <a:gd name="T15" fmla="*/ 94 h 201"/>
                <a:gd name="T16" fmla="*/ 109 w 208"/>
                <a:gd name="T17" fmla="*/ 130 h 201"/>
                <a:gd name="T18" fmla="*/ 93 w 208"/>
                <a:gd name="T19" fmla="*/ 90 h 201"/>
                <a:gd name="T20" fmla="*/ 60 w 208"/>
                <a:gd name="T21" fmla="*/ 22 h 201"/>
                <a:gd name="T22" fmla="*/ 0 w 208"/>
                <a:gd name="T23" fmla="*/ 68 h 2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08" h="201">
                  <a:moveTo>
                    <a:pt x="0" y="68"/>
                  </a:moveTo>
                  <a:cubicBezTo>
                    <a:pt x="8" y="78"/>
                    <a:pt x="8" y="78"/>
                    <a:pt x="8" y="78"/>
                  </a:cubicBezTo>
                  <a:cubicBezTo>
                    <a:pt x="8" y="78"/>
                    <a:pt x="25" y="65"/>
                    <a:pt x="31" y="72"/>
                  </a:cubicBezTo>
                  <a:cubicBezTo>
                    <a:pt x="36" y="78"/>
                    <a:pt x="57" y="157"/>
                    <a:pt x="64" y="172"/>
                  </a:cubicBezTo>
                  <a:cubicBezTo>
                    <a:pt x="70" y="184"/>
                    <a:pt x="87" y="201"/>
                    <a:pt x="106" y="189"/>
                  </a:cubicBezTo>
                  <a:cubicBezTo>
                    <a:pt x="125" y="177"/>
                    <a:pt x="186" y="124"/>
                    <a:pt x="197" y="62"/>
                  </a:cubicBezTo>
                  <a:cubicBezTo>
                    <a:pt x="208" y="0"/>
                    <a:pt x="123" y="13"/>
                    <a:pt x="114" y="67"/>
                  </a:cubicBezTo>
                  <a:cubicBezTo>
                    <a:pt x="137" y="54"/>
                    <a:pt x="149" y="73"/>
                    <a:pt x="137" y="94"/>
                  </a:cubicBezTo>
                  <a:cubicBezTo>
                    <a:pt x="126" y="116"/>
                    <a:pt x="115" y="130"/>
                    <a:pt x="109" y="130"/>
                  </a:cubicBezTo>
                  <a:cubicBezTo>
                    <a:pt x="104" y="130"/>
                    <a:pt x="100" y="116"/>
                    <a:pt x="93" y="90"/>
                  </a:cubicBezTo>
                  <a:cubicBezTo>
                    <a:pt x="87" y="64"/>
                    <a:pt x="87" y="17"/>
                    <a:pt x="60" y="22"/>
                  </a:cubicBezTo>
                  <a:cubicBezTo>
                    <a:pt x="34" y="27"/>
                    <a:pt x="0" y="68"/>
                    <a:pt x="0" y="68"/>
                  </a:cubicBezTo>
                  <a:close/>
                </a:path>
              </a:pathLst>
            </a:custGeom>
            <a:solidFill>
              <a:srgbClr val="CCF2EA"/>
            </a:solid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grpSp>
          <p:nvGrpSpPr>
            <p:cNvPr id="64" name="Group 38">
              <a:extLst>
                <a:ext uri="{FF2B5EF4-FFF2-40B4-BE49-F238E27FC236}">
                  <a16:creationId xmlns:a16="http://schemas.microsoft.com/office/drawing/2014/main" id="{4DF416E7-B1C4-4DDE-94AC-5B9A0316A2CB}"/>
                </a:ext>
              </a:extLst>
            </p:cNvPr>
            <p:cNvGrpSpPr/>
            <p:nvPr/>
          </p:nvGrpSpPr>
          <p:grpSpPr>
            <a:xfrm>
              <a:off x="7407230" y="1217830"/>
              <a:ext cx="905533" cy="905531"/>
              <a:chOff x="1157288" y="1111250"/>
              <a:chExt cx="944563" cy="944562"/>
            </a:xfrm>
            <a:solidFill>
              <a:srgbClr val="CCF2EA"/>
            </a:solidFill>
          </p:grpSpPr>
          <p:sp>
            <p:nvSpPr>
              <p:cNvPr id="89" name="Freeform 45">
                <a:extLst>
                  <a:ext uri="{FF2B5EF4-FFF2-40B4-BE49-F238E27FC236}">
                    <a16:creationId xmlns:a16="http://schemas.microsoft.com/office/drawing/2014/main" id="{CA8001D1-649B-4674-A471-595E2E1F07B6}"/>
                  </a:ext>
                </a:extLst>
              </p:cNvPr>
              <p:cNvSpPr/>
              <p:nvPr/>
            </p:nvSpPr>
            <p:spPr bwMode="auto">
              <a:xfrm>
                <a:off x="1463676" y="1111250"/>
                <a:ext cx="360363" cy="357187"/>
              </a:xfrm>
              <a:custGeom>
                <a:avLst/>
                <a:gdLst>
                  <a:gd name="T0" fmla="*/ 86 w 86"/>
                  <a:gd name="T1" fmla="*/ 10 h 85"/>
                  <a:gd name="T2" fmla="*/ 40 w 86"/>
                  <a:gd name="T3" fmla="*/ 0 h 85"/>
                  <a:gd name="T4" fmla="*/ 0 w 86"/>
                  <a:gd name="T5" fmla="*/ 8 h 85"/>
                  <a:gd name="T6" fmla="*/ 86 w 86"/>
                  <a:gd name="T7" fmla="*/ 85 h 85"/>
                  <a:gd name="T8" fmla="*/ 86 w 86"/>
                  <a:gd name="T9" fmla="*/ 10 h 85"/>
                </a:gdLst>
                <a:ahLst/>
                <a:cxnLst>
                  <a:cxn ang="0">
                    <a:pos x="T0" y="T1"/>
                  </a:cxn>
                  <a:cxn ang="0">
                    <a:pos x="T2" y="T3"/>
                  </a:cxn>
                  <a:cxn ang="0">
                    <a:pos x="T4" y="T5"/>
                  </a:cxn>
                  <a:cxn ang="0">
                    <a:pos x="T6" y="T7"/>
                  </a:cxn>
                  <a:cxn ang="0">
                    <a:pos x="T8" y="T9"/>
                  </a:cxn>
                </a:cxnLst>
                <a:rect l="0" t="0" r="r" b="b"/>
                <a:pathLst>
                  <a:path w="86" h="85">
                    <a:moveTo>
                      <a:pt x="86" y="10"/>
                    </a:moveTo>
                    <a:cubicBezTo>
                      <a:pt x="71" y="4"/>
                      <a:pt x="56" y="0"/>
                      <a:pt x="40" y="0"/>
                    </a:cubicBezTo>
                    <a:cubicBezTo>
                      <a:pt x="26" y="0"/>
                      <a:pt x="13" y="3"/>
                      <a:pt x="0" y="8"/>
                    </a:cubicBezTo>
                    <a:cubicBezTo>
                      <a:pt x="3" y="10"/>
                      <a:pt x="82" y="82"/>
                      <a:pt x="86" y="85"/>
                    </a:cubicBezTo>
                    <a:cubicBezTo>
                      <a:pt x="86" y="80"/>
                      <a:pt x="86" y="12"/>
                      <a:pt x="86" y="10"/>
                    </a:cubicBezTo>
                    <a:close/>
                  </a:path>
                </a:pathLst>
              </a:custGeom>
              <a:grp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sp>
            <p:nvSpPr>
              <p:cNvPr id="90" name="Freeform 46">
                <a:extLst>
                  <a:ext uri="{FF2B5EF4-FFF2-40B4-BE49-F238E27FC236}">
                    <a16:creationId xmlns:a16="http://schemas.microsoft.com/office/drawing/2014/main" id="{A09F7D5D-4963-4DDB-B47B-58D2D2934918}"/>
                  </a:ext>
                </a:extLst>
              </p:cNvPr>
              <p:cNvSpPr/>
              <p:nvPr/>
            </p:nvSpPr>
            <p:spPr bwMode="auto">
              <a:xfrm>
                <a:off x="1190626" y="1581150"/>
                <a:ext cx="196850" cy="406400"/>
              </a:xfrm>
              <a:custGeom>
                <a:avLst/>
                <a:gdLst>
                  <a:gd name="T0" fmla="*/ 47 w 47"/>
                  <a:gd name="T1" fmla="*/ 97 h 97"/>
                  <a:gd name="T2" fmla="*/ 47 w 47"/>
                  <a:gd name="T3" fmla="*/ 0 h 97"/>
                  <a:gd name="T4" fmla="*/ 0 w 47"/>
                  <a:gd name="T5" fmla="*/ 42 h 97"/>
                  <a:gd name="T6" fmla="*/ 47 w 47"/>
                  <a:gd name="T7" fmla="*/ 97 h 97"/>
                </a:gdLst>
                <a:ahLst/>
                <a:cxnLst>
                  <a:cxn ang="0">
                    <a:pos x="T0" y="T1"/>
                  </a:cxn>
                  <a:cxn ang="0">
                    <a:pos x="T2" y="T3"/>
                  </a:cxn>
                  <a:cxn ang="0">
                    <a:pos x="T4" y="T5"/>
                  </a:cxn>
                  <a:cxn ang="0">
                    <a:pos x="T6" y="T7"/>
                  </a:cxn>
                </a:cxnLst>
                <a:rect l="0" t="0" r="r" b="b"/>
                <a:pathLst>
                  <a:path w="47" h="97">
                    <a:moveTo>
                      <a:pt x="47" y="97"/>
                    </a:moveTo>
                    <a:cubicBezTo>
                      <a:pt x="47" y="92"/>
                      <a:pt x="47" y="5"/>
                      <a:pt x="47" y="0"/>
                    </a:cubicBezTo>
                    <a:cubicBezTo>
                      <a:pt x="43" y="3"/>
                      <a:pt x="2" y="41"/>
                      <a:pt x="0" y="42"/>
                    </a:cubicBezTo>
                    <a:cubicBezTo>
                      <a:pt x="9" y="65"/>
                      <a:pt x="26" y="84"/>
                      <a:pt x="47" y="97"/>
                    </a:cubicBezTo>
                    <a:close/>
                  </a:path>
                </a:pathLst>
              </a:custGeom>
              <a:grp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sp>
            <p:nvSpPr>
              <p:cNvPr id="91" name="Freeform 47">
                <a:extLst>
                  <a:ext uri="{FF2B5EF4-FFF2-40B4-BE49-F238E27FC236}">
                    <a16:creationId xmlns:a16="http://schemas.microsoft.com/office/drawing/2014/main" id="{F3C922B7-701B-424D-BA1F-434B578D54A7}"/>
                  </a:ext>
                </a:extLst>
              </p:cNvPr>
              <p:cNvSpPr/>
              <p:nvPr/>
            </p:nvSpPr>
            <p:spPr bwMode="auto">
              <a:xfrm>
                <a:off x="1157288" y="1166813"/>
                <a:ext cx="436563" cy="539750"/>
              </a:xfrm>
              <a:custGeom>
                <a:avLst/>
                <a:gdLst>
                  <a:gd name="T0" fmla="*/ 0 w 104"/>
                  <a:gd name="T1" fmla="*/ 100 h 129"/>
                  <a:gd name="T2" fmla="*/ 4 w 104"/>
                  <a:gd name="T3" fmla="*/ 129 h 129"/>
                  <a:gd name="T4" fmla="*/ 104 w 104"/>
                  <a:gd name="T5" fmla="*/ 38 h 129"/>
                  <a:gd name="T6" fmla="*/ 61 w 104"/>
                  <a:gd name="T7" fmla="*/ 0 h 129"/>
                  <a:gd name="T8" fmla="*/ 0 w 104"/>
                  <a:gd name="T9" fmla="*/ 100 h 129"/>
                </a:gdLst>
                <a:ahLst/>
                <a:cxnLst>
                  <a:cxn ang="0">
                    <a:pos x="T0" y="T1"/>
                  </a:cxn>
                  <a:cxn ang="0">
                    <a:pos x="T2" y="T3"/>
                  </a:cxn>
                  <a:cxn ang="0">
                    <a:pos x="T4" y="T5"/>
                  </a:cxn>
                  <a:cxn ang="0">
                    <a:pos x="T6" y="T7"/>
                  </a:cxn>
                  <a:cxn ang="0">
                    <a:pos x="T8" y="T9"/>
                  </a:cxn>
                </a:cxnLst>
                <a:rect l="0" t="0" r="r" b="b"/>
                <a:pathLst>
                  <a:path w="104" h="129">
                    <a:moveTo>
                      <a:pt x="0" y="100"/>
                    </a:moveTo>
                    <a:cubicBezTo>
                      <a:pt x="0" y="109"/>
                      <a:pt x="2" y="119"/>
                      <a:pt x="4" y="129"/>
                    </a:cubicBezTo>
                    <a:cubicBezTo>
                      <a:pt x="7" y="126"/>
                      <a:pt x="102" y="40"/>
                      <a:pt x="104" y="38"/>
                    </a:cubicBezTo>
                    <a:cubicBezTo>
                      <a:pt x="102" y="37"/>
                      <a:pt x="63" y="1"/>
                      <a:pt x="61" y="0"/>
                    </a:cubicBezTo>
                    <a:cubicBezTo>
                      <a:pt x="24" y="19"/>
                      <a:pt x="0" y="57"/>
                      <a:pt x="0" y="100"/>
                    </a:cubicBezTo>
                    <a:close/>
                  </a:path>
                </a:pathLst>
              </a:custGeom>
              <a:grp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sp>
            <p:nvSpPr>
              <p:cNvPr id="92" name="Freeform 48">
                <a:extLst>
                  <a:ext uri="{FF2B5EF4-FFF2-40B4-BE49-F238E27FC236}">
                    <a16:creationId xmlns:a16="http://schemas.microsoft.com/office/drawing/2014/main" id="{F3AFBDD2-BFB5-453C-91C6-1CE190E19353}"/>
                  </a:ext>
                </a:extLst>
              </p:cNvPr>
              <p:cNvSpPr/>
              <p:nvPr/>
            </p:nvSpPr>
            <p:spPr bwMode="auto">
              <a:xfrm>
                <a:off x="1438276" y="1790700"/>
                <a:ext cx="615950" cy="265112"/>
              </a:xfrm>
              <a:custGeom>
                <a:avLst/>
                <a:gdLst>
                  <a:gd name="T0" fmla="*/ 0 w 147"/>
                  <a:gd name="T1" fmla="*/ 0 h 63"/>
                  <a:gd name="T2" fmla="*/ 0 w 147"/>
                  <a:gd name="T3" fmla="*/ 53 h 63"/>
                  <a:gd name="T4" fmla="*/ 35 w 147"/>
                  <a:gd name="T5" fmla="*/ 63 h 63"/>
                  <a:gd name="T6" fmla="*/ 56 w 147"/>
                  <a:gd name="T7" fmla="*/ 63 h 63"/>
                  <a:gd name="T8" fmla="*/ 147 w 147"/>
                  <a:gd name="T9" fmla="*/ 0 h 63"/>
                  <a:gd name="T10" fmla="*/ 0 w 147"/>
                  <a:gd name="T11" fmla="*/ 0 h 63"/>
                </a:gdLst>
                <a:ahLst/>
                <a:cxnLst>
                  <a:cxn ang="0">
                    <a:pos x="T0" y="T1"/>
                  </a:cxn>
                  <a:cxn ang="0">
                    <a:pos x="T2" y="T3"/>
                  </a:cxn>
                  <a:cxn ang="0">
                    <a:pos x="T4" y="T5"/>
                  </a:cxn>
                  <a:cxn ang="0">
                    <a:pos x="T6" y="T7"/>
                  </a:cxn>
                  <a:cxn ang="0">
                    <a:pos x="T8" y="T9"/>
                  </a:cxn>
                  <a:cxn ang="0">
                    <a:pos x="T10" y="T11"/>
                  </a:cxn>
                </a:cxnLst>
                <a:rect l="0" t="0" r="r" b="b"/>
                <a:pathLst>
                  <a:path w="147" h="63">
                    <a:moveTo>
                      <a:pt x="0" y="0"/>
                    </a:moveTo>
                    <a:cubicBezTo>
                      <a:pt x="0" y="2"/>
                      <a:pt x="0" y="52"/>
                      <a:pt x="0" y="53"/>
                    </a:cubicBezTo>
                    <a:cubicBezTo>
                      <a:pt x="11" y="58"/>
                      <a:pt x="23" y="62"/>
                      <a:pt x="35" y="63"/>
                    </a:cubicBezTo>
                    <a:cubicBezTo>
                      <a:pt x="56" y="63"/>
                      <a:pt x="56" y="63"/>
                      <a:pt x="56" y="63"/>
                    </a:cubicBezTo>
                    <a:cubicBezTo>
                      <a:pt x="95" y="59"/>
                      <a:pt x="129" y="35"/>
                      <a:pt x="147" y="0"/>
                    </a:cubicBezTo>
                    <a:cubicBezTo>
                      <a:pt x="143" y="0"/>
                      <a:pt x="2" y="0"/>
                      <a:pt x="0" y="0"/>
                    </a:cubicBezTo>
                    <a:close/>
                  </a:path>
                </a:pathLst>
              </a:custGeom>
              <a:grp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sp>
            <p:nvSpPr>
              <p:cNvPr id="93" name="Freeform 49">
                <a:extLst>
                  <a:ext uri="{FF2B5EF4-FFF2-40B4-BE49-F238E27FC236}">
                    <a16:creationId xmlns:a16="http://schemas.microsoft.com/office/drawing/2014/main" id="{57F41E69-121E-43F6-92E7-DB5A455CF1D6}"/>
                  </a:ext>
                </a:extLst>
              </p:cNvPr>
              <p:cNvSpPr/>
              <p:nvPr/>
            </p:nvSpPr>
            <p:spPr bwMode="auto">
              <a:xfrm>
                <a:off x="1874838" y="1182688"/>
                <a:ext cx="227013" cy="558800"/>
              </a:xfrm>
              <a:custGeom>
                <a:avLst/>
                <a:gdLst>
                  <a:gd name="T0" fmla="*/ 0 w 54"/>
                  <a:gd name="T1" fmla="*/ 0 h 133"/>
                  <a:gd name="T2" fmla="*/ 0 w 54"/>
                  <a:gd name="T3" fmla="*/ 133 h 133"/>
                  <a:gd name="T4" fmla="*/ 48 w 54"/>
                  <a:gd name="T5" fmla="*/ 133 h 133"/>
                  <a:gd name="T6" fmla="*/ 54 w 54"/>
                  <a:gd name="T7" fmla="*/ 96 h 133"/>
                  <a:gd name="T8" fmla="*/ 0 w 54"/>
                  <a:gd name="T9" fmla="*/ 0 h 133"/>
                </a:gdLst>
                <a:ahLst/>
                <a:cxnLst>
                  <a:cxn ang="0">
                    <a:pos x="T0" y="T1"/>
                  </a:cxn>
                  <a:cxn ang="0">
                    <a:pos x="T2" y="T3"/>
                  </a:cxn>
                  <a:cxn ang="0">
                    <a:pos x="T4" y="T5"/>
                  </a:cxn>
                  <a:cxn ang="0">
                    <a:pos x="T6" y="T7"/>
                  </a:cxn>
                  <a:cxn ang="0">
                    <a:pos x="T8" y="T9"/>
                  </a:cxn>
                </a:cxnLst>
                <a:rect l="0" t="0" r="r" b="b"/>
                <a:pathLst>
                  <a:path w="54" h="133">
                    <a:moveTo>
                      <a:pt x="0" y="0"/>
                    </a:moveTo>
                    <a:cubicBezTo>
                      <a:pt x="0" y="4"/>
                      <a:pt x="0" y="130"/>
                      <a:pt x="0" y="133"/>
                    </a:cubicBezTo>
                    <a:cubicBezTo>
                      <a:pt x="2" y="133"/>
                      <a:pt x="46" y="133"/>
                      <a:pt x="48" y="133"/>
                    </a:cubicBezTo>
                    <a:cubicBezTo>
                      <a:pt x="52" y="121"/>
                      <a:pt x="54" y="108"/>
                      <a:pt x="54" y="96"/>
                    </a:cubicBezTo>
                    <a:cubicBezTo>
                      <a:pt x="54" y="57"/>
                      <a:pt x="33" y="20"/>
                      <a:pt x="0" y="0"/>
                    </a:cubicBezTo>
                    <a:close/>
                  </a:path>
                </a:pathLst>
              </a:custGeom>
              <a:grp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grpSp>
        <p:sp>
          <p:nvSpPr>
            <p:cNvPr id="65" name="Freeform 5">
              <a:extLst>
                <a:ext uri="{FF2B5EF4-FFF2-40B4-BE49-F238E27FC236}">
                  <a16:creationId xmlns:a16="http://schemas.microsoft.com/office/drawing/2014/main" id="{11DC617B-F081-44B5-A66D-96905DBB05A9}"/>
                </a:ext>
              </a:extLst>
            </p:cNvPr>
            <p:cNvSpPr>
              <a:spLocks noEditPoints="1"/>
            </p:cNvSpPr>
            <p:nvPr/>
          </p:nvSpPr>
          <p:spPr bwMode="auto">
            <a:xfrm>
              <a:off x="10881732" y="2427743"/>
              <a:ext cx="703118" cy="700075"/>
            </a:xfrm>
            <a:custGeom>
              <a:avLst/>
              <a:gdLst>
                <a:gd name="T0" fmla="*/ 168 w 175"/>
                <a:gd name="T1" fmla="*/ 53 h 174"/>
                <a:gd name="T2" fmla="*/ 149 w 175"/>
                <a:gd name="T3" fmla="*/ 25 h 174"/>
                <a:gd name="T4" fmla="*/ 121 w 175"/>
                <a:gd name="T5" fmla="*/ 6 h 174"/>
                <a:gd name="T6" fmla="*/ 87 w 175"/>
                <a:gd name="T7" fmla="*/ 0 h 174"/>
                <a:gd name="T8" fmla="*/ 53 w 175"/>
                <a:gd name="T9" fmla="*/ 6 h 174"/>
                <a:gd name="T10" fmla="*/ 26 w 175"/>
                <a:gd name="T11" fmla="*/ 25 h 174"/>
                <a:gd name="T12" fmla="*/ 7 w 175"/>
                <a:gd name="T13" fmla="*/ 53 h 174"/>
                <a:gd name="T14" fmla="*/ 0 w 175"/>
                <a:gd name="T15" fmla="*/ 87 h 174"/>
                <a:gd name="T16" fmla="*/ 7 w 175"/>
                <a:gd name="T17" fmla="*/ 121 h 174"/>
                <a:gd name="T18" fmla="*/ 26 w 175"/>
                <a:gd name="T19" fmla="*/ 149 h 174"/>
                <a:gd name="T20" fmla="*/ 53 w 175"/>
                <a:gd name="T21" fmla="*/ 167 h 174"/>
                <a:gd name="T22" fmla="*/ 87 w 175"/>
                <a:gd name="T23" fmla="*/ 174 h 174"/>
                <a:gd name="T24" fmla="*/ 121 w 175"/>
                <a:gd name="T25" fmla="*/ 167 h 174"/>
                <a:gd name="T26" fmla="*/ 149 w 175"/>
                <a:gd name="T27" fmla="*/ 149 h 174"/>
                <a:gd name="T28" fmla="*/ 168 w 175"/>
                <a:gd name="T29" fmla="*/ 121 h 174"/>
                <a:gd name="T30" fmla="*/ 175 w 175"/>
                <a:gd name="T31" fmla="*/ 87 h 174"/>
                <a:gd name="T32" fmla="*/ 162 w 175"/>
                <a:gd name="T33" fmla="*/ 86 h 174"/>
                <a:gd name="T34" fmla="*/ 108 w 175"/>
                <a:gd name="T35" fmla="*/ 80 h 174"/>
                <a:gd name="T36" fmla="*/ 145 w 175"/>
                <a:gd name="T37" fmla="*/ 40 h 174"/>
                <a:gd name="T38" fmla="*/ 137 w 175"/>
                <a:gd name="T39" fmla="*/ 31 h 174"/>
                <a:gd name="T40" fmla="*/ 70 w 175"/>
                <a:gd name="T41" fmla="*/ 14 h 174"/>
                <a:gd name="T42" fmla="*/ 137 w 175"/>
                <a:gd name="T43" fmla="*/ 31 h 174"/>
                <a:gd name="T44" fmla="*/ 70 w 175"/>
                <a:gd name="T45" fmla="*/ 14 h 174"/>
                <a:gd name="T46" fmla="*/ 70 w 175"/>
                <a:gd name="T47" fmla="*/ 14 h 174"/>
                <a:gd name="T48" fmla="*/ 83 w 175"/>
                <a:gd name="T49" fmla="*/ 62 h 174"/>
                <a:gd name="T50" fmla="*/ 56 w 175"/>
                <a:gd name="T51" fmla="*/ 19 h 174"/>
                <a:gd name="T52" fmla="*/ 13 w 175"/>
                <a:gd name="T53" fmla="*/ 85 h 174"/>
                <a:gd name="T54" fmla="*/ 96 w 175"/>
                <a:gd name="T55" fmla="*/ 87 h 174"/>
                <a:gd name="T56" fmla="*/ 32 w 175"/>
                <a:gd name="T57" fmla="*/ 137 h 174"/>
                <a:gd name="T58" fmla="*/ 13 w 175"/>
                <a:gd name="T59" fmla="*/ 87 h 174"/>
                <a:gd name="T60" fmla="*/ 40 w 175"/>
                <a:gd name="T61" fmla="*/ 144 h 174"/>
                <a:gd name="T62" fmla="*/ 100 w 175"/>
                <a:gd name="T63" fmla="*/ 99 h 174"/>
                <a:gd name="T64" fmla="*/ 117 w 175"/>
                <a:gd name="T65" fmla="*/ 156 h 174"/>
                <a:gd name="T66" fmla="*/ 129 w 175"/>
                <a:gd name="T67" fmla="*/ 149 h 174"/>
                <a:gd name="T68" fmla="*/ 161 w 175"/>
                <a:gd name="T69" fmla="*/ 99 h 1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75" h="174">
                  <a:moveTo>
                    <a:pt x="173" y="69"/>
                  </a:moveTo>
                  <a:cubicBezTo>
                    <a:pt x="172" y="64"/>
                    <a:pt x="170" y="58"/>
                    <a:pt x="168" y="53"/>
                  </a:cubicBezTo>
                  <a:cubicBezTo>
                    <a:pt x="166" y="48"/>
                    <a:pt x="163" y="43"/>
                    <a:pt x="160" y="38"/>
                  </a:cubicBezTo>
                  <a:cubicBezTo>
                    <a:pt x="157" y="33"/>
                    <a:pt x="153" y="29"/>
                    <a:pt x="149" y="25"/>
                  </a:cubicBezTo>
                  <a:cubicBezTo>
                    <a:pt x="145" y="21"/>
                    <a:pt x="141" y="18"/>
                    <a:pt x="136" y="14"/>
                  </a:cubicBezTo>
                  <a:cubicBezTo>
                    <a:pt x="132" y="11"/>
                    <a:pt x="127" y="9"/>
                    <a:pt x="121" y="6"/>
                  </a:cubicBezTo>
                  <a:cubicBezTo>
                    <a:pt x="116" y="4"/>
                    <a:pt x="111" y="2"/>
                    <a:pt x="105" y="1"/>
                  </a:cubicBezTo>
                  <a:cubicBezTo>
                    <a:pt x="99" y="0"/>
                    <a:pt x="93" y="0"/>
                    <a:pt x="87" y="0"/>
                  </a:cubicBezTo>
                  <a:cubicBezTo>
                    <a:pt x="82" y="0"/>
                    <a:pt x="76" y="0"/>
                    <a:pt x="70" y="1"/>
                  </a:cubicBezTo>
                  <a:cubicBezTo>
                    <a:pt x="64" y="2"/>
                    <a:pt x="59" y="4"/>
                    <a:pt x="53" y="6"/>
                  </a:cubicBezTo>
                  <a:cubicBezTo>
                    <a:pt x="48" y="9"/>
                    <a:pt x="43" y="11"/>
                    <a:pt x="39" y="14"/>
                  </a:cubicBezTo>
                  <a:cubicBezTo>
                    <a:pt x="34" y="18"/>
                    <a:pt x="30" y="21"/>
                    <a:pt x="26" y="25"/>
                  </a:cubicBezTo>
                  <a:cubicBezTo>
                    <a:pt x="22" y="29"/>
                    <a:pt x="18" y="33"/>
                    <a:pt x="15" y="38"/>
                  </a:cubicBezTo>
                  <a:cubicBezTo>
                    <a:pt x="12" y="43"/>
                    <a:pt x="9" y="48"/>
                    <a:pt x="7" y="53"/>
                  </a:cubicBezTo>
                  <a:cubicBezTo>
                    <a:pt x="5" y="58"/>
                    <a:pt x="3" y="64"/>
                    <a:pt x="2" y="69"/>
                  </a:cubicBezTo>
                  <a:cubicBezTo>
                    <a:pt x="1" y="75"/>
                    <a:pt x="0" y="81"/>
                    <a:pt x="0" y="87"/>
                  </a:cubicBezTo>
                  <a:cubicBezTo>
                    <a:pt x="0" y="93"/>
                    <a:pt x="1" y="99"/>
                    <a:pt x="2" y="105"/>
                  </a:cubicBezTo>
                  <a:cubicBezTo>
                    <a:pt x="3" y="110"/>
                    <a:pt x="5" y="116"/>
                    <a:pt x="7" y="121"/>
                  </a:cubicBezTo>
                  <a:cubicBezTo>
                    <a:pt x="9" y="126"/>
                    <a:pt x="12" y="131"/>
                    <a:pt x="15" y="136"/>
                  </a:cubicBezTo>
                  <a:cubicBezTo>
                    <a:pt x="18" y="140"/>
                    <a:pt x="22" y="145"/>
                    <a:pt x="26" y="149"/>
                  </a:cubicBezTo>
                  <a:cubicBezTo>
                    <a:pt x="30" y="153"/>
                    <a:pt x="34" y="156"/>
                    <a:pt x="39" y="159"/>
                  </a:cubicBezTo>
                  <a:cubicBezTo>
                    <a:pt x="43" y="163"/>
                    <a:pt x="48" y="165"/>
                    <a:pt x="53" y="167"/>
                  </a:cubicBezTo>
                  <a:cubicBezTo>
                    <a:pt x="59" y="170"/>
                    <a:pt x="64" y="171"/>
                    <a:pt x="70" y="173"/>
                  </a:cubicBezTo>
                  <a:cubicBezTo>
                    <a:pt x="76" y="174"/>
                    <a:pt x="82" y="174"/>
                    <a:pt x="87" y="174"/>
                  </a:cubicBezTo>
                  <a:cubicBezTo>
                    <a:pt x="93" y="174"/>
                    <a:pt x="99" y="174"/>
                    <a:pt x="105" y="173"/>
                  </a:cubicBezTo>
                  <a:cubicBezTo>
                    <a:pt x="111" y="171"/>
                    <a:pt x="116" y="170"/>
                    <a:pt x="121" y="167"/>
                  </a:cubicBezTo>
                  <a:cubicBezTo>
                    <a:pt x="127" y="165"/>
                    <a:pt x="132" y="163"/>
                    <a:pt x="136" y="159"/>
                  </a:cubicBezTo>
                  <a:cubicBezTo>
                    <a:pt x="141" y="156"/>
                    <a:pt x="145" y="153"/>
                    <a:pt x="149" y="149"/>
                  </a:cubicBezTo>
                  <a:cubicBezTo>
                    <a:pt x="153" y="145"/>
                    <a:pt x="157" y="140"/>
                    <a:pt x="160" y="136"/>
                  </a:cubicBezTo>
                  <a:cubicBezTo>
                    <a:pt x="163" y="131"/>
                    <a:pt x="166" y="126"/>
                    <a:pt x="168" y="121"/>
                  </a:cubicBezTo>
                  <a:cubicBezTo>
                    <a:pt x="170" y="116"/>
                    <a:pt x="172" y="110"/>
                    <a:pt x="173" y="105"/>
                  </a:cubicBezTo>
                  <a:cubicBezTo>
                    <a:pt x="174" y="99"/>
                    <a:pt x="175" y="93"/>
                    <a:pt x="175" y="87"/>
                  </a:cubicBezTo>
                  <a:cubicBezTo>
                    <a:pt x="175" y="81"/>
                    <a:pt x="174" y="75"/>
                    <a:pt x="173" y="69"/>
                  </a:cubicBezTo>
                  <a:close/>
                  <a:moveTo>
                    <a:pt x="162" y="86"/>
                  </a:moveTo>
                  <a:cubicBezTo>
                    <a:pt x="161" y="86"/>
                    <a:pt x="136" y="81"/>
                    <a:pt x="110" y="84"/>
                  </a:cubicBezTo>
                  <a:cubicBezTo>
                    <a:pt x="110" y="82"/>
                    <a:pt x="109" y="81"/>
                    <a:pt x="108" y="80"/>
                  </a:cubicBezTo>
                  <a:cubicBezTo>
                    <a:pt x="107" y="76"/>
                    <a:pt x="105" y="73"/>
                    <a:pt x="104" y="69"/>
                  </a:cubicBezTo>
                  <a:cubicBezTo>
                    <a:pt x="133" y="57"/>
                    <a:pt x="145" y="40"/>
                    <a:pt x="145" y="40"/>
                  </a:cubicBezTo>
                  <a:cubicBezTo>
                    <a:pt x="156" y="52"/>
                    <a:pt x="162" y="68"/>
                    <a:pt x="162" y="86"/>
                  </a:cubicBezTo>
                  <a:close/>
                  <a:moveTo>
                    <a:pt x="137" y="31"/>
                  </a:moveTo>
                  <a:cubicBezTo>
                    <a:pt x="137" y="31"/>
                    <a:pt x="126" y="47"/>
                    <a:pt x="98" y="58"/>
                  </a:cubicBezTo>
                  <a:cubicBezTo>
                    <a:pt x="85" y="35"/>
                    <a:pt x="71" y="16"/>
                    <a:pt x="70" y="14"/>
                  </a:cubicBezTo>
                  <a:cubicBezTo>
                    <a:pt x="76" y="13"/>
                    <a:pt x="81" y="12"/>
                    <a:pt x="87" y="12"/>
                  </a:cubicBezTo>
                  <a:cubicBezTo>
                    <a:pt x="106" y="12"/>
                    <a:pt x="124" y="19"/>
                    <a:pt x="137" y="31"/>
                  </a:cubicBezTo>
                  <a:close/>
                  <a:moveTo>
                    <a:pt x="70" y="14"/>
                  </a:moveTo>
                  <a:cubicBezTo>
                    <a:pt x="70" y="14"/>
                    <a:pt x="70" y="14"/>
                    <a:pt x="70" y="14"/>
                  </a:cubicBezTo>
                  <a:cubicBezTo>
                    <a:pt x="70" y="14"/>
                    <a:pt x="69" y="15"/>
                    <a:pt x="69" y="15"/>
                  </a:cubicBezTo>
                  <a:cubicBezTo>
                    <a:pt x="69" y="15"/>
                    <a:pt x="70" y="15"/>
                    <a:pt x="70" y="14"/>
                  </a:cubicBezTo>
                  <a:close/>
                  <a:moveTo>
                    <a:pt x="56" y="19"/>
                  </a:moveTo>
                  <a:cubicBezTo>
                    <a:pt x="57" y="21"/>
                    <a:pt x="70" y="39"/>
                    <a:pt x="83" y="62"/>
                  </a:cubicBezTo>
                  <a:cubicBezTo>
                    <a:pt x="47" y="72"/>
                    <a:pt x="16" y="72"/>
                    <a:pt x="14" y="72"/>
                  </a:cubicBezTo>
                  <a:cubicBezTo>
                    <a:pt x="19" y="48"/>
                    <a:pt x="35" y="29"/>
                    <a:pt x="56" y="19"/>
                  </a:cubicBezTo>
                  <a:close/>
                  <a:moveTo>
                    <a:pt x="13" y="87"/>
                  </a:moveTo>
                  <a:cubicBezTo>
                    <a:pt x="13" y="86"/>
                    <a:pt x="13" y="85"/>
                    <a:pt x="13" y="85"/>
                  </a:cubicBezTo>
                  <a:cubicBezTo>
                    <a:pt x="14" y="85"/>
                    <a:pt x="51" y="85"/>
                    <a:pt x="90" y="74"/>
                  </a:cubicBezTo>
                  <a:cubicBezTo>
                    <a:pt x="92" y="78"/>
                    <a:pt x="94" y="82"/>
                    <a:pt x="96" y="87"/>
                  </a:cubicBezTo>
                  <a:cubicBezTo>
                    <a:pt x="95" y="87"/>
                    <a:pt x="94" y="87"/>
                    <a:pt x="93" y="88"/>
                  </a:cubicBezTo>
                  <a:cubicBezTo>
                    <a:pt x="52" y="101"/>
                    <a:pt x="32" y="137"/>
                    <a:pt x="32" y="137"/>
                  </a:cubicBezTo>
                  <a:cubicBezTo>
                    <a:pt x="32" y="137"/>
                    <a:pt x="32" y="137"/>
                    <a:pt x="32" y="137"/>
                  </a:cubicBezTo>
                  <a:cubicBezTo>
                    <a:pt x="20" y="124"/>
                    <a:pt x="13" y="106"/>
                    <a:pt x="13" y="87"/>
                  </a:cubicBezTo>
                  <a:close/>
                  <a:moveTo>
                    <a:pt x="87" y="162"/>
                  </a:moveTo>
                  <a:cubicBezTo>
                    <a:pt x="69" y="162"/>
                    <a:pt x="53" y="155"/>
                    <a:pt x="40" y="144"/>
                  </a:cubicBezTo>
                  <a:cubicBezTo>
                    <a:pt x="41" y="145"/>
                    <a:pt x="42" y="146"/>
                    <a:pt x="42" y="146"/>
                  </a:cubicBezTo>
                  <a:cubicBezTo>
                    <a:pt x="42" y="146"/>
                    <a:pt x="56" y="115"/>
                    <a:pt x="100" y="99"/>
                  </a:cubicBezTo>
                  <a:cubicBezTo>
                    <a:pt x="100" y="99"/>
                    <a:pt x="100" y="99"/>
                    <a:pt x="101" y="99"/>
                  </a:cubicBezTo>
                  <a:cubicBezTo>
                    <a:pt x="111" y="126"/>
                    <a:pt x="115" y="149"/>
                    <a:pt x="117" y="156"/>
                  </a:cubicBezTo>
                  <a:cubicBezTo>
                    <a:pt x="108" y="159"/>
                    <a:pt x="98" y="162"/>
                    <a:pt x="87" y="162"/>
                  </a:cubicBezTo>
                  <a:close/>
                  <a:moveTo>
                    <a:pt x="129" y="149"/>
                  </a:moveTo>
                  <a:cubicBezTo>
                    <a:pt x="128" y="144"/>
                    <a:pt x="124" y="122"/>
                    <a:pt x="115" y="96"/>
                  </a:cubicBezTo>
                  <a:cubicBezTo>
                    <a:pt x="139" y="92"/>
                    <a:pt x="160" y="98"/>
                    <a:pt x="161" y="99"/>
                  </a:cubicBezTo>
                  <a:cubicBezTo>
                    <a:pt x="158" y="120"/>
                    <a:pt x="146" y="138"/>
                    <a:pt x="129" y="149"/>
                  </a:cubicBezTo>
                  <a:close/>
                </a:path>
              </a:pathLst>
            </a:custGeom>
            <a:solidFill>
              <a:srgbClr val="CCF2EA"/>
            </a:solid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sp>
          <p:nvSpPr>
            <p:cNvPr id="66" name="Freeform 21">
              <a:extLst>
                <a:ext uri="{FF2B5EF4-FFF2-40B4-BE49-F238E27FC236}">
                  <a16:creationId xmlns:a16="http://schemas.microsoft.com/office/drawing/2014/main" id="{7E8D1E9D-946C-4197-8409-3EAEEF0010CA}"/>
                </a:ext>
              </a:extLst>
            </p:cNvPr>
            <p:cNvSpPr/>
            <p:nvPr/>
          </p:nvSpPr>
          <p:spPr bwMode="auto">
            <a:xfrm>
              <a:off x="10708235" y="3228263"/>
              <a:ext cx="917708" cy="913141"/>
            </a:xfrm>
            <a:custGeom>
              <a:avLst/>
              <a:gdLst>
                <a:gd name="T0" fmla="*/ 114 w 228"/>
                <a:gd name="T1" fmla="*/ 0 h 227"/>
                <a:gd name="T2" fmla="*/ 0 w 228"/>
                <a:gd name="T3" fmla="*/ 114 h 227"/>
                <a:gd name="T4" fmla="*/ 68 w 228"/>
                <a:gd name="T5" fmla="*/ 218 h 227"/>
                <a:gd name="T6" fmla="*/ 70 w 228"/>
                <a:gd name="T7" fmla="*/ 192 h 227"/>
                <a:gd name="T8" fmla="*/ 85 w 228"/>
                <a:gd name="T9" fmla="*/ 130 h 227"/>
                <a:gd name="T10" fmla="*/ 81 w 228"/>
                <a:gd name="T11" fmla="*/ 112 h 227"/>
                <a:gd name="T12" fmla="*/ 103 w 228"/>
                <a:gd name="T13" fmla="*/ 82 h 227"/>
                <a:gd name="T14" fmla="*/ 119 w 228"/>
                <a:gd name="T15" fmla="*/ 99 h 227"/>
                <a:gd name="T16" fmla="*/ 109 w 228"/>
                <a:gd name="T17" fmla="*/ 140 h 227"/>
                <a:gd name="T18" fmla="*/ 127 w 228"/>
                <a:gd name="T19" fmla="*/ 162 h 227"/>
                <a:gd name="T20" fmla="*/ 163 w 228"/>
                <a:gd name="T21" fmla="*/ 101 h 227"/>
                <a:gd name="T22" fmla="*/ 115 w 228"/>
                <a:gd name="T23" fmla="*/ 57 h 227"/>
                <a:gd name="T24" fmla="*/ 59 w 228"/>
                <a:gd name="T25" fmla="*/ 112 h 227"/>
                <a:gd name="T26" fmla="*/ 67 w 228"/>
                <a:gd name="T27" fmla="*/ 134 h 227"/>
                <a:gd name="T28" fmla="*/ 68 w 228"/>
                <a:gd name="T29" fmla="*/ 141 h 227"/>
                <a:gd name="T30" fmla="*/ 66 w 228"/>
                <a:gd name="T31" fmla="*/ 150 h 227"/>
                <a:gd name="T32" fmla="*/ 60 w 228"/>
                <a:gd name="T33" fmla="*/ 153 h 227"/>
                <a:gd name="T34" fmla="*/ 37 w 228"/>
                <a:gd name="T35" fmla="*/ 109 h 227"/>
                <a:gd name="T36" fmla="*/ 118 w 228"/>
                <a:gd name="T37" fmla="*/ 38 h 227"/>
                <a:gd name="T38" fmla="*/ 191 w 228"/>
                <a:gd name="T39" fmla="*/ 103 h 227"/>
                <a:gd name="T40" fmla="*/ 129 w 228"/>
                <a:gd name="T41" fmla="*/ 181 h 227"/>
                <a:gd name="T42" fmla="*/ 101 w 228"/>
                <a:gd name="T43" fmla="*/ 167 h 227"/>
                <a:gd name="T44" fmla="*/ 93 w 228"/>
                <a:gd name="T45" fmla="*/ 198 h 227"/>
                <a:gd name="T46" fmla="*/ 82 w 228"/>
                <a:gd name="T47" fmla="*/ 223 h 227"/>
                <a:gd name="T48" fmla="*/ 114 w 228"/>
                <a:gd name="T49" fmla="*/ 227 h 227"/>
                <a:gd name="T50" fmla="*/ 228 w 228"/>
                <a:gd name="T51" fmla="*/ 114 h 227"/>
                <a:gd name="T52" fmla="*/ 114 w 228"/>
                <a:gd name="T53" fmla="*/ 0 h 2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228" h="227">
                  <a:moveTo>
                    <a:pt x="114" y="0"/>
                  </a:moveTo>
                  <a:cubicBezTo>
                    <a:pt x="51" y="0"/>
                    <a:pt x="0" y="51"/>
                    <a:pt x="0" y="114"/>
                  </a:cubicBezTo>
                  <a:cubicBezTo>
                    <a:pt x="0" y="160"/>
                    <a:pt x="28" y="200"/>
                    <a:pt x="68" y="218"/>
                  </a:cubicBezTo>
                  <a:cubicBezTo>
                    <a:pt x="68" y="210"/>
                    <a:pt x="68" y="200"/>
                    <a:pt x="70" y="192"/>
                  </a:cubicBezTo>
                  <a:cubicBezTo>
                    <a:pt x="73" y="183"/>
                    <a:pt x="85" y="130"/>
                    <a:pt x="85" y="130"/>
                  </a:cubicBezTo>
                  <a:cubicBezTo>
                    <a:pt x="85" y="130"/>
                    <a:pt x="81" y="122"/>
                    <a:pt x="81" y="112"/>
                  </a:cubicBezTo>
                  <a:cubicBezTo>
                    <a:pt x="81" y="95"/>
                    <a:pt x="91" y="82"/>
                    <a:pt x="103" y="82"/>
                  </a:cubicBezTo>
                  <a:cubicBezTo>
                    <a:pt x="114" y="82"/>
                    <a:pt x="119" y="90"/>
                    <a:pt x="119" y="99"/>
                  </a:cubicBezTo>
                  <a:cubicBezTo>
                    <a:pt x="119" y="110"/>
                    <a:pt x="112" y="125"/>
                    <a:pt x="109" y="140"/>
                  </a:cubicBezTo>
                  <a:cubicBezTo>
                    <a:pt x="106" y="152"/>
                    <a:pt x="115" y="162"/>
                    <a:pt x="127" y="162"/>
                  </a:cubicBezTo>
                  <a:cubicBezTo>
                    <a:pt x="148" y="162"/>
                    <a:pt x="163" y="134"/>
                    <a:pt x="163" y="101"/>
                  </a:cubicBezTo>
                  <a:cubicBezTo>
                    <a:pt x="163" y="76"/>
                    <a:pt x="146" y="57"/>
                    <a:pt x="115" y="57"/>
                  </a:cubicBezTo>
                  <a:cubicBezTo>
                    <a:pt x="81" y="57"/>
                    <a:pt x="59" y="83"/>
                    <a:pt x="59" y="112"/>
                  </a:cubicBezTo>
                  <a:cubicBezTo>
                    <a:pt x="59" y="122"/>
                    <a:pt x="62" y="129"/>
                    <a:pt x="67" y="134"/>
                  </a:cubicBezTo>
                  <a:cubicBezTo>
                    <a:pt x="69" y="137"/>
                    <a:pt x="69" y="138"/>
                    <a:pt x="68" y="141"/>
                  </a:cubicBezTo>
                  <a:cubicBezTo>
                    <a:pt x="68" y="143"/>
                    <a:pt x="67" y="148"/>
                    <a:pt x="66" y="150"/>
                  </a:cubicBezTo>
                  <a:cubicBezTo>
                    <a:pt x="65" y="153"/>
                    <a:pt x="63" y="154"/>
                    <a:pt x="60" y="153"/>
                  </a:cubicBezTo>
                  <a:cubicBezTo>
                    <a:pt x="44" y="146"/>
                    <a:pt x="37" y="129"/>
                    <a:pt x="37" y="109"/>
                  </a:cubicBezTo>
                  <a:cubicBezTo>
                    <a:pt x="37" y="77"/>
                    <a:pt x="64" y="38"/>
                    <a:pt x="118" y="38"/>
                  </a:cubicBezTo>
                  <a:cubicBezTo>
                    <a:pt x="162" y="38"/>
                    <a:pt x="191" y="70"/>
                    <a:pt x="191" y="103"/>
                  </a:cubicBezTo>
                  <a:cubicBezTo>
                    <a:pt x="191" y="148"/>
                    <a:pt x="166" y="181"/>
                    <a:pt x="129" y="181"/>
                  </a:cubicBezTo>
                  <a:cubicBezTo>
                    <a:pt x="117" y="181"/>
                    <a:pt x="105" y="175"/>
                    <a:pt x="101" y="167"/>
                  </a:cubicBezTo>
                  <a:cubicBezTo>
                    <a:pt x="101" y="167"/>
                    <a:pt x="95" y="193"/>
                    <a:pt x="93" y="198"/>
                  </a:cubicBezTo>
                  <a:cubicBezTo>
                    <a:pt x="91" y="207"/>
                    <a:pt x="86" y="216"/>
                    <a:pt x="82" y="223"/>
                  </a:cubicBezTo>
                  <a:cubicBezTo>
                    <a:pt x="92" y="226"/>
                    <a:pt x="103" y="227"/>
                    <a:pt x="114" y="227"/>
                  </a:cubicBezTo>
                  <a:cubicBezTo>
                    <a:pt x="177" y="227"/>
                    <a:pt x="228" y="176"/>
                    <a:pt x="228" y="114"/>
                  </a:cubicBezTo>
                  <a:cubicBezTo>
                    <a:pt x="228" y="51"/>
                    <a:pt x="177" y="0"/>
                    <a:pt x="114" y="0"/>
                  </a:cubicBezTo>
                  <a:close/>
                </a:path>
              </a:pathLst>
            </a:custGeom>
            <a:solidFill>
              <a:srgbClr val="CCF2EA"/>
            </a:solid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sp>
          <p:nvSpPr>
            <p:cNvPr id="67" name="Freeform 22">
              <a:extLst>
                <a:ext uri="{FF2B5EF4-FFF2-40B4-BE49-F238E27FC236}">
                  <a16:creationId xmlns:a16="http://schemas.microsoft.com/office/drawing/2014/main" id="{026EDC94-CB32-4312-BF4D-1CE73E1AE674}"/>
                </a:ext>
              </a:extLst>
            </p:cNvPr>
            <p:cNvSpPr>
              <a:spLocks noEditPoints="1"/>
            </p:cNvSpPr>
            <p:nvPr/>
          </p:nvSpPr>
          <p:spPr bwMode="auto">
            <a:xfrm>
              <a:off x="8384291" y="1853986"/>
              <a:ext cx="820306" cy="818784"/>
            </a:xfrm>
            <a:custGeom>
              <a:avLst/>
              <a:gdLst>
                <a:gd name="T0" fmla="*/ 164 w 204"/>
                <a:gd name="T1" fmla="*/ 0 h 204"/>
                <a:gd name="T2" fmla="*/ 39 w 204"/>
                <a:gd name="T3" fmla="*/ 0 h 204"/>
                <a:gd name="T4" fmla="*/ 0 w 204"/>
                <a:gd name="T5" fmla="*/ 39 h 204"/>
                <a:gd name="T6" fmla="*/ 0 w 204"/>
                <a:gd name="T7" fmla="*/ 81 h 204"/>
                <a:gd name="T8" fmla="*/ 0 w 204"/>
                <a:gd name="T9" fmla="*/ 164 h 204"/>
                <a:gd name="T10" fmla="*/ 39 w 204"/>
                <a:gd name="T11" fmla="*/ 204 h 204"/>
                <a:gd name="T12" fmla="*/ 164 w 204"/>
                <a:gd name="T13" fmla="*/ 204 h 204"/>
                <a:gd name="T14" fmla="*/ 204 w 204"/>
                <a:gd name="T15" fmla="*/ 164 h 204"/>
                <a:gd name="T16" fmla="*/ 204 w 204"/>
                <a:gd name="T17" fmla="*/ 81 h 204"/>
                <a:gd name="T18" fmla="*/ 204 w 204"/>
                <a:gd name="T19" fmla="*/ 39 h 204"/>
                <a:gd name="T20" fmla="*/ 164 w 204"/>
                <a:gd name="T21" fmla="*/ 0 h 204"/>
                <a:gd name="T22" fmla="*/ 176 w 204"/>
                <a:gd name="T23" fmla="*/ 23 h 204"/>
                <a:gd name="T24" fmla="*/ 180 w 204"/>
                <a:gd name="T25" fmla="*/ 23 h 204"/>
                <a:gd name="T26" fmla="*/ 180 w 204"/>
                <a:gd name="T27" fmla="*/ 28 h 204"/>
                <a:gd name="T28" fmla="*/ 180 w 204"/>
                <a:gd name="T29" fmla="*/ 58 h 204"/>
                <a:gd name="T30" fmla="*/ 146 w 204"/>
                <a:gd name="T31" fmla="*/ 58 h 204"/>
                <a:gd name="T32" fmla="*/ 146 w 204"/>
                <a:gd name="T33" fmla="*/ 24 h 204"/>
                <a:gd name="T34" fmla="*/ 176 w 204"/>
                <a:gd name="T35" fmla="*/ 23 h 204"/>
                <a:gd name="T36" fmla="*/ 73 w 204"/>
                <a:gd name="T37" fmla="*/ 81 h 204"/>
                <a:gd name="T38" fmla="*/ 102 w 204"/>
                <a:gd name="T39" fmla="*/ 66 h 204"/>
                <a:gd name="T40" fmla="*/ 131 w 204"/>
                <a:gd name="T41" fmla="*/ 81 h 204"/>
                <a:gd name="T42" fmla="*/ 138 w 204"/>
                <a:gd name="T43" fmla="*/ 102 h 204"/>
                <a:gd name="T44" fmla="*/ 102 w 204"/>
                <a:gd name="T45" fmla="*/ 138 h 204"/>
                <a:gd name="T46" fmla="*/ 66 w 204"/>
                <a:gd name="T47" fmla="*/ 102 h 204"/>
                <a:gd name="T48" fmla="*/ 73 w 204"/>
                <a:gd name="T49" fmla="*/ 81 h 204"/>
                <a:gd name="T50" fmla="*/ 184 w 204"/>
                <a:gd name="T51" fmla="*/ 164 h 204"/>
                <a:gd name="T52" fmla="*/ 164 w 204"/>
                <a:gd name="T53" fmla="*/ 184 h 204"/>
                <a:gd name="T54" fmla="*/ 39 w 204"/>
                <a:gd name="T55" fmla="*/ 184 h 204"/>
                <a:gd name="T56" fmla="*/ 20 w 204"/>
                <a:gd name="T57" fmla="*/ 164 h 204"/>
                <a:gd name="T58" fmla="*/ 20 w 204"/>
                <a:gd name="T59" fmla="*/ 81 h 204"/>
                <a:gd name="T60" fmla="*/ 50 w 204"/>
                <a:gd name="T61" fmla="*/ 81 h 204"/>
                <a:gd name="T62" fmla="*/ 46 w 204"/>
                <a:gd name="T63" fmla="*/ 102 h 204"/>
                <a:gd name="T64" fmla="*/ 102 w 204"/>
                <a:gd name="T65" fmla="*/ 158 h 204"/>
                <a:gd name="T66" fmla="*/ 157 w 204"/>
                <a:gd name="T67" fmla="*/ 102 h 204"/>
                <a:gd name="T68" fmla="*/ 153 w 204"/>
                <a:gd name="T69" fmla="*/ 81 h 204"/>
                <a:gd name="T70" fmla="*/ 184 w 204"/>
                <a:gd name="T71" fmla="*/ 81 h 204"/>
                <a:gd name="T72" fmla="*/ 184 w 204"/>
                <a:gd name="T73" fmla="*/ 164 h 2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204" h="204">
                  <a:moveTo>
                    <a:pt x="164" y="0"/>
                  </a:moveTo>
                  <a:cubicBezTo>
                    <a:pt x="39" y="0"/>
                    <a:pt x="39" y="0"/>
                    <a:pt x="39" y="0"/>
                  </a:cubicBezTo>
                  <a:cubicBezTo>
                    <a:pt x="17" y="0"/>
                    <a:pt x="0" y="18"/>
                    <a:pt x="0" y="39"/>
                  </a:cubicBezTo>
                  <a:cubicBezTo>
                    <a:pt x="0" y="81"/>
                    <a:pt x="0" y="81"/>
                    <a:pt x="0" y="81"/>
                  </a:cubicBezTo>
                  <a:cubicBezTo>
                    <a:pt x="0" y="164"/>
                    <a:pt x="0" y="164"/>
                    <a:pt x="0" y="164"/>
                  </a:cubicBezTo>
                  <a:cubicBezTo>
                    <a:pt x="0" y="186"/>
                    <a:pt x="17" y="204"/>
                    <a:pt x="39" y="204"/>
                  </a:cubicBezTo>
                  <a:cubicBezTo>
                    <a:pt x="164" y="204"/>
                    <a:pt x="164" y="204"/>
                    <a:pt x="164" y="204"/>
                  </a:cubicBezTo>
                  <a:cubicBezTo>
                    <a:pt x="186" y="204"/>
                    <a:pt x="204" y="186"/>
                    <a:pt x="204" y="164"/>
                  </a:cubicBezTo>
                  <a:cubicBezTo>
                    <a:pt x="204" y="81"/>
                    <a:pt x="204" y="81"/>
                    <a:pt x="204" y="81"/>
                  </a:cubicBezTo>
                  <a:cubicBezTo>
                    <a:pt x="204" y="39"/>
                    <a:pt x="204" y="39"/>
                    <a:pt x="204" y="39"/>
                  </a:cubicBezTo>
                  <a:cubicBezTo>
                    <a:pt x="204" y="18"/>
                    <a:pt x="186" y="0"/>
                    <a:pt x="164" y="0"/>
                  </a:cubicBezTo>
                  <a:close/>
                  <a:moveTo>
                    <a:pt x="176" y="23"/>
                  </a:moveTo>
                  <a:cubicBezTo>
                    <a:pt x="180" y="23"/>
                    <a:pt x="180" y="23"/>
                    <a:pt x="180" y="23"/>
                  </a:cubicBezTo>
                  <a:cubicBezTo>
                    <a:pt x="180" y="28"/>
                    <a:pt x="180" y="28"/>
                    <a:pt x="180" y="28"/>
                  </a:cubicBezTo>
                  <a:cubicBezTo>
                    <a:pt x="180" y="58"/>
                    <a:pt x="180" y="58"/>
                    <a:pt x="180" y="58"/>
                  </a:cubicBezTo>
                  <a:cubicBezTo>
                    <a:pt x="146" y="58"/>
                    <a:pt x="146" y="58"/>
                    <a:pt x="146" y="58"/>
                  </a:cubicBezTo>
                  <a:cubicBezTo>
                    <a:pt x="146" y="24"/>
                    <a:pt x="146" y="24"/>
                    <a:pt x="146" y="24"/>
                  </a:cubicBezTo>
                  <a:lnTo>
                    <a:pt x="176" y="23"/>
                  </a:lnTo>
                  <a:close/>
                  <a:moveTo>
                    <a:pt x="73" y="81"/>
                  </a:moveTo>
                  <a:cubicBezTo>
                    <a:pt x="79" y="72"/>
                    <a:pt x="90" y="66"/>
                    <a:pt x="102" y="66"/>
                  </a:cubicBezTo>
                  <a:cubicBezTo>
                    <a:pt x="114" y="66"/>
                    <a:pt x="124" y="72"/>
                    <a:pt x="131" y="81"/>
                  </a:cubicBezTo>
                  <a:cubicBezTo>
                    <a:pt x="135" y="87"/>
                    <a:pt x="138" y="94"/>
                    <a:pt x="138" y="102"/>
                  </a:cubicBezTo>
                  <a:cubicBezTo>
                    <a:pt x="138" y="122"/>
                    <a:pt x="121" y="138"/>
                    <a:pt x="102" y="138"/>
                  </a:cubicBezTo>
                  <a:cubicBezTo>
                    <a:pt x="82" y="138"/>
                    <a:pt x="66" y="122"/>
                    <a:pt x="66" y="102"/>
                  </a:cubicBezTo>
                  <a:cubicBezTo>
                    <a:pt x="66" y="94"/>
                    <a:pt x="68" y="87"/>
                    <a:pt x="73" y="81"/>
                  </a:cubicBezTo>
                  <a:close/>
                  <a:moveTo>
                    <a:pt x="184" y="164"/>
                  </a:moveTo>
                  <a:cubicBezTo>
                    <a:pt x="184" y="175"/>
                    <a:pt x="175" y="184"/>
                    <a:pt x="164" y="184"/>
                  </a:cubicBezTo>
                  <a:cubicBezTo>
                    <a:pt x="39" y="184"/>
                    <a:pt x="39" y="184"/>
                    <a:pt x="39" y="184"/>
                  </a:cubicBezTo>
                  <a:cubicBezTo>
                    <a:pt x="28" y="184"/>
                    <a:pt x="20" y="175"/>
                    <a:pt x="20" y="164"/>
                  </a:cubicBezTo>
                  <a:cubicBezTo>
                    <a:pt x="20" y="81"/>
                    <a:pt x="20" y="81"/>
                    <a:pt x="20" y="81"/>
                  </a:cubicBezTo>
                  <a:cubicBezTo>
                    <a:pt x="50" y="81"/>
                    <a:pt x="50" y="81"/>
                    <a:pt x="50" y="81"/>
                  </a:cubicBezTo>
                  <a:cubicBezTo>
                    <a:pt x="47" y="87"/>
                    <a:pt x="46" y="95"/>
                    <a:pt x="46" y="102"/>
                  </a:cubicBezTo>
                  <a:cubicBezTo>
                    <a:pt x="46" y="133"/>
                    <a:pt x="71" y="158"/>
                    <a:pt x="102" y="158"/>
                  </a:cubicBezTo>
                  <a:cubicBezTo>
                    <a:pt x="132" y="158"/>
                    <a:pt x="157" y="133"/>
                    <a:pt x="157" y="102"/>
                  </a:cubicBezTo>
                  <a:cubicBezTo>
                    <a:pt x="157" y="95"/>
                    <a:pt x="156" y="87"/>
                    <a:pt x="153" y="81"/>
                  </a:cubicBezTo>
                  <a:cubicBezTo>
                    <a:pt x="184" y="81"/>
                    <a:pt x="184" y="81"/>
                    <a:pt x="184" y="81"/>
                  </a:cubicBezTo>
                  <a:lnTo>
                    <a:pt x="184" y="164"/>
                  </a:lnTo>
                  <a:close/>
                </a:path>
              </a:pathLst>
            </a:custGeom>
            <a:solidFill>
              <a:srgbClr val="CCF2EA"/>
            </a:solid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grpSp>
          <p:nvGrpSpPr>
            <p:cNvPr id="68" name="Group 22">
              <a:extLst>
                <a:ext uri="{FF2B5EF4-FFF2-40B4-BE49-F238E27FC236}">
                  <a16:creationId xmlns:a16="http://schemas.microsoft.com/office/drawing/2014/main" id="{4FCE5BE8-F64F-4760-B96B-1B9F7E8672C0}"/>
                </a:ext>
              </a:extLst>
            </p:cNvPr>
            <p:cNvGrpSpPr/>
            <p:nvPr/>
          </p:nvGrpSpPr>
          <p:grpSpPr>
            <a:xfrm>
              <a:off x="9498323" y="820615"/>
              <a:ext cx="739645" cy="687899"/>
              <a:chOff x="3338513" y="696913"/>
              <a:chExt cx="771525" cy="717550"/>
            </a:xfrm>
            <a:solidFill>
              <a:srgbClr val="CCF2EA"/>
            </a:solidFill>
          </p:grpSpPr>
          <p:sp>
            <p:nvSpPr>
              <p:cNvPr id="87" name="Freeform 23">
                <a:extLst>
                  <a:ext uri="{FF2B5EF4-FFF2-40B4-BE49-F238E27FC236}">
                    <a16:creationId xmlns:a16="http://schemas.microsoft.com/office/drawing/2014/main" id="{8607BAF5-C9D1-4F79-B876-503EEB34E7A2}"/>
                  </a:ext>
                </a:extLst>
              </p:cNvPr>
              <p:cNvSpPr/>
              <p:nvPr/>
            </p:nvSpPr>
            <p:spPr bwMode="auto">
              <a:xfrm>
                <a:off x="3586163" y="696913"/>
                <a:ext cx="523875" cy="717550"/>
              </a:xfrm>
              <a:custGeom>
                <a:avLst/>
                <a:gdLst>
                  <a:gd name="T0" fmla="*/ 115 w 125"/>
                  <a:gd name="T1" fmla="*/ 63 h 171"/>
                  <a:gd name="T2" fmla="*/ 69 w 125"/>
                  <a:gd name="T3" fmla="*/ 63 h 171"/>
                  <a:gd name="T4" fmla="*/ 85 w 125"/>
                  <a:gd name="T5" fmla="*/ 32 h 171"/>
                  <a:gd name="T6" fmla="*/ 74 w 125"/>
                  <a:gd name="T7" fmla="*/ 0 h 171"/>
                  <a:gd name="T8" fmla="*/ 61 w 125"/>
                  <a:gd name="T9" fmla="*/ 21 h 171"/>
                  <a:gd name="T10" fmla="*/ 37 w 125"/>
                  <a:gd name="T11" fmla="*/ 53 h 171"/>
                  <a:gd name="T12" fmla="*/ 0 w 125"/>
                  <a:gd name="T13" fmla="*/ 70 h 171"/>
                  <a:gd name="T14" fmla="*/ 0 w 125"/>
                  <a:gd name="T15" fmla="*/ 71 h 171"/>
                  <a:gd name="T16" fmla="*/ 0 w 125"/>
                  <a:gd name="T17" fmla="*/ 148 h 171"/>
                  <a:gd name="T18" fmla="*/ 26 w 125"/>
                  <a:gd name="T19" fmla="*/ 155 h 171"/>
                  <a:gd name="T20" fmla="*/ 76 w 125"/>
                  <a:gd name="T21" fmla="*/ 171 h 171"/>
                  <a:gd name="T22" fmla="*/ 91 w 125"/>
                  <a:gd name="T23" fmla="*/ 147 h 171"/>
                  <a:gd name="T24" fmla="*/ 103 w 125"/>
                  <a:gd name="T25" fmla="*/ 121 h 171"/>
                  <a:gd name="T26" fmla="*/ 107 w 125"/>
                  <a:gd name="T27" fmla="*/ 91 h 171"/>
                  <a:gd name="T28" fmla="*/ 115 w 125"/>
                  <a:gd name="T29" fmla="*/ 63 h 1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25" h="171">
                    <a:moveTo>
                      <a:pt x="115" y="63"/>
                    </a:moveTo>
                    <a:cubicBezTo>
                      <a:pt x="105" y="57"/>
                      <a:pt x="69" y="63"/>
                      <a:pt x="69" y="63"/>
                    </a:cubicBezTo>
                    <a:cubicBezTo>
                      <a:pt x="75" y="59"/>
                      <a:pt x="85" y="38"/>
                      <a:pt x="85" y="32"/>
                    </a:cubicBezTo>
                    <a:cubicBezTo>
                      <a:pt x="86" y="19"/>
                      <a:pt x="83" y="0"/>
                      <a:pt x="74" y="0"/>
                    </a:cubicBezTo>
                    <a:cubicBezTo>
                      <a:pt x="64" y="0"/>
                      <a:pt x="62" y="16"/>
                      <a:pt x="61" y="21"/>
                    </a:cubicBezTo>
                    <a:cubicBezTo>
                      <a:pt x="59" y="35"/>
                      <a:pt x="46" y="48"/>
                      <a:pt x="37" y="53"/>
                    </a:cubicBezTo>
                    <a:cubicBezTo>
                      <a:pt x="25" y="60"/>
                      <a:pt x="16" y="66"/>
                      <a:pt x="0" y="70"/>
                    </a:cubicBezTo>
                    <a:cubicBezTo>
                      <a:pt x="0" y="70"/>
                      <a:pt x="0" y="71"/>
                      <a:pt x="0" y="71"/>
                    </a:cubicBezTo>
                    <a:cubicBezTo>
                      <a:pt x="0" y="148"/>
                      <a:pt x="0" y="148"/>
                      <a:pt x="0" y="148"/>
                    </a:cubicBezTo>
                    <a:cubicBezTo>
                      <a:pt x="9" y="148"/>
                      <a:pt x="18" y="150"/>
                      <a:pt x="26" y="155"/>
                    </a:cubicBezTo>
                    <a:cubicBezTo>
                      <a:pt x="43" y="164"/>
                      <a:pt x="56" y="171"/>
                      <a:pt x="76" y="171"/>
                    </a:cubicBezTo>
                    <a:cubicBezTo>
                      <a:pt x="106" y="171"/>
                      <a:pt x="103" y="148"/>
                      <a:pt x="91" y="147"/>
                    </a:cubicBezTo>
                    <a:cubicBezTo>
                      <a:pt x="115" y="148"/>
                      <a:pt x="117" y="128"/>
                      <a:pt x="103" y="121"/>
                    </a:cubicBezTo>
                    <a:cubicBezTo>
                      <a:pt x="125" y="121"/>
                      <a:pt x="122" y="93"/>
                      <a:pt x="107" y="91"/>
                    </a:cubicBezTo>
                    <a:cubicBezTo>
                      <a:pt x="124" y="92"/>
                      <a:pt x="125" y="70"/>
                      <a:pt x="115" y="63"/>
                    </a:cubicBezTo>
                    <a:close/>
                  </a:path>
                </a:pathLst>
              </a:custGeom>
              <a:grp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sp>
            <p:nvSpPr>
              <p:cNvPr id="88" name="Rectangle 24">
                <a:extLst>
                  <a:ext uri="{FF2B5EF4-FFF2-40B4-BE49-F238E27FC236}">
                    <a16:creationId xmlns:a16="http://schemas.microsoft.com/office/drawing/2014/main" id="{4480EA90-1E33-42C4-8ADE-71A249681CB2}"/>
                  </a:ext>
                </a:extLst>
              </p:cNvPr>
              <p:cNvSpPr>
                <a:spLocks noChangeArrowheads="1"/>
              </p:cNvSpPr>
              <p:nvPr/>
            </p:nvSpPr>
            <p:spPr bwMode="auto">
              <a:xfrm>
                <a:off x="3338513" y="960438"/>
                <a:ext cx="163513" cy="390525"/>
              </a:xfrm>
              <a:prstGeom prst="rect">
                <a:avLst/>
              </a:prstGeom>
              <a:grp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grpSp>
        <p:sp>
          <p:nvSpPr>
            <p:cNvPr id="69" name="Freeform 23">
              <a:extLst>
                <a:ext uri="{FF2B5EF4-FFF2-40B4-BE49-F238E27FC236}">
                  <a16:creationId xmlns:a16="http://schemas.microsoft.com/office/drawing/2014/main" id="{96A7E38A-AFF8-4CAF-B239-97594C6FAED0}"/>
                </a:ext>
              </a:extLst>
            </p:cNvPr>
            <p:cNvSpPr>
              <a:spLocks noEditPoints="1"/>
            </p:cNvSpPr>
            <p:nvPr/>
          </p:nvSpPr>
          <p:spPr bwMode="auto">
            <a:xfrm>
              <a:off x="8448210" y="4477744"/>
              <a:ext cx="334819" cy="289161"/>
            </a:xfrm>
            <a:custGeom>
              <a:avLst/>
              <a:gdLst>
                <a:gd name="T0" fmla="*/ 42 w 83"/>
                <a:gd name="T1" fmla="*/ 0 h 72"/>
                <a:gd name="T2" fmla="*/ 0 w 83"/>
                <a:gd name="T3" fmla="*/ 31 h 72"/>
                <a:gd name="T4" fmla="*/ 14 w 83"/>
                <a:gd name="T5" fmla="*/ 54 h 72"/>
                <a:gd name="T6" fmla="*/ 4 w 83"/>
                <a:gd name="T7" fmla="*/ 72 h 72"/>
                <a:gd name="T8" fmla="*/ 24 w 83"/>
                <a:gd name="T9" fmla="*/ 59 h 72"/>
                <a:gd name="T10" fmla="*/ 42 w 83"/>
                <a:gd name="T11" fmla="*/ 62 h 72"/>
                <a:gd name="T12" fmla="*/ 83 w 83"/>
                <a:gd name="T13" fmla="*/ 31 h 72"/>
                <a:gd name="T14" fmla="*/ 42 w 83"/>
                <a:gd name="T15" fmla="*/ 0 h 72"/>
                <a:gd name="T16" fmla="*/ 42 w 83"/>
                <a:gd name="T17" fmla="*/ 12 h 72"/>
                <a:gd name="T18" fmla="*/ 9 w 83"/>
                <a:gd name="T19" fmla="*/ 23 h 72"/>
                <a:gd name="T20" fmla="*/ 42 w 83"/>
                <a:gd name="T21" fmla="*/ 7 h 72"/>
                <a:gd name="T22" fmla="*/ 75 w 83"/>
                <a:gd name="T23" fmla="*/ 23 h 72"/>
                <a:gd name="T24" fmla="*/ 42 w 83"/>
                <a:gd name="T25" fmla="*/ 12 h 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83" h="72">
                  <a:moveTo>
                    <a:pt x="42" y="0"/>
                  </a:moveTo>
                  <a:cubicBezTo>
                    <a:pt x="19" y="0"/>
                    <a:pt x="0" y="14"/>
                    <a:pt x="0" y="31"/>
                  </a:cubicBezTo>
                  <a:cubicBezTo>
                    <a:pt x="0" y="40"/>
                    <a:pt x="6" y="48"/>
                    <a:pt x="14" y="54"/>
                  </a:cubicBezTo>
                  <a:cubicBezTo>
                    <a:pt x="4" y="72"/>
                    <a:pt x="4" y="72"/>
                    <a:pt x="4" y="72"/>
                  </a:cubicBezTo>
                  <a:cubicBezTo>
                    <a:pt x="24" y="59"/>
                    <a:pt x="24" y="59"/>
                    <a:pt x="24" y="59"/>
                  </a:cubicBezTo>
                  <a:cubicBezTo>
                    <a:pt x="29" y="61"/>
                    <a:pt x="35" y="62"/>
                    <a:pt x="42" y="62"/>
                  </a:cubicBezTo>
                  <a:cubicBezTo>
                    <a:pt x="64" y="62"/>
                    <a:pt x="83" y="48"/>
                    <a:pt x="83" y="31"/>
                  </a:cubicBezTo>
                  <a:cubicBezTo>
                    <a:pt x="83" y="14"/>
                    <a:pt x="64" y="0"/>
                    <a:pt x="42" y="0"/>
                  </a:cubicBezTo>
                  <a:close/>
                  <a:moveTo>
                    <a:pt x="42" y="12"/>
                  </a:moveTo>
                  <a:cubicBezTo>
                    <a:pt x="28" y="12"/>
                    <a:pt x="16" y="16"/>
                    <a:pt x="9" y="23"/>
                  </a:cubicBezTo>
                  <a:cubicBezTo>
                    <a:pt x="12" y="14"/>
                    <a:pt x="26" y="7"/>
                    <a:pt x="42" y="7"/>
                  </a:cubicBezTo>
                  <a:cubicBezTo>
                    <a:pt x="58" y="7"/>
                    <a:pt x="72" y="14"/>
                    <a:pt x="75" y="23"/>
                  </a:cubicBezTo>
                  <a:cubicBezTo>
                    <a:pt x="68" y="16"/>
                    <a:pt x="55" y="12"/>
                    <a:pt x="42" y="12"/>
                  </a:cubicBezTo>
                  <a:close/>
                </a:path>
              </a:pathLst>
            </a:custGeom>
            <a:solidFill>
              <a:srgbClr val="CCF2EA"/>
            </a:solid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grpSp>
          <p:nvGrpSpPr>
            <p:cNvPr id="70" name="Group 24">
              <a:extLst>
                <a:ext uri="{FF2B5EF4-FFF2-40B4-BE49-F238E27FC236}">
                  <a16:creationId xmlns:a16="http://schemas.microsoft.com/office/drawing/2014/main" id="{95570140-6419-462A-9659-BA2C60A34812}"/>
                </a:ext>
              </a:extLst>
            </p:cNvPr>
            <p:cNvGrpSpPr/>
            <p:nvPr/>
          </p:nvGrpSpPr>
          <p:grpSpPr>
            <a:xfrm>
              <a:off x="6819775" y="3311968"/>
              <a:ext cx="1270788" cy="1190127"/>
              <a:chOff x="544513" y="3295650"/>
              <a:chExt cx="1325563" cy="1241425"/>
            </a:xfrm>
            <a:solidFill>
              <a:srgbClr val="CCF2EA"/>
            </a:solidFill>
          </p:grpSpPr>
          <p:sp>
            <p:nvSpPr>
              <p:cNvPr id="84" name="Freeform 26">
                <a:extLst>
                  <a:ext uri="{FF2B5EF4-FFF2-40B4-BE49-F238E27FC236}">
                    <a16:creationId xmlns:a16="http://schemas.microsoft.com/office/drawing/2014/main" id="{C97ED3F4-227C-4AA3-94B7-3E92D6B466FD}"/>
                  </a:ext>
                </a:extLst>
              </p:cNvPr>
              <p:cNvSpPr/>
              <p:nvPr/>
            </p:nvSpPr>
            <p:spPr bwMode="auto">
              <a:xfrm>
                <a:off x="692151" y="3351213"/>
                <a:ext cx="1077913" cy="1185862"/>
              </a:xfrm>
              <a:custGeom>
                <a:avLst/>
                <a:gdLst>
                  <a:gd name="T0" fmla="*/ 55 w 257"/>
                  <a:gd name="T1" fmla="*/ 128 h 283"/>
                  <a:gd name="T2" fmla="*/ 49 w 257"/>
                  <a:gd name="T3" fmla="*/ 128 h 283"/>
                  <a:gd name="T4" fmla="*/ 43 w 257"/>
                  <a:gd name="T5" fmla="*/ 129 h 283"/>
                  <a:gd name="T6" fmla="*/ 36 w 257"/>
                  <a:gd name="T7" fmla="*/ 133 h 283"/>
                  <a:gd name="T8" fmla="*/ 9 w 257"/>
                  <a:gd name="T9" fmla="*/ 145 h 283"/>
                  <a:gd name="T10" fmla="*/ 4 w 257"/>
                  <a:gd name="T11" fmla="*/ 167 h 283"/>
                  <a:gd name="T12" fmla="*/ 26 w 257"/>
                  <a:gd name="T13" fmla="*/ 218 h 283"/>
                  <a:gd name="T14" fmla="*/ 46 w 257"/>
                  <a:gd name="T15" fmla="*/ 229 h 283"/>
                  <a:gd name="T16" fmla="*/ 61 w 257"/>
                  <a:gd name="T17" fmla="*/ 223 h 283"/>
                  <a:gd name="T18" fmla="*/ 73 w 257"/>
                  <a:gd name="T19" fmla="*/ 243 h 283"/>
                  <a:gd name="T20" fmla="*/ 77 w 257"/>
                  <a:gd name="T21" fmla="*/ 240 h 283"/>
                  <a:gd name="T22" fmla="*/ 106 w 257"/>
                  <a:gd name="T23" fmla="*/ 273 h 283"/>
                  <a:gd name="T24" fmla="*/ 139 w 257"/>
                  <a:gd name="T25" fmla="*/ 275 h 283"/>
                  <a:gd name="T26" fmla="*/ 141 w 257"/>
                  <a:gd name="T27" fmla="*/ 242 h 283"/>
                  <a:gd name="T28" fmla="*/ 138 w 257"/>
                  <a:gd name="T29" fmla="*/ 239 h 283"/>
                  <a:gd name="T30" fmla="*/ 138 w 257"/>
                  <a:gd name="T31" fmla="*/ 239 h 283"/>
                  <a:gd name="T32" fmla="*/ 112 w 257"/>
                  <a:gd name="T33" fmla="*/ 209 h 283"/>
                  <a:gd name="T34" fmla="*/ 128 w 257"/>
                  <a:gd name="T35" fmla="*/ 194 h 283"/>
                  <a:gd name="T36" fmla="*/ 131 w 257"/>
                  <a:gd name="T37" fmla="*/ 193 h 283"/>
                  <a:gd name="T38" fmla="*/ 257 w 257"/>
                  <a:gd name="T39" fmla="*/ 188 h 283"/>
                  <a:gd name="T40" fmla="*/ 174 w 257"/>
                  <a:gd name="T41" fmla="*/ 0 h 283"/>
                  <a:gd name="T42" fmla="*/ 55 w 257"/>
                  <a:gd name="T43" fmla="*/ 128 h 28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257" h="283">
                    <a:moveTo>
                      <a:pt x="55" y="128"/>
                    </a:moveTo>
                    <a:cubicBezTo>
                      <a:pt x="53" y="127"/>
                      <a:pt x="51" y="127"/>
                      <a:pt x="49" y="128"/>
                    </a:cubicBezTo>
                    <a:cubicBezTo>
                      <a:pt x="47" y="128"/>
                      <a:pt x="45" y="128"/>
                      <a:pt x="43" y="129"/>
                    </a:cubicBezTo>
                    <a:cubicBezTo>
                      <a:pt x="41" y="130"/>
                      <a:pt x="38" y="131"/>
                      <a:pt x="36" y="133"/>
                    </a:cubicBezTo>
                    <a:cubicBezTo>
                      <a:pt x="9" y="145"/>
                      <a:pt x="9" y="145"/>
                      <a:pt x="9" y="145"/>
                    </a:cubicBezTo>
                    <a:cubicBezTo>
                      <a:pt x="2" y="148"/>
                      <a:pt x="0" y="158"/>
                      <a:pt x="4" y="167"/>
                    </a:cubicBezTo>
                    <a:cubicBezTo>
                      <a:pt x="26" y="218"/>
                      <a:pt x="26" y="218"/>
                      <a:pt x="26" y="218"/>
                    </a:cubicBezTo>
                    <a:cubicBezTo>
                      <a:pt x="30" y="227"/>
                      <a:pt x="39" y="232"/>
                      <a:pt x="46" y="229"/>
                    </a:cubicBezTo>
                    <a:cubicBezTo>
                      <a:pt x="61" y="223"/>
                      <a:pt x="61" y="223"/>
                      <a:pt x="61" y="223"/>
                    </a:cubicBezTo>
                    <a:cubicBezTo>
                      <a:pt x="73" y="243"/>
                      <a:pt x="73" y="243"/>
                      <a:pt x="73" y="243"/>
                    </a:cubicBezTo>
                    <a:cubicBezTo>
                      <a:pt x="77" y="240"/>
                      <a:pt x="77" y="240"/>
                      <a:pt x="77" y="240"/>
                    </a:cubicBezTo>
                    <a:cubicBezTo>
                      <a:pt x="106" y="273"/>
                      <a:pt x="106" y="273"/>
                      <a:pt x="106" y="273"/>
                    </a:cubicBezTo>
                    <a:cubicBezTo>
                      <a:pt x="115" y="282"/>
                      <a:pt x="129" y="283"/>
                      <a:pt x="139" y="275"/>
                    </a:cubicBezTo>
                    <a:cubicBezTo>
                      <a:pt x="149" y="266"/>
                      <a:pt x="149" y="251"/>
                      <a:pt x="141" y="242"/>
                    </a:cubicBezTo>
                    <a:cubicBezTo>
                      <a:pt x="138" y="239"/>
                      <a:pt x="138" y="239"/>
                      <a:pt x="138" y="239"/>
                    </a:cubicBezTo>
                    <a:cubicBezTo>
                      <a:pt x="138" y="239"/>
                      <a:pt x="138" y="239"/>
                      <a:pt x="138" y="239"/>
                    </a:cubicBezTo>
                    <a:cubicBezTo>
                      <a:pt x="112" y="209"/>
                      <a:pt x="112" y="209"/>
                      <a:pt x="112" y="209"/>
                    </a:cubicBezTo>
                    <a:cubicBezTo>
                      <a:pt x="128" y="194"/>
                      <a:pt x="128" y="194"/>
                      <a:pt x="128" y="194"/>
                    </a:cubicBezTo>
                    <a:cubicBezTo>
                      <a:pt x="129" y="194"/>
                      <a:pt x="130" y="193"/>
                      <a:pt x="131" y="193"/>
                    </a:cubicBezTo>
                    <a:cubicBezTo>
                      <a:pt x="197" y="178"/>
                      <a:pt x="257" y="188"/>
                      <a:pt x="257" y="188"/>
                    </a:cubicBezTo>
                    <a:cubicBezTo>
                      <a:pt x="174" y="0"/>
                      <a:pt x="174" y="0"/>
                      <a:pt x="174" y="0"/>
                    </a:cubicBezTo>
                    <a:cubicBezTo>
                      <a:pt x="161" y="54"/>
                      <a:pt x="86" y="108"/>
                      <a:pt x="55" y="128"/>
                    </a:cubicBezTo>
                    <a:close/>
                  </a:path>
                </a:pathLst>
              </a:custGeom>
              <a:grp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sp>
            <p:nvSpPr>
              <p:cNvPr id="85" name="Freeform 27">
                <a:extLst>
                  <a:ext uri="{FF2B5EF4-FFF2-40B4-BE49-F238E27FC236}">
                    <a16:creationId xmlns:a16="http://schemas.microsoft.com/office/drawing/2014/main" id="{8765B09A-AC1F-4400-B3E1-E68F2BD8EBEC}"/>
                  </a:ext>
                </a:extLst>
              </p:cNvPr>
              <p:cNvSpPr/>
              <p:nvPr/>
            </p:nvSpPr>
            <p:spPr bwMode="auto">
              <a:xfrm>
                <a:off x="1446213" y="3295650"/>
                <a:ext cx="423863" cy="865187"/>
              </a:xfrm>
              <a:custGeom>
                <a:avLst/>
                <a:gdLst>
                  <a:gd name="T0" fmla="*/ 0 w 267"/>
                  <a:gd name="T1" fmla="*/ 16 h 545"/>
                  <a:gd name="T2" fmla="*/ 233 w 267"/>
                  <a:gd name="T3" fmla="*/ 545 h 545"/>
                  <a:gd name="T4" fmla="*/ 267 w 267"/>
                  <a:gd name="T5" fmla="*/ 531 h 545"/>
                  <a:gd name="T6" fmla="*/ 32 w 267"/>
                  <a:gd name="T7" fmla="*/ 0 h 545"/>
                  <a:gd name="T8" fmla="*/ 0 w 267"/>
                  <a:gd name="T9" fmla="*/ 16 h 545"/>
                </a:gdLst>
                <a:ahLst/>
                <a:cxnLst>
                  <a:cxn ang="0">
                    <a:pos x="T0" y="T1"/>
                  </a:cxn>
                  <a:cxn ang="0">
                    <a:pos x="T2" y="T3"/>
                  </a:cxn>
                  <a:cxn ang="0">
                    <a:pos x="T4" y="T5"/>
                  </a:cxn>
                  <a:cxn ang="0">
                    <a:pos x="T6" y="T7"/>
                  </a:cxn>
                  <a:cxn ang="0">
                    <a:pos x="T8" y="T9"/>
                  </a:cxn>
                </a:cxnLst>
                <a:rect l="0" t="0" r="r" b="b"/>
                <a:pathLst>
                  <a:path w="267" h="545">
                    <a:moveTo>
                      <a:pt x="0" y="16"/>
                    </a:moveTo>
                    <a:lnTo>
                      <a:pt x="233" y="545"/>
                    </a:lnTo>
                    <a:lnTo>
                      <a:pt x="267" y="531"/>
                    </a:lnTo>
                    <a:lnTo>
                      <a:pt x="32" y="0"/>
                    </a:lnTo>
                    <a:lnTo>
                      <a:pt x="0" y="16"/>
                    </a:lnTo>
                    <a:close/>
                  </a:path>
                </a:pathLst>
              </a:custGeom>
              <a:grp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sp>
            <p:nvSpPr>
              <p:cNvPr id="86" name="Freeform 28">
                <a:extLst>
                  <a:ext uri="{FF2B5EF4-FFF2-40B4-BE49-F238E27FC236}">
                    <a16:creationId xmlns:a16="http://schemas.microsoft.com/office/drawing/2014/main" id="{FAA70D09-21F1-4E31-832B-BE87315BA736}"/>
                  </a:ext>
                </a:extLst>
              </p:cNvPr>
              <p:cNvSpPr/>
              <p:nvPr/>
            </p:nvSpPr>
            <p:spPr bwMode="auto">
              <a:xfrm>
                <a:off x="544513" y="4021138"/>
                <a:ext cx="257175" cy="339725"/>
              </a:xfrm>
              <a:custGeom>
                <a:avLst/>
                <a:gdLst>
                  <a:gd name="T0" fmla="*/ 30 w 61"/>
                  <a:gd name="T1" fmla="*/ 10 h 81"/>
                  <a:gd name="T2" fmla="*/ 28 w 61"/>
                  <a:gd name="T3" fmla="*/ 0 h 81"/>
                  <a:gd name="T4" fmla="*/ 17 w 61"/>
                  <a:gd name="T5" fmla="*/ 5 h 81"/>
                  <a:gd name="T6" fmla="*/ 1 w 61"/>
                  <a:gd name="T7" fmla="*/ 32 h 81"/>
                  <a:gd name="T8" fmla="*/ 15 w 61"/>
                  <a:gd name="T9" fmla="*/ 26 h 81"/>
                  <a:gd name="T10" fmla="*/ 21 w 61"/>
                  <a:gd name="T11" fmla="*/ 28 h 81"/>
                  <a:gd name="T12" fmla="*/ 21 w 61"/>
                  <a:gd name="T13" fmla="*/ 29 h 81"/>
                  <a:gd name="T14" fmla="*/ 22 w 61"/>
                  <a:gd name="T15" fmla="*/ 29 h 81"/>
                  <a:gd name="T16" fmla="*/ 19 w 61"/>
                  <a:gd name="T17" fmla="*/ 35 h 81"/>
                  <a:gd name="T18" fmla="*/ 4 w 61"/>
                  <a:gd name="T19" fmla="*/ 42 h 81"/>
                  <a:gd name="T20" fmla="*/ 6 w 61"/>
                  <a:gd name="T21" fmla="*/ 47 h 81"/>
                  <a:gd name="T22" fmla="*/ 21 w 61"/>
                  <a:gd name="T23" fmla="*/ 40 h 81"/>
                  <a:gd name="T24" fmla="*/ 27 w 61"/>
                  <a:gd name="T25" fmla="*/ 42 h 81"/>
                  <a:gd name="T26" fmla="*/ 28 w 61"/>
                  <a:gd name="T27" fmla="*/ 43 h 81"/>
                  <a:gd name="T28" fmla="*/ 28 w 61"/>
                  <a:gd name="T29" fmla="*/ 43 h 81"/>
                  <a:gd name="T30" fmla="*/ 25 w 61"/>
                  <a:gd name="T31" fmla="*/ 49 h 81"/>
                  <a:gd name="T32" fmla="*/ 10 w 61"/>
                  <a:gd name="T33" fmla="*/ 56 h 81"/>
                  <a:gd name="T34" fmla="*/ 12 w 61"/>
                  <a:gd name="T35" fmla="*/ 61 h 81"/>
                  <a:gd name="T36" fmla="*/ 28 w 61"/>
                  <a:gd name="T37" fmla="*/ 54 h 81"/>
                  <a:gd name="T38" fmla="*/ 34 w 61"/>
                  <a:gd name="T39" fmla="*/ 56 h 81"/>
                  <a:gd name="T40" fmla="*/ 34 w 61"/>
                  <a:gd name="T41" fmla="*/ 56 h 81"/>
                  <a:gd name="T42" fmla="*/ 34 w 61"/>
                  <a:gd name="T43" fmla="*/ 57 h 81"/>
                  <a:gd name="T44" fmla="*/ 31 w 61"/>
                  <a:gd name="T45" fmla="*/ 63 h 81"/>
                  <a:gd name="T46" fmla="*/ 17 w 61"/>
                  <a:gd name="T47" fmla="*/ 69 h 81"/>
                  <a:gd name="T48" fmla="*/ 48 w 61"/>
                  <a:gd name="T49" fmla="*/ 76 h 81"/>
                  <a:gd name="T50" fmla="*/ 61 w 61"/>
                  <a:gd name="T51" fmla="*/ 71 h 81"/>
                  <a:gd name="T52" fmla="*/ 53 w 61"/>
                  <a:gd name="T53" fmla="*/ 61 h 81"/>
                  <a:gd name="T54" fmla="*/ 30 w 61"/>
                  <a:gd name="T55" fmla="*/ 10 h 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61" h="81">
                    <a:moveTo>
                      <a:pt x="30" y="10"/>
                    </a:moveTo>
                    <a:cubicBezTo>
                      <a:pt x="29" y="6"/>
                      <a:pt x="28" y="3"/>
                      <a:pt x="28" y="0"/>
                    </a:cubicBezTo>
                    <a:cubicBezTo>
                      <a:pt x="17" y="5"/>
                      <a:pt x="17" y="5"/>
                      <a:pt x="17" y="5"/>
                    </a:cubicBezTo>
                    <a:cubicBezTo>
                      <a:pt x="6" y="10"/>
                      <a:pt x="0" y="21"/>
                      <a:pt x="1" y="32"/>
                    </a:cubicBezTo>
                    <a:cubicBezTo>
                      <a:pt x="15" y="26"/>
                      <a:pt x="15" y="26"/>
                      <a:pt x="15" y="26"/>
                    </a:cubicBezTo>
                    <a:cubicBezTo>
                      <a:pt x="18" y="25"/>
                      <a:pt x="20" y="26"/>
                      <a:pt x="21" y="28"/>
                    </a:cubicBezTo>
                    <a:cubicBezTo>
                      <a:pt x="21" y="29"/>
                      <a:pt x="21" y="29"/>
                      <a:pt x="21" y="29"/>
                    </a:cubicBezTo>
                    <a:cubicBezTo>
                      <a:pt x="21" y="29"/>
                      <a:pt x="22" y="29"/>
                      <a:pt x="22" y="29"/>
                    </a:cubicBezTo>
                    <a:cubicBezTo>
                      <a:pt x="23" y="31"/>
                      <a:pt x="22" y="34"/>
                      <a:pt x="19" y="35"/>
                    </a:cubicBezTo>
                    <a:cubicBezTo>
                      <a:pt x="4" y="42"/>
                      <a:pt x="4" y="42"/>
                      <a:pt x="4" y="42"/>
                    </a:cubicBezTo>
                    <a:cubicBezTo>
                      <a:pt x="6" y="47"/>
                      <a:pt x="6" y="47"/>
                      <a:pt x="6" y="47"/>
                    </a:cubicBezTo>
                    <a:cubicBezTo>
                      <a:pt x="21" y="40"/>
                      <a:pt x="21" y="40"/>
                      <a:pt x="21" y="40"/>
                    </a:cubicBezTo>
                    <a:cubicBezTo>
                      <a:pt x="24" y="39"/>
                      <a:pt x="26" y="40"/>
                      <a:pt x="27" y="42"/>
                    </a:cubicBezTo>
                    <a:cubicBezTo>
                      <a:pt x="27" y="42"/>
                      <a:pt x="27" y="43"/>
                      <a:pt x="28" y="43"/>
                    </a:cubicBezTo>
                    <a:cubicBezTo>
                      <a:pt x="28" y="43"/>
                      <a:pt x="28" y="43"/>
                      <a:pt x="28" y="43"/>
                    </a:cubicBezTo>
                    <a:cubicBezTo>
                      <a:pt x="29" y="45"/>
                      <a:pt x="28" y="48"/>
                      <a:pt x="25" y="49"/>
                    </a:cubicBezTo>
                    <a:cubicBezTo>
                      <a:pt x="10" y="56"/>
                      <a:pt x="10" y="56"/>
                      <a:pt x="10" y="56"/>
                    </a:cubicBezTo>
                    <a:cubicBezTo>
                      <a:pt x="12" y="61"/>
                      <a:pt x="12" y="61"/>
                      <a:pt x="12" y="61"/>
                    </a:cubicBezTo>
                    <a:cubicBezTo>
                      <a:pt x="28" y="54"/>
                      <a:pt x="28" y="54"/>
                      <a:pt x="28" y="54"/>
                    </a:cubicBezTo>
                    <a:cubicBezTo>
                      <a:pt x="30" y="53"/>
                      <a:pt x="33" y="54"/>
                      <a:pt x="34" y="56"/>
                    </a:cubicBezTo>
                    <a:cubicBezTo>
                      <a:pt x="34" y="56"/>
                      <a:pt x="34" y="56"/>
                      <a:pt x="34" y="56"/>
                    </a:cubicBezTo>
                    <a:cubicBezTo>
                      <a:pt x="34" y="57"/>
                      <a:pt x="34" y="57"/>
                      <a:pt x="34" y="57"/>
                    </a:cubicBezTo>
                    <a:cubicBezTo>
                      <a:pt x="35" y="59"/>
                      <a:pt x="34" y="62"/>
                      <a:pt x="31" y="63"/>
                    </a:cubicBezTo>
                    <a:cubicBezTo>
                      <a:pt x="17" y="69"/>
                      <a:pt x="17" y="69"/>
                      <a:pt x="17" y="69"/>
                    </a:cubicBezTo>
                    <a:cubicBezTo>
                      <a:pt x="24" y="78"/>
                      <a:pt x="37" y="81"/>
                      <a:pt x="48" y="76"/>
                    </a:cubicBezTo>
                    <a:cubicBezTo>
                      <a:pt x="61" y="71"/>
                      <a:pt x="61" y="71"/>
                      <a:pt x="61" y="71"/>
                    </a:cubicBezTo>
                    <a:cubicBezTo>
                      <a:pt x="58" y="68"/>
                      <a:pt x="55" y="65"/>
                      <a:pt x="53" y="61"/>
                    </a:cubicBezTo>
                    <a:lnTo>
                      <a:pt x="30" y="10"/>
                    </a:lnTo>
                    <a:close/>
                  </a:path>
                </a:pathLst>
              </a:custGeom>
              <a:grp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grpSp>
        <p:sp>
          <p:nvSpPr>
            <p:cNvPr id="71" name="Freeform 52">
              <a:extLst>
                <a:ext uri="{FF2B5EF4-FFF2-40B4-BE49-F238E27FC236}">
                  <a16:creationId xmlns:a16="http://schemas.microsoft.com/office/drawing/2014/main" id="{AF6AFAF9-EB8F-4177-AD0F-D617A1EEB635}"/>
                </a:ext>
              </a:extLst>
            </p:cNvPr>
            <p:cNvSpPr/>
            <p:nvPr/>
          </p:nvSpPr>
          <p:spPr bwMode="auto">
            <a:xfrm>
              <a:off x="6707155" y="1949866"/>
              <a:ext cx="587454" cy="707684"/>
            </a:xfrm>
            <a:custGeom>
              <a:avLst/>
              <a:gdLst>
                <a:gd name="T0" fmla="*/ 60 w 146"/>
                <a:gd name="T1" fmla="*/ 173 h 176"/>
                <a:gd name="T2" fmla="*/ 40 w 146"/>
                <a:gd name="T3" fmla="*/ 173 h 176"/>
                <a:gd name="T4" fmla="*/ 38 w 146"/>
                <a:gd name="T5" fmla="*/ 172 h 176"/>
                <a:gd name="T6" fmla="*/ 17 w 146"/>
                <a:gd name="T7" fmla="*/ 122 h 176"/>
                <a:gd name="T8" fmla="*/ 40 w 146"/>
                <a:gd name="T9" fmla="*/ 62 h 176"/>
                <a:gd name="T10" fmla="*/ 55 w 146"/>
                <a:gd name="T11" fmla="*/ 24 h 176"/>
                <a:gd name="T12" fmla="*/ 103 w 146"/>
                <a:gd name="T13" fmla="*/ 9 h 176"/>
                <a:gd name="T14" fmla="*/ 141 w 146"/>
                <a:gd name="T15" fmla="*/ 53 h 176"/>
                <a:gd name="T16" fmla="*/ 108 w 146"/>
                <a:gd name="T17" fmla="*/ 142 h 176"/>
                <a:gd name="T18" fmla="*/ 98 w 146"/>
                <a:gd name="T19" fmla="*/ 146 h 176"/>
                <a:gd name="T20" fmla="*/ 94 w 146"/>
                <a:gd name="T21" fmla="*/ 137 h 176"/>
                <a:gd name="T22" fmla="*/ 127 w 146"/>
                <a:gd name="T23" fmla="*/ 49 h 176"/>
                <a:gd name="T24" fmla="*/ 98 w 146"/>
                <a:gd name="T25" fmla="*/ 23 h 176"/>
                <a:gd name="T26" fmla="*/ 69 w 146"/>
                <a:gd name="T27" fmla="*/ 30 h 176"/>
                <a:gd name="T28" fmla="*/ 54 w 146"/>
                <a:gd name="T29" fmla="*/ 67 h 176"/>
                <a:gd name="T30" fmla="*/ 30 w 146"/>
                <a:gd name="T31" fmla="*/ 127 h 176"/>
                <a:gd name="T32" fmla="*/ 44 w 146"/>
                <a:gd name="T33" fmla="*/ 159 h 176"/>
                <a:gd name="T34" fmla="*/ 45 w 146"/>
                <a:gd name="T35" fmla="*/ 159 h 176"/>
                <a:gd name="T36" fmla="*/ 61 w 146"/>
                <a:gd name="T37" fmla="*/ 151 h 176"/>
                <a:gd name="T38" fmla="*/ 67 w 146"/>
                <a:gd name="T39" fmla="*/ 135 h 176"/>
                <a:gd name="T40" fmla="*/ 93 w 146"/>
                <a:gd name="T41" fmla="*/ 68 h 176"/>
                <a:gd name="T42" fmla="*/ 91 w 146"/>
                <a:gd name="T43" fmla="*/ 58 h 176"/>
                <a:gd name="T44" fmla="*/ 82 w 146"/>
                <a:gd name="T45" fmla="*/ 67 h 176"/>
                <a:gd name="T46" fmla="*/ 57 w 146"/>
                <a:gd name="T47" fmla="*/ 130 h 176"/>
                <a:gd name="T48" fmla="*/ 48 w 146"/>
                <a:gd name="T49" fmla="*/ 134 h 176"/>
                <a:gd name="T50" fmla="*/ 44 w 146"/>
                <a:gd name="T51" fmla="*/ 124 h 176"/>
                <a:gd name="T52" fmla="*/ 68 w 146"/>
                <a:gd name="T53" fmla="*/ 62 h 176"/>
                <a:gd name="T54" fmla="*/ 96 w 146"/>
                <a:gd name="T55" fmla="*/ 44 h 176"/>
                <a:gd name="T56" fmla="*/ 107 w 146"/>
                <a:gd name="T57" fmla="*/ 72 h 176"/>
                <a:gd name="T58" fmla="*/ 80 w 146"/>
                <a:gd name="T59" fmla="*/ 141 h 176"/>
                <a:gd name="T60" fmla="*/ 74 w 146"/>
                <a:gd name="T61" fmla="*/ 156 h 176"/>
                <a:gd name="T62" fmla="*/ 60 w 146"/>
                <a:gd name="T63" fmla="*/ 173 h 1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146" h="176">
                  <a:moveTo>
                    <a:pt x="60" y="173"/>
                  </a:moveTo>
                  <a:cubicBezTo>
                    <a:pt x="54" y="176"/>
                    <a:pt x="47" y="176"/>
                    <a:pt x="40" y="173"/>
                  </a:cubicBezTo>
                  <a:cubicBezTo>
                    <a:pt x="38" y="172"/>
                    <a:pt x="38" y="172"/>
                    <a:pt x="38" y="172"/>
                  </a:cubicBezTo>
                  <a:cubicBezTo>
                    <a:pt x="31" y="169"/>
                    <a:pt x="0" y="160"/>
                    <a:pt x="17" y="122"/>
                  </a:cubicBezTo>
                  <a:cubicBezTo>
                    <a:pt x="24" y="106"/>
                    <a:pt x="31" y="84"/>
                    <a:pt x="40" y="62"/>
                  </a:cubicBezTo>
                  <a:cubicBezTo>
                    <a:pt x="45" y="50"/>
                    <a:pt x="50" y="37"/>
                    <a:pt x="55" y="24"/>
                  </a:cubicBezTo>
                  <a:cubicBezTo>
                    <a:pt x="64" y="1"/>
                    <a:pt x="78" y="0"/>
                    <a:pt x="103" y="9"/>
                  </a:cubicBezTo>
                  <a:cubicBezTo>
                    <a:pt x="133" y="20"/>
                    <a:pt x="146" y="39"/>
                    <a:pt x="141" y="53"/>
                  </a:cubicBezTo>
                  <a:cubicBezTo>
                    <a:pt x="135" y="73"/>
                    <a:pt x="109" y="139"/>
                    <a:pt x="108" y="142"/>
                  </a:cubicBezTo>
                  <a:cubicBezTo>
                    <a:pt x="106" y="146"/>
                    <a:pt x="102" y="148"/>
                    <a:pt x="98" y="146"/>
                  </a:cubicBezTo>
                  <a:cubicBezTo>
                    <a:pt x="95" y="145"/>
                    <a:pt x="93" y="141"/>
                    <a:pt x="94" y="137"/>
                  </a:cubicBezTo>
                  <a:cubicBezTo>
                    <a:pt x="94" y="136"/>
                    <a:pt x="121" y="68"/>
                    <a:pt x="127" y="49"/>
                  </a:cubicBezTo>
                  <a:cubicBezTo>
                    <a:pt x="129" y="45"/>
                    <a:pt x="124" y="32"/>
                    <a:pt x="98" y="23"/>
                  </a:cubicBezTo>
                  <a:cubicBezTo>
                    <a:pt x="83" y="17"/>
                    <a:pt x="76" y="10"/>
                    <a:pt x="69" y="30"/>
                  </a:cubicBezTo>
                  <a:cubicBezTo>
                    <a:pt x="64" y="42"/>
                    <a:pt x="59" y="55"/>
                    <a:pt x="54" y="67"/>
                  </a:cubicBezTo>
                  <a:cubicBezTo>
                    <a:pt x="45" y="90"/>
                    <a:pt x="37" y="111"/>
                    <a:pt x="30" y="127"/>
                  </a:cubicBezTo>
                  <a:cubicBezTo>
                    <a:pt x="20" y="152"/>
                    <a:pt x="36" y="155"/>
                    <a:pt x="44" y="159"/>
                  </a:cubicBezTo>
                  <a:cubicBezTo>
                    <a:pt x="45" y="159"/>
                    <a:pt x="45" y="159"/>
                    <a:pt x="45" y="159"/>
                  </a:cubicBezTo>
                  <a:cubicBezTo>
                    <a:pt x="52" y="162"/>
                    <a:pt x="56" y="161"/>
                    <a:pt x="61" y="151"/>
                  </a:cubicBezTo>
                  <a:cubicBezTo>
                    <a:pt x="62" y="148"/>
                    <a:pt x="64" y="142"/>
                    <a:pt x="67" y="135"/>
                  </a:cubicBezTo>
                  <a:cubicBezTo>
                    <a:pt x="75" y="115"/>
                    <a:pt x="91" y="77"/>
                    <a:pt x="93" y="68"/>
                  </a:cubicBezTo>
                  <a:cubicBezTo>
                    <a:pt x="94" y="65"/>
                    <a:pt x="94" y="59"/>
                    <a:pt x="91" y="58"/>
                  </a:cubicBezTo>
                  <a:cubicBezTo>
                    <a:pt x="87" y="56"/>
                    <a:pt x="83" y="65"/>
                    <a:pt x="82" y="67"/>
                  </a:cubicBezTo>
                  <a:cubicBezTo>
                    <a:pt x="72" y="95"/>
                    <a:pt x="58" y="130"/>
                    <a:pt x="57" y="130"/>
                  </a:cubicBezTo>
                  <a:cubicBezTo>
                    <a:pt x="56" y="134"/>
                    <a:pt x="52" y="135"/>
                    <a:pt x="48" y="134"/>
                  </a:cubicBezTo>
                  <a:cubicBezTo>
                    <a:pt x="44" y="132"/>
                    <a:pt x="42" y="128"/>
                    <a:pt x="44" y="124"/>
                  </a:cubicBezTo>
                  <a:cubicBezTo>
                    <a:pt x="44" y="124"/>
                    <a:pt x="58" y="90"/>
                    <a:pt x="68" y="62"/>
                  </a:cubicBezTo>
                  <a:cubicBezTo>
                    <a:pt x="75" y="45"/>
                    <a:pt x="87" y="41"/>
                    <a:pt x="96" y="44"/>
                  </a:cubicBezTo>
                  <a:cubicBezTo>
                    <a:pt x="106" y="47"/>
                    <a:pt x="110" y="62"/>
                    <a:pt x="107" y="72"/>
                  </a:cubicBezTo>
                  <a:cubicBezTo>
                    <a:pt x="105" y="81"/>
                    <a:pt x="93" y="111"/>
                    <a:pt x="80" y="141"/>
                  </a:cubicBezTo>
                  <a:cubicBezTo>
                    <a:pt x="78" y="148"/>
                    <a:pt x="75" y="154"/>
                    <a:pt x="74" y="156"/>
                  </a:cubicBezTo>
                  <a:cubicBezTo>
                    <a:pt x="71" y="165"/>
                    <a:pt x="66" y="171"/>
                    <a:pt x="60" y="173"/>
                  </a:cubicBezTo>
                  <a:close/>
                </a:path>
              </a:pathLst>
            </a:custGeom>
            <a:solidFill>
              <a:srgbClr val="CCF2EA"/>
            </a:solid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sp>
          <p:nvSpPr>
            <p:cNvPr id="72" name="Freeform 52">
              <a:extLst>
                <a:ext uri="{FF2B5EF4-FFF2-40B4-BE49-F238E27FC236}">
                  <a16:creationId xmlns:a16="http://schemas.microsoft.com/office/drawing/2014/main" id="{A95E28FB-7CE4-4FEB-8789-01DAF2F20FBD}"/>
                </a:ext>
              </a:extLst>
            </p:cNvPr>
            <p:cNvSpPr/>
            <p:nvPr/>
          </p:nvSpPr>
          <p:spPr bwMode="auto">
            <a:xfrm>
              <a:off x="10195390" y="1259683"/>
              <a:ext cx="587454" cy="707684"/>
            </a:xfrm>
            <a:custGeom>
              <a:avLst/>
              <a:gdLst>
                <a:gd name="T0" fmla="*/ 60 w 146"/>
                <a:gd name="T1" fmla="*/ 173 h 176"/>
                <a:gd name="T2" fmla="*/ 40 w 146"/>
                <a:gd name="T3" fmla="*/ 173 h 176"/>
                <a:gd name="T4" fmla="*/ 38 w 146"/>
                <a:gd name="T5" fmla="*/ 172 h 176"/>
                <a:gd name="T6" fmla="*/ 17 w 146"/>
                <a:gd name="T7" fmla="*/ 122 h 176"/>
                <a:gd name="T8" fmla="*/ 40 w 146"/>
                <a:gd name="T9" fmla="*/ 62 h 176"/>
                <a:gd name="T10" fmla="*/ 55 w 146"/>
                <a:gd name="T11" fmla="*/ 24 h 176"/>
                <a:gd name="T12" fmla="*/ 103 w 146"/>
                <a:gd name="T13" fmla="*/ 9 h 176"/>
                <a:gd name="T14" fmla="*/ 141 w 146"/>
                <a:gd name="T15" fmla="*/ 53 h 176"/>
                <a:gd name="T16" fmla="*/ 108 w 146"/>
                <a:gd name="T17" fmla="*/ 142 h 176"/>
                <a:gd name="T18" fmla="*/ 98 w 146"/>
                <a:gd name="T19" fmla="*/ 146 h 176"/>
                <a:gd name="T20" fmla="*/ 94 w 146"/>
                <a:gd name="T21" fmla="*/ 137 h 176"/>
                <a:gd name="T22" fmla="*/ 127 w 146"/>
                <a:gd name="T23" fmla="*/ 49 h 176"/>
                <a:gd name="T24" fmla="*/ 98 w 146"/>
                <a:gd name="T25" fmla="*/ 23 h 176"/>
                <a:gd name="T26" fmla="*/ 69 w 146"/>
                <a:gd name="T27" fmla="*/ 30 h 176"/>
                <a:gd name="T28" fmla="*/ 54 w 146"/>
                <a:gd name="T29" fmla="*/ 67 h 176"/>
                <a:gd name="T30" fmla="*/ 30 w 146"/>
                <a:gd name="T31" fmla="*/ 127 h 176"/>
                <a:gd name="T32" fmla="*/ 44 w 146"/>
                <a:gd name="T33" fmla="*/ 159 h 176"/>
                <a:gd name="T34" fmla="*/ 45 w 146"/>
                <a:gd name="T35" fmla="*/ 159 h 176"/>
                <a:gd name="T36" fmla="*/ 61 w 146"/>
                <a:gd name="T37" fmla="*/ 151 h 176"/>
                <a:gd name="T38" fmla="*/ 67 w 146"/>
                <a:gd name="T39" fmla="*/ 135 h 176"/>
                <a:gd name="T40" fmla="*/ 93 w 146"/>
                <a:gd name="T41" fmla="*/ 68 h 176"/>
                <a:gd name="T42" fmla="*/ 91 w 146"/>
                <a:gd name="T43" fmla="*/ 58 h 176"/>
                <a:gd name="T44" fmla="*/ 82 w 146"/>
                <a:gd name="T45" fmla="*/ 67 h 176"/>
                <a:gd name="T46" fmla="*/ 57 w 146"/>
                <a:gd name="T47" fmla="*/ 130 h 176"/>
                <a:gd name="T48" fmla="*/ 48 w 146"/>
                <a:gd name="T49" fmla="*/ 134 h 176"/>
                <a:gd name="T50" fmla="*/ 44 w 146"/>
                <a:gd name="T51" fmla="*/ 124 h 176"/>
                <a:gd name="T52" fmla="*/ 68 w 146"/>
                <a:gd name="T53" fmla="*/ 62 h 176"/>
                <a:gd name="T54" fmla="*/ 96 w 146"/>
                <a:gd name="T55" fmla="*/ 44 h 176"/>
                <a:gd name="T56" fmla="*/ 107 w 146"/>
                <a:gd name="T57" fmla="*/ 72 h 176"/>
                <a:gd name="T58" fmla="*/ 80 w 146"/>
                <a:gd name="T59" fmla="*/ 141 h 176"/>
                <a:gd name="T60" fmla="*/ 74 w 146"/>
                <a:gd name="T61" fmla="*/ 156 h 176"/>
                <a:gd name="T62" fmla="*/ 60 w 146"/>
                <a:gd name="T63" fmla="*/ 173 h 1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146" h="176">
                  <a:moveTo>
                    <a:pt x="60" y="173"/>
                  </a:moveTo>
                  <a:cubicBezTo>
                    <a:pt x="54" y="176"/>
                    <a:pt x="47" y="176"/>
                    <a:pt x="40" y="173"/>
                  </a:cubicBezTo>
                  <a:cubicBezTo>
                    <a:pt x="38" y="172"/>
                    <a:pt x="38" y="172"/>
                    <a:pt x="38" y="172"/>
                  </a:cubicBezTo>
                  <a:cubicBezTo>
                    <a:pt x="31" y="169"/>
                    <a:pt x="0" y="160"/>
                    <a:pt x="17" y="122"/>
                  </a:cubicBezTo>
                  <a:cubicBezTo>
                    <a:pt x="24" y="106"/>
                    <a:pt x="31" y="84"/>
                    <a:pt x="40" y="62"/>
                  </a:cubicBezTo>
                  <a:cubicBezTo>
                    <a:pt x="45" y="50"/>
                    <a:pt x="50" y="37"/>
                    <a:pt x="55" y="24"/>
                  </a:cubicBezTo>
                  <a:cubicBezTo>
                    <a:pt x="64" y="1"/>
                    <a:pt x="78" y="0"/>
                    <a:pt x="103" y="9"/>
                  </a:cubicBezTo>
                  <a:cubicBezTo>
                    <a:pt x="133" y="20"/>
                    <a:pt x="146" y="39"/>
                    <a:pt x="141" y="53"/>
                  </a:cubicBezTo>
                  <a:cubicBezTo>
                    <a:pt x="135" y="73"/>
                    <a:pt x="109" y="139"/>
                    <a:pt x="108" y="142"/>
                  </a:cubicBezTo>
                  <a:cubicBezTo>
                    <a:pt x="106" y="146"/>
                    <a:pt x="102" y="148"/>
                    <a:pt x="98" y="146"/>
                  </a:cubicBezTo>
                  <a:cubicBezTo>
                    <a:pt x="95" y="145"/>
                    <a:pt x="93" y="141"/>
                    <a:pt x="94" y="137"/>
                  </a:cubicBezTo>
                  <a:cubicBezTo>
                    <a:pt x="94" y="136"/>
                    <a:pt x="121" y="68"/>
                    <a:pt x="127" y="49"/>
                  </a:cubicBezTo>
                  <a:cubicBezTo>
                    <a:pt x="129" y="45"/>
                    <a:pt x="124" y="32"/>
                    <a:pt x="98" y="23"/>
                  </a:cubicBezTo>
                  <a:cubicBezTo>
                    <a:pt x="83" y="17"/>
                    <a:pt x="76" y="10"/>
                    <a:pt x="69" y="30"/>
                  </a:cubicBezTo>
                  <a:cubicBezTo>
                    <a:pt x="64" y="42"/>
                    <a:pt x="59" y="55"/>
                    <a:pt x="54" y="67"/>
                  </a:cubicBezTo>
                  <a:cubicBezTo>
                    <a:pt x="45" y="90"/>
                    <a:pt x="37" y="111"/>
                    <a:pt x="30" y="127"/>
                  </a:cubicBezTo>
                  <a:cubicBezTo>
                    <a:pt x="20" y="152"/>
                    <a:pt x="36" y="155"/>
                    <a:pt x="44" y="159"/>
                  </a:cubicBezTo>
                  <a:cubicBezTo>
                    <a:pt x="45" y="159"/>
                    <a:pt x="45" y="159"/>
                    <a:pt x="45" y="159"/>
                  </a:cubicBezTo>
                  <a:cubicBezTo>
                    <a:pt x="52" y="162"/>
                    <a:pt x="56" y="161"/>
                    <a:pt x="61" y="151"/>
                  </a:cubicBezTo>
                  <a:cubicBezTo>
                    <a:pt x="62" y="148"/>
                    <a:pt x="64" y="142"/>
                    <a:pt x="67" y="135"/>
                  </a:cubicBezTo>
                  <a:cubicBezTo>
                    <a:pt x="75" y="115"/>
                    <a:pt x="91" y="77"/>
                    <a:pt x="93" y="68"/>
                  </a:cubicBezTo>
                  <a:cubicBezTo>
                    <a:pt x="94" y="65"/>
                    <a:pt x="94" y="59"/>
                    <a:pt x="91" y="58"/>
                  </a:cubicBezTo>
                  <a:cubicBezTo>
                    <a:pt x="87" y="56"/>
                    <a:pt x="83" y="65"/>
                    <a:pt x="82" y="67"/>
                  </a:cubicBezTo>
                  <a:cubicBezTo>
                    <a:pt x="72" y="95"/>
                    <a:pt x="58" y="130"/>
                    <a:pt x="57" y="130"/>
                  </a:cubicBezTo>
                  <a:cubicBezTo>
                    <a:pt x="56" y="134"/>
                    <a:pt x="52" y="135"/>
                    <a:pt x="48" y="134"/>
                  </a:cubicBezTo>
                  <a:cubicBezTo>
                    <a:pt x="44" y="132"/>
                    <a:pt x="42" y="128"/>
                    <a:pt x="44" y="124"/>
                  </a:cubicBezTo>
                  <a:cubicBezTo>
                    <a:pt x="44" y="124"/>
                    <a:pt x="58" y="90"/>
                    <a:pt x="68" y="62"/>
                  </a:cubicBezTo>
                  <a:cubicBezTo>
                    <a:pt x="75" y="45"/>
                    <a:pt x="87" y="41"/>
                    <a:pt x="96" y="44"/>
                  </a:cubicBezTo>
                  <a:cubicBezTo>
                    <a:pt x="106" y="47"/>
                    <a:pt x="110" y="62"/>
                    <a:pt x="107" y="72"/>
                  </a:cubicBezTo>
                  <a:cubicBezTo>
                    <a:pt x="105" y="81"/>
                    <a:pt x="93" y="111"/>
                    <a:pt x="80" y="141"/>
                  </a:cubicBezTo>
                  <a:cubicBezTo>
                    <a:pt x="78" y="148"/>
                    <a:pt x="75" y="154"/>
                    <a:pt x="74" y="156"/>
                  </a:cubicBezTo>
                  <a:cubicBezTo>
                    <a:pt x="71" y="165"/>
                    <a:pt x="66" y="171"/>
                    <a:pt x="60" y="173"/>
                  </a:cubicBezTo>
                  <a:close/>
                </a:path>
              </a:pathLst>
            </a:custGeom>
            <a:solidFill>
              <a:srgbClr val="CCF2EA"/>
            </a:solid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sp>
          <p:nvSpPr>
            <p:cNvPr id="73" name="Freeform 9">
              <a:extLst>
                <a:ext uri="{FF2B5EF4-FFF2-40B4-BE49-F238E27FC236}">
                  <a16:creationId xmlns:a16="http://schemas.microsoft.com/office/drawing/2014/main" id="{30138F4F-CDFD-4C02-9A2F-E3C9EE711DC4}"/>
                </a:ext>
              </a:extLst>
            </p:cNvPr>
            <p:cNvSpPr>
              <a:spLocks noEditPoints="1"/>
            </p:cNvSpPr>
            <p:nvPr/>
          </p:nvSpPr>
          <p:spPr bwMode="auto">
            <a:xfrm>
              <a:off x="8445167" y="4763862"/>
              <a:ext cx="977061" cy="977061"/>
            </a:xfrm>
            <a:custGeom>
              <a:avLst/>
              <a:gdLst>
                <a:gd name="T0" fmla="*/ 122 w 243"/>
                <a:gd name="T1" fmla="*/ 0 h 243"/>
                <a:gd name="T2" fmla="*/ 0 w 243"/>
                <a:gd name="T3" fmla="*/ 121 h 243"/>
                <a:gd name="T4" fmla="*/ 122 w 243"/>
                <a:gd name="T5" fmla="*/ 243 h 243"/>
                <a:gd name="T6" fmla="*/ 243 w 243"/>
                <a:gd name="T7" fmla="*/ 121 h 243"/>
                <a:gd name="T8" fmla="*/ 122 w 243"/>
                <a:gd name="T9" fmla="*/ 0 h 243"/>
                <a:gd name="T10" fmla="*/ 154 w 243"/>
                <a:gd name="T11" fmla="*/ 121 h 243"/>
                <a:gd name="T12" fmla="*/ 133 w 243"/>
                <a:gd name="T13" fmla="*/ 121 h 243"/>
                <a:gd name="T14" fmla="*/ 133 w 243"/>
                <a:gd name="T15" fmla="*/ 196 h 243"/>
                <a:gd name="T16" fmla="*/ 102 w 243"/>
                <a:gd name="T17" fmla="*/ 196 h 243"/>
                <a:gd name="T18" fmla="*/ 102 w 243"/>
                <a:gd name="T19" fmla="*/ 121 h 243"/>
                <a:gd name="T20" fmla="*/ 87 w 243"/>
                <a:gd name="T21" fmla="*/ 121 h 243"/>
                <a:gd name="T22" fmla="*/ 87 w 243"/>
                <a:gd name="T23" fmla="*/ 94 h 243"/>
                <a:gd name="T24" fmla="*/ 102 w 243"/>
                <a:gd name="T25" fmla="*/ 94 h 243"/>
                <a:gd name="T26" fmla="*/ 102 w 243"/>
                <a:gd name="T27" fmla="*/ 77 h 243"/>
                <a:gd name="T28" fmla="*/ 133 w 243"/>
                <a:gd name="T29" fmla="*/ 46 h 243"/>
                <a:gd name="T30" fmla="*/ 156 w 243"/>
                <a:gd name="T31" fmla="*/ 46 h 243"/>
                <a:gd name="T32" fmla="*/ 156 w 243"/>
                <a:gd name="T33" fmla="*/ 72 h 243"/>
                <a:gd name="T34" fmla="*/ 140 w 243"/>
                <a:gd name="T35" fmla="*/ 72 h 243"/>
                <a:gd name="T36" fmla="*/ 133 w 243"/>
                <a:gd name="T37" fmla="*/ 79 h 243"/>
                <a:gd name="T38" fmla="*/ 133 w 243"/>
                <a:gd name="T39" fmla="*/ 94 h 243"/>
                <a:gd name="T40" fmla="*/ 157 w 243"/>
                <a:gd name="T41" fmla="*/ 94 h 243"/>
                <a:gd name="T42" fmla="*/ 154 w 243"/>
                <a:gd name="T43" fmla="*/ 121 h 2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243" h="243">
                  <a:moveTo>
                    <a:pt x="122" y="0"/>
                  </a:moveTo>
                  <a:cubicBezTo>
                    <a:pt x="55" y="0"/>
                    <a:pt x="0" y="54"/>
                    <a:pt x="0" y="121"/>
                  </a:cubicBezTo>
                  <a:cubicBezTo>
                    <a:pt x="0" y="188"/>
                    <a:pt x="55" y="243"/>
                    <a:pt x="122" y="243"/>
                  </a:cubicBezTo>
                  <a:cubicBezTo>
                    <a:pt x="189" y="243"/>
                    <a:pt x="243" y="188"/>
                    <a:pt x="243" y="121"/>
                  </a:cubicBezTo>
                  <a:cubicBezTo>
                    <a:pt x="243" y="54"/>
                    <a:pt x="189" y="0"/>
                    <a:pt x="122" y="0"/>
                  </a:cubicBezTo>
                  <a:close/>
                  <a:moveTo>
                    <a:pt x="154" y="121"/>
                  </a:moveTo>
                  <a:cubicBezTo>
                    <a:pt x="133" y="121"/>
                    <a:pt x="133" y="121"/>
                    <a:pt x="133" y="121"/>
                  </a:cubicBezTo>
                  <a:cubicBezTo>
                    <a:pt x="133" y="154"/>
                    <a:pt x="133" y="196"/>
                    <a:pt x="133" y="196"/>
                  </a:cubicBezTo>
                  <a:cubicBezTo>
                    <a:pt x="102" y="196"/>
                    <a:pt x="102" y="196"/>
                    <a:pt x="102" y="196"/>
                  </a:cubicBezTo>
                  <a:cubicBezTo>
                    <a:pt x="102" y="196"/>
                    <a:pt x="102" y="155"/>
                    <a:pt x="102" y="121"/>
                  </a:cubicBezTo>
                  <a:cubicBezTo>
                    <a:pt x="87" y="121"/>
                    <a:pt x="87" y="121"/>
                    <a:pt x="87" y="121"/>
                  </a:cubicBezTo>
                  <a:cubicBezTo>
                    <a:pt x="87" y="94"/>
                    <a:pt x="87" y="94"/>
                    <a:pt x="87" y="94"/>
                  </a:cubicBezTo>
                  <a:cubicBezTo>
                    <a:pt x="102" y="94"/>
                    <a:pt x="102" y="94"/>
                    <a:pt x="102" y="94"/>
                  </a:cubicBezTo>
                  <a:cubicBezTo>
                    <a:pt x="102" y="77"/>
                    <a:pt x="102" y="77"/>
                    <a:pt x="102" y="77"/>
                  </a:cubicBezTo>
                  <a:cubicBezTo>
                    <a:pt x="102" y="65"/>
                    <a:pt x="108" y="46"/>
                    <a:pt x="133" y="46"/>
                  </a:cubicBezTo>
                  <a:cubicBezTo>
                    <a:pt x="156" y="46"/>
                    <a:pt x="156" y="46"/>
                    <a:pt x="156" y="46"/>
                  </a:cubicBezTo>
                  <a:cubicBezTo>
                    <a:pt x="156" y="72"/>
                    <a:pt x="156" y="72"/>
                    <a:pt x="156" y="72"/>
                  </a:cubicBezTo>
                  <a:cubicBezTo>
                    <a:pt x="156" y="72"/>
                    <a:pt x="142" y="72"/>
                    <a:pt x="140" y="72"/>
                  </a:cubicBezTo>
                  <a:cubicBezTo>
                    <a:pt x="137" y="72"/>
                    <a:pt x="133" y="73"/>
                    <a:pt x="133" y="79"/>
                  </a:cubicBezTo>
                  <a:cubicBezTo>
                    <a:pt x="133" y="94"/>
                    <a:pt x="133" y="94"/>
                    <a:pt x="133" y="94"/>
                  </a:cubicBezTo>
                  <a:cubicBezTo>
                    <a:pt x="157" y="94"/>
                    <a:pt x="157" y="94"/>
                    <a:pt x="157" y="94"/>
                  </a:cubicBezTo>
                  <a:lnTo>
                    <a:pt x="154" y="121"/>
                  </a:lnTo>
                  <a:close/>
                </a:path>
              </a:pathLst>
            </a:custGeom>
            <a:solidFill>
              <a:srgbClr val="CCF2EA"/>
            </a:solid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sp>
          <p:nvSpPr>
            <p:cNvPr id="74" name="Freeform 36">
              <a:extLst>
                <a:ext uri="{FF2B5EF4-FFF2-40B4-BE49-F238E27FC236}">
                  <a16:creationId xmlns:a16="http://schemas.microsoft.com/office/drawing/2014/main" id="{566C98AD-BAD9-4BA0-B2D7-F1190943AB2B}"/>
                </a:ext>
              </a:extLst>
            </p:cNvPr>
            <p:cNvSpPr/>
            <p:nvPr/>
          </p:nvSpPr>
          <p:spPr bwMode="auto">
            <a:xfrm>
              <a:off x="10218184" y="2794520"/>
              <a:ext cx="566148" cy="751820"/>
            </a:xfrm>
            <a:custGeom>
              <a:avLst/>
              <a:gdLst>
                <a:gd name="T0" fmla="*/ 3 w 141"/>
                <a:gd name="T1" fmla="*/ 157 h 187"/>
                <a:gd name="T2" fmla="*/ 3 w 141"/>
                <a:gd name="T3" fmla="*/ 155 h 187"/>
                <a:gd name="T4" fmla="*/ 36 w 141"/>
                <a:gd name="T5" fmla="*/ 131 h 187"/>
                <a:gd name="T6" fmla="*/ 38 w 141"/>
                <a:gd name="T7" fmla="*/ 130 h 187"/>
                <a:gd name="T8" fmla="*/ 60 w 141"/>
                <a:gd name="T9" fmla="*/ 139 h 187"/>
                <a:gd name="T10" fmla="*/ 87 w 141"/>
                <a:gd name="T11" fmla="*/ 105 h 187"/>
                <a:gd name="T12" fmla="*/ 99 w 141"/>
                <a:gd name="T13" fmla="*/ 65 h 187"/>
                <a:gd name="T14" fmla="*/ 79 w 141"/>
                <a:gd name="T15" fmla="*/ 50 h 187"/>
                <a:gd name="T16" fmla="*/ 80 w 141"/>
                <a:gd name="T17" fmla="*/ 10 h 187"/>
                <a:gd name="T18" fmla="*/ 82 w 141"/>
                <a:gd name="T19" fmla="*/ 8 h 187"/>
                <a:gd name="T20" fmla="*/ 96 w 141"/>
                <a:gd name="T21" fmla="*/ 0 h 187"/>
                <a:gd name="T22" fmla="*/ 100 w 141"/>
                <a:gd name="T23" fmla="*/ 1 h 187"/>
                <a:gd name="T24" fmla="*/ 123 w 141"/>
                <a:gd name="T25" fmla="*/ 15 h 187"/>
                <a:gd name="T26" fmla="*/ 113 w 141"/>
                <a:gd name="T27" fmla="*/ 123 h 187"/>
                <a:gd name="T28" fmla="*/ 32 w 141"/>
                <a:gd name="T29" fmla="*/ 187 h 187"/>
                <a:gd name="T30" fmla="*/ 32 w 141"/>
                <a:gd name="T31" fmla="*/ 187 h 187"/>
                <a:gd name="T32" fmla="*/ 31 w 141"/>
                <a:gd name="T33" fmla="*/ 187 h 187"/>
                <a:gd name="T34" fmla="*/ 7 w 141"/>
                <a:gd name="T35" fmla="*/ 176 h 187"/>
                <a:gd name="T36" fmla="*/ 3 w 141"/>
                <a:gd name="T37" fmla="*/ 157 h 1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41" h="187">
                  <a:moveTo>
                    <a:pt x="3" y="157"/>
                  </a:moveTo>
                  <a:cubicBezTo>
                    <a:pt x="3" y="155"/>
                    <a:pt x="3" y="155"/>
                    <a:pt x="3" y="155"/>
                  </a:cubicBezTo>
                  <a:cubicBezTo>
                    <a:pt x="4" y="148"/>
                    <a:pt x="33" y="131"/>
                    <a:pt x="36" y="131"/>
                  </a:cubicBezTo>
                  <a:cubicBezTo>
                    <a:pt x="38" y="130"/>
                    <a:pt x="38" y="130"/>
                    <a:pt x="38" y="130"/>
                  </a:cubicBezTo>
                  <a:cubicBezTo>
                    <a:pt x="42" y="130"/>
                    <a:pt x="48" y="133"/>
                    <a:pt x="60" y="139"/>
                  </a:cubicBezTo>
                  <a:cubicBezTo>
                    <a:pt x="70" y="132"/>
                    <a:pt x="82" y="114"/>
                    <a:pt x="87" y="105"/>
                  </a:cubicBezTo>
                  <a:cubicBezTo>
                    <a:pt x="92" y="94"/>
                    <a:pt x="99" y="77"/>
                    <a:pt x="99" y="65"/>
                  </a:cubicBezTo>
                  <a:cubicBezTo>
                    <a:pt x="86" y="58"/>
                    <a:pt x="80" y="55"/>
                    <a:pt x="79" y="50"/>
                  </a:cubicBezTo>
                  <a:cubicBezTo>
                    <a:pt x="78" y="48"/>
                    <a:pt x="76" y="14"/>
                    <a:pt x="80" y="10"/>
                  </a:cubicBezTo>
                  <a:cubicBezTo>
                    <a:pt x="82" y="8"/>
                    <a:pt x="82" y="8"/>
                    <a:pt x="82" y="8"/>
                  </a:cubicBezTo>
                  <a:cubicBezTo>
                    <a:pt x="85" y="5"/>
                    <a:pt x="89" y="0"/>
                    <a:pt x="96" y="0"/>
                  </a:cubicBezTo>
                  <a:cubicBezTo>
                    <a:pt x="97" y="0"/>
                    <a:pt x="99" y="0"/>
                    <a:pt x="100" y="1"/>
                  </a:cubicBezTo>
                  <a:cubicBezTo>
                    <a:pt x="105" y="2"/>
                    <a:pt x="117" y="7"/>
                    <a:pt x="123" y="15"/>
                  </a:cubicBezTo>
                  <a:cubicBezTo>
                    <a:pt x="127" y="20"/>
                    <a:pt x="141" y="70"/>
                    <a:pt x="113" y="123"/>
                  </a:cubicBezTo>
                  <a:cubicBezTo>
                    <a:pt x="85" y="174"/>
                    <a:pt x="39" y="187"/>
                    <a:pt x="32" y="187"/>
                  </a:cubicBezTo>
                  <a:cubicBezTo>
                    <a:pt x="32" y="187"/>
                    <a:pt x="32" y="187"/>
                    <a:pt x="32" y="187"/>
                  </a:cubicBezTo>
                  <a:cubicBezTo>
                    <a:pt x="31" y="187"/>
                    <a:pt x="31" y="187"/>
                    <a:pt x="31" y="187"/>
                  </a:cubicBezTo>
                  <a:cubicBezTo>
                    <a:pt x="21" y="186"/>
                    <a:pt x="11" y="179"/>
                    <a:pt x="7" y="176"/>
                  </a:cubicBezTo>
                  <a:cubicBezTo>
                    <a:pt x="0" y="171"/>
                    <a:pt x="2" y="162"/>
                    <a:pt x="3" y="157"/>
                  </a:cubicBezTo>
                  <a:close/>
                </a:path>
              </a:pathLst>
            </a:custGeom>
            <a:solidFill>
              <a:srgbClr val="CCF2EA"/>
            </a:solid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sp>
          <p:nvSpPr>
            <p:cNvPr id="75" name="Freeform 38">
              <a:extLst>
                <a:ext uri="{FF2B5EF4-FFF2-40B4-BE49-F238E27FC236}">
                  <a16:creationId xmlns:a16="http://schemas.microsoft.com/office/drawing/2014/main" id="{F90310E3-4CAF-4808-A972-0B8AD4B23540}"/>
                </a:ext>
              </a:extLst>
            </p:cNvPr>
            <p:cNvSpPr>
              <a:spLocks noEditPoints="1"/>
            </p:cNvSpPr>
            <p:nvPr/>
          </p:nvSpPr>
          <p:spPr bwMode="auto">
            <a:xfrm>
              <a:off x="8477128" y="3316534"/>
              <a:ext cx="783780" cy="795954"/>
            </a:xfrm>
            <a:custGeom>
              <a:avLst/>
              <a:gdLst>
                <a:gd name="T0" fmla="*/ 190 w 195"/>
                <a:gd name="T1" fmla="*/ 120 h 198"/>
                <a:gd name="T2" fmla="*/ 192 w 195"/>
                <a:gd name="T3" fmla="*/ 100 h 198"/>
                <a:gd name="T4" fmla="*/ 99 w 195"/>
                <a:gd name="T5" fmla="*/ 7 h 198"/>
                <a:gd name="T6" fmla="*/ 83 w 195"/>
                <a:gd name="T7" fmla="*/ 8 h 198"/>
                <a:gd name="T8" fmla="*/ 54 w 195"/>
                <a:gd name="T9" fmla="*/ 0 h 198"/>
                <a:gd name="T10" fmla="*/ 0 w 195"/>
                <a:gd name="T11" fmla="*/ 54 h 198"/>
                <a:gd name="T12" fmla="*/ 7 w 195"/>
                <a:gd name="T13" fmla="*/ 81 h 198"/>
                <a:gd name="T14" fmla="*/ 5 w 195"/>
                <a:gd name="T15" fmla="*/ 100 h 198"/>
                <a:gd name="T16" fmla="*/ 99 w 195"/>
                <a:gd name="T17" fmla="*/ 193 h 198"/>
                <a:gd name="T18" fmla="*/ 116 w 195"/>
                <a:gd name="T19" fmla="*/ 192 h 198"/>
                <a:gd name="T20" fmla="*/ 141 w 195"/>
                <a:gd name="T21" fmla="*/ 198 h 198"/>
                <a:gd name="T22" fmla="*/ 195 w 195"/>
                <a:gd name="T23" fmla="*/ 144 h 198"/>
                <a:gd name="T24" fmla="*/ 190 w 195"/>
                <a:gd name="T25" fmla="*/ 120 h 198"/>
                <a:gd name="T26" fmla="*/ 146 w 195"/>
                <a:gd name="T27" fmla="*/ 145 h 198"/>
                <a:gd name="T28" fmla="*/ 127 w 195"/>
                <a:gd name="T29" fmla="*/ 159 h 198"/>
                <a:gd name="T30" fmla="*/ 98 w 195"/>
                <a:gd name="T31" fmla="*/ 164 h 198"/>
                <a:gd name="T32" fmla="*/ 65 w 195"/>
                <a:gd name="T33" fmla="*/ 157 h 198"/>
                <a:gd name="T34" fmla="*/ 49 w 195"/>
                <a:gd name="T35" fmla="*/ 144 h 198"/>
                <a:gd name="T36" fmla="*/ 44 w 195"/>
                <a:gd name="T37" fmla="*/ 127 h 198"/>
                <a:gd name="T38" fmla="*/ 47 w 195"/>
                <a:gd name="T39" fmla="*/ 118 h 198"/>
                <a:gd name="T40" fmla="*/ 57 w 195"/>
                <a:gd name="T41" fmla="*/ 114 h 198"/>
                <a:gd name="T42" fmla="*/ 65 w 195"/>
                <a:gd name="T43" fmla="*/ 117 h 198"/>
                <a:gd name="T44" fmla="*/ 71 w 195"/>
                <a:gd name="T45" fmla="*/ 125 h 198"/>
                <a:gd name="T46" fmla="*/ 76 w 195"/>
                <a:gd name="T47" fmla="*/ 135 h 198"/>
                <a:gd name="T48" fmla="*/ 84 w 195"/>
                <a:gd name="T49" fmla="*/ 141 h 198"/>
                <a:gd name="T50" fmla="*/ 98 w 195"/>
                <a:gd name="T51" fmla="*/ 143 h 198"/>
                <a:gd name="T52" fmla="*/ 116 w 195"/>
                <a:gd name="T53" fmla="*/ 138 h 198"/>
                <a:gd name="T54" fmla="*/ 123 w 195"/>
                <a:gd name="T55" fmla="*/ 127 h 198"/>
                <a:gd name="T56" fmla="*/ 120 w 195"/>
                <a:gd name="T57" fmla="*/ 118 h 198"/>
                <a:gd name="T58" fmla="*/ 110 w 195"/>
                <a:gd name="T59" fmla="*/ 112 h 198"/>
                <a:gd name="T60" fmla="*/ 93 w 195"/>
                <a:gd name="T61" fmla="*/ 108 h 198"/>
                <a:gd name="T62" fmla="*/ 68 w 195"/>
                <a:gd name="T63" fmla="*/ 101 h 198"/>
                <a:gd name="T64" fmla="*/ 52 w 195"/>
                <a:gd name="T65" fmla="*/ 89 h 198"/>
                <a:gd name="T66" fmla="*/ 46 w 195"/>
                <a:gd name="T67" fmla="*/ 70 h 198"/>
                <a:gd name="T68" fmla="*/ 52 w 195"/>
                <a:gd name="T69" fmla="*/ 51 h 198"/>
                <a:gd name="T70" fmla="*/ 71 w 195"/>
                <a:gd name="T71" fmla="*/ 39 h 198"/>
                <a:gd name="T72" fmla="*/ 98 w 195"/>
                <a:gd name="T73" fmla="*/ 35 h 198"/>
                <a:gd name="T74" fmla="*/ 120 w 195"/>
                <a:gd name="T75" fmla="*/ 37 h 198"/>
                <a:gd name="T76" fmla="*/ 135 w 195"/>
                <a:gd name="T77" fmla="*/ 45 h 198"/>
                <a:gd name="T78" fmla="*/ 144 w 195"/>
                <a:gd name="T79" fmla="*/ 55 h 198"/>
                <a:gd name="T80" fmla="*/ 147 w 195"/>
                <a:gd name="T81" fmla="*/ 66 h 198"/>
                <a:gd name="T82" fmla="*/ 143 w 195"/>
                <a:gd name="T83" fmla="*/ 75 h 198"/>
                <a:gd name="T84" fmla="*/ 134 w 195"/>
                <a:gd name="T85" fmla="*/ 79 h 198"/>
                <a:gd name="T86" fmla="*/ 126 w 195"/>
                <a:gd name="T87" fmla="*/ 76 h 198"/>
                <a:gd name="T88" fmla="*/ 120 w 195"/>
                <a:gd name="T89" fmla="*/ 69 h 198"/>
                <a:gd name="T90" fmla="*/ 112 w 195"/>
                <a:gd name="T91" fmla="*/ 59 h 198"/>
                <a:gd name="T92" fmla="*/ 96 w 195"/>
                <a:gd name="T93" fmla="*/ 55 h 198"/>
                <a:gd name="T94" fmla="*/ 80 w 195"/>
                <a:gd name="T95" fmla="*/ 59 h 198"/>
                <a:gd name="T96" fmla="*/ 74 w 195"/>
                <a:gd name="T97" fmla="*/ 68 h 198"/>
                <a:gd name="T98" fmla="*/ 76 w 195"/>
                <a:gd name="T99" fmla="*/ 73 h 198"/>
                <a:gd name="T100" fmla="*/ 82 w 195"/>
                <a:gd name="T101" fmla="*/ 78 h 198"/>
                <a:gd name="T102" fmla="*/ 89 w 195"/>
                <a:gd name="T103" fmla="*/ 81 h 198"/>
                <a:gd name="T104" fmla="*/ 102 w 195"/>
                <a:gd name="T105" fmla="*/ 84 h 198"/>
                <a:gd name="T106" fmla="*/ 123 w 195"/>
                <a:gd name="T107" fmla="*/ 89 h 198"/>
                <a:gd name="T108" fmla="*/ 139 w 195"/>
                <a:gd name="T109" fmla="*/ 96 h 198"/>
                <a:gd name="T110" fmla="*/ 149 w 195"/>
                <a:gd name="T111" fmla="*/ 108 h 198"/>
                <a:gd name="T112" fmla="*/ 153 w 195"/>
                <a:gd name="T113" fmla="*/ 124 h 198"/>
                <a:gd name="T114" fmla="*/ 146 w 195"/>
                <a:gd name="T115" fmla="*/ 145 h 1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195" h="198">
                  <a:moveTo>
                    <a:pt x="190" y="120"/>
                  </a:moveTo>
                  <a:cubicBezTo>
                    <a:pt x="191" y="114"/>
                    <a:pt x="192" y="107"/>
                    <a:pt x="192" y="100"/>
                  </a:cubicBezTo>
                  <a:cubicBezTo>
                    <a:pt x="192" y="49"/>
                    <a:pt x="150" y="7"/>
                    <a:pt x="99" y="7"/>
                  </a:cubicBezTo>
                  <a:cubicBezTo>
                    <a:pt x="93" y="7"/>
                    <a:pt x="88" y="7"/>
                    <a:pt x="83" y="8"/>
                  </a:cubicBezTo>
                  <a:cubicBezTo>
                    <a:pt x="74" y="3"/>
                    <a:pt x="64" y="0"/>
                    <a:pt x="54" y="0"/>
                  </a:cubicBezTo>
                  <a:cubicBezTo>
                    <a:pt x="24" y="0"/>
                    <a:pt x="0" y="24"/>
                    <a:pt x="0" y="54"/>
                  </a:cubicBezTo>
                  <a:cubicBezTo>
                    <a:pt x="0" y="64"/>
                    <a:pt x="2" y="73"/>
                    <a:pt x="7" y="81"/>
                  </a:cubicBezTo>
                  <a:cubicBezTo>
                    <a:pt x="6" y="87"/>
                    <a:pt x="5" y="94"/>
                    <a:pt x="5" y="100"/>
                  </a:cubicBezTo>
                  <a:cubicBezTo>
                    <a:pt x="5" y="152"/>
                    <a:pt x="47" y="193"/>
                    <a:pt x="99" y="193"/>
                  </a:cubicBezTo>
                  <a:cubicBezTo>
                    <a:pt x="104" y="193"/>
                    <a:pt x="110" y="193"/>
                    <a:pt x="116" y="192"/>
                  </a:cubicBezTo>
                  <a:cubicBezTo>
                    <a:pt x="123" y="196"/>
                    <a:pt x="132" y="198"/>
                    <a:pt x="141" y="198"/>
                  </a:cubicBezTo>
                  <a:cubicBezTo>
                    <a:pt x="171" y="198"/>
                    <a:pt x="195" y="174"/>
                    <a:pt x="195" y="144"/>
                  </a:cubicBezTo>
                  <a:cubicBezTo>
                    <a:pt x="195" y="136"/>
                    <a:pt x="193" y="127"/>
                    <a:pt x="190" y="120"/>
                  </a:cubicBezTo>
                  <a:close/>
                  <a:moveTo>
                    <a:pt x="146" y="145"/>
                  </a:moveTo>
                  <a:cubicBezTo>
                    <a:pt x="142" y="151"/>
                    <a:pt x="136" y="156"/>
                    <a:pt x="127" y="159"/>
                  </a:cubicBezTo>
                  <a:cubicBezTo>
                    <a:pt x="119" y="163"/>
                    <a:pt x="109" y="164"/>
                    <a:pt x="98" y="164"/>
                  </a:cubicBezTo>
                  <a:cubicBezTo>
                    <a:pt x="85" y="164"/>
                    <a:pt x="74" y="162"/>
                    <a:pt x="65" y="157"/>
                  </a:cubicBezTo>
                  <a:cubicBezTo>
                    <a:pt x="59" y="154"/>
                    <a:pt x="53" y="149"/>
                    <a:pt x="49" y="144"/>
                  </a:cubicBezTo>
                  <a:cubicBezTo>
                    <a:pt x="46" y="138"/>
                    <a:pt x="44" y="132"/>
                    <a:pt x="44" y="127"/>
                  </a:cubicBezTo>
                  <a:cubicBezTo>
                    <a:pt x="44" y="123"/>
                    <a:pt x="45" y="120"/>
                    <a:pt x="47" y="118"/>
                  </a:cubicBezTo>
                  <a:cubicBezTo>
                    <a:pt x="50" y="116"/>
                    <a:pt x="53" y="114"/>
                    <a:pt x="57" y="114"/>
                  </a:cubicBezTo>
                  <a:cubicBezTo>
                    <a:pt x="60" y="114"/>
                    <a:pt x="63" y="115"/>
                    <a:pt x="65" y="117"/>
                  </a:cubicBezTo>
                  <a:cubicBezTo>
                    <a:pt x="68" y="119"/>
                    <a:pt x="69" y="122"/>
                    <a:pt x="71" y="125"/>
                  </a:cubicBezTo>
                  <a:cubicBezTo>
                    <a:pt x="72" y="129"/>
                    <a:pt x="74" y="132"/>
                    <a:pt x="76" y="135"/>
                  </a:cubicBezTo>
                  <a:cubicBezTo>
                    <a:pt x="78" y="137"/>
                    <a:pt x="81" y="139"/>
                    <a:pt x="84" y="141"/>
                  </a:cubicBezTo>
                  <a:cubicBezTo>
                    <a:pt x="87" y="142"/>
                    <a:pt x="92" y="143"/>
                    <a:pt x="98" y="143"/>
                  </a:cubicBezTo>
                  <a:cubicBezTo>
                    <a:pt x="105" y="143"/>
                    <a:pt x="112" y="142"/>
                    <a:pt x="116" y="138"/>
                  </a:cubicBezTo>
                  <a:cubicBezTo>
                    <a:pt x="121" y="135"/>
                    <a:pt x="123" y="131"/>
                    <a:pt x="123" y="127"/>
                  </a:cubicBezTo>
                  <a:cubicBezTo>
                    <a:pt x="123" y="123"/>
                    <a:pt x="122" y="120"/>
                    <a:pt x="120" y="118"/>
                  </a:cubicBezTo>
                  <a:cubicBezTo>
                    <a:pt x="117" y="115"/>
                    <a:pt x="114" y="114"/>
                    <a:pt x="110" y="112"/>
                  </a:cubicBezTo>
                  <a:cubicBezTo>
                    <a:pt x="105" y="111"/>
                    <a:pt x="100" y="110"/>
                    <a:pt x="93" y="108"/>
                  </a:cubicBezTo>
                  <a:cubicBezTo>
                    <a:pt x="83" y="106"/>
                    <a:pt x="75" y="104"/>
                    <a:pt x="68" y="101"/>
                  </a:cubicBezTo>
                  <a:cubicBezTo>
                    <a:pt x="61" y="98"/>
                    <a:pt x="56" y="94"/>
                    <a:pt x="52" y="89"/>
                  </a:cubicBezTo>
                  <a:cubicBezTo>
                    <a:pt x="48" y="84"/>
                    <a:pt x="46" y="78"/>
                    <a:pt x="46" y="70"/>
                  </a:cubicBezTo>
                  <a:cubicBezTo>
                    <a:pt x="46" y="63"/>
                    <a:pt x="48" y="57"/>
                    <a:pt x="52" y="51"/>
                  </a:cubicBezTo>
                  <a:cubicBezTo>
                    <a:pt x="57" y="46"/>
                    <a:pt x="63" y="42"/>
                    <a:pt x="71" y="39"/>
                  </a:cubicBezTo>
                  <a:cubicBezTo>
                    <a:pt x="78" y="36"/>
                    <a:pt x="87" y="35"/>
                    <a:pt x="98" y="35"/>
                  </a:cubicBezTo>
                  <a:cubicBezTo>
                    <a:pt x="106" y="35"/>
                    <a:pt x="114" y="35"/>
                    <a:pt x="120" y="37"/>
                  </a:cubicBezTo>
                  <a:cubicBezTo>
                    <a:pt x="126" y="39"/>
                    <a:pt x="131" y="42"/>
                    <a:pt x="135" y="45"/>
                  </a:cubicBezTo>
                  <a:cubicBezTo>
                    <a:pt x="139" y="48"/>
                    <a:pt x="142" y="52"/>
                    <a:pt x="144" y="55"/>
                  </a:cubicBezTo>
                  <a:cubicBezTo>
                    <a:pt x="146" y="59"/>
                    <a:pt x="147" y="62"/>
                    <a:pt x="147" y="66"/>
                  </a:cubicBezTo>
                  <a:cubicBezTo>
                    <a:pt x="147" y="69"/>
                    <a:pt x="146" y="72"/>
                    <a:pt x="143" y="75"/>
                  </a:cubicBezTo>
                  <a:cubicBezTo>
                    <a:pt x="141" y="78"/>
                    <a:pt x="137" y="79"/>
                    <a:pt x="134" y="79"/>
                  </a:cubicBezTo>
                  <a:cubicBezTo>
                    <a:pt x="130" y="79"/>
                    <a:pt x="128" y="78"/>
                    <a:pt x="126" y="76"/>
                  </a:cubicBezTo>
                  <a:cubicBezTo>
                    <a:pt x="124" y="75"/>
                    <a:pt x="122" y="72"/>
                    <a:pt x="120" y="69"/>
                  </a:cubicBezTo>
                  <a:cubicBezTo>
                    <a:pt x="118" y="65"/>
                    <a:pt x="115" y="61"/>
                    <a:pt x="112" y="59"/>
                  </a:cubicBezTo>
                  <a:cubicBezTo>
                    <a:pt x="109" y="56"/>
                    <a:pt x="103" y="55"/>
                    <a:pt x="96" y="55"/>
                  </a:cubicBezTo>
                  <a:cubicBezTo>
                    <a:pt x="89" y="55"/>
                    <a:pt x="84" y="56"/>
                    <a:pt x="80" y="59"/>
                  </a:cubicBezTo>
                  <a:cubicBezTo>
                    <a:pt x="76" y="62"/>
                    <a:pt x="74" y="65"/>
                    <a:pt x="74" y="68"/>
                  </a:cubicBezTo>
                  <a:cubicBezTo>
                    <a:pt x="74" y="70"/>
                    <a:pt x="75" y="72"/>
                    <a:pt x="76" y="73"/>
                  </a:cubicBezTo>
                  <a:cubicBezTo>
                    <a:pt x="77" y="75"/>
                    <a:pt x="79" y="76"/>
                    <a:pt x="82" y="78"/>
                  </a:cubicBezTo>
                  <a:cubicBezTo>
                    <a:pt x="84" y="79"/>
                    <a:pt x="87" y="80"/>
                    <a:pt x="89" y="81"/>
                  </a:cubicBezTo>
                  <a:cubicBezTo>
                    <a:pt x="92" y="81"/>
                    <a:pt x="96" y="82"/>
                    <a:pt x="102" y="84"/>
                  </a:cubicBezTo>
                  <a:cubicBezTo>
                    <a:pt x="110" y="85"/>
                    <a:pt x="117" y="87"/>
                    <a:pt x="123" y="89"/>
                  </a:cubicBezTo>
                  <a:cubicBezTo>
                    <a:pt x="129" y="91"/>
                    <a:pt x="134" y="94"/>
                    <a:pt x="139" y="96"/>
                  </a:cubicBezTo>
                  <a:cubicBezTo>
                    <a:pt x="143" y="99"/>
                    <a:pt x="147" y="103"/>
                    <a:pt x="149" y="108"/>
                  </a:cubicBezTo>
                  <a:cubicBezTo>
                    <a:pt x="152" y="112"/>
                    <a:pt x="153" y="118"/>
                    <a:pt x="153" y="124"/>
                  </a:cubicBezTo>
                  <a:cubicBezTo>
                    <a:pt x="153" y="132"/>
                    <a:pt x="151" y="139"/>
                    <a:pt x="146" y="145"/>
                  </a:cubicBezTo>
                  <a:close/>
                </a:path>
              </a:pathLst>
            </a:custGeom>
            <a:solidFill>
              <a:srgbClr val="CCF2EA"/>
            </a:solid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sp>
          <p:nvSpPr>
            <p:cNvPr id="76" name="Freeform 44">
              <a:extLst>
                <a:ext uri="{FF2B5EF4-FFF2-40B4-BE49-F238E27FC236}">
                  <a16:creationId xmlns:a16="http://schemas.microsoft.com/office/drawing/2014/main" id="{483E539D-0D29-4F27-900F-03408DDDE42F}"/>
                </a:ext>
              </a:extLst>
            </p:cNvPr>
            <p:cNvSpPr>
              <a:spLocks noEditPoints="1"/>
            </p:cNvSpPr>
            <p:nvPr/>
          </p:nvSpPr>
          <p:spPr bwMode="auto">
            <a:xfrm>
              <a:off x="7294610" y="2211632"/>
              <a:ext cx="776170" cy="779214"/>
            </a:xfrm>
            <a:custGeom>
              <a:avLst/>
              <a:gdLst>
                <a:gd name="T0" fmla="*/ 192 w 193"/>
                <a:gd name="T1" fmla="*/ 81 h 194"/>
                <a:gd name="T2" fmla="*/ 191 w 193"/>
                <a:gd name="T3" fmla="*/ 77 h 194"/>
                <a:gd name="T4" fmla="*/ 188 w 193"/>
                <a:gd name="T5" fmla="*/ 75 h 194"/>
                <a:gd name="T6" fmla="*/ 162 w 193"/>
                <a:gd name="T7" fmla="*/ 71 h 194"/>
                <a:gd name="T8" fmla="*/ 157 w 193"/>
                <a:gd name="T9" fmla="*/ 54 h 194"/>
                <a:gd name="T10" fmla="*/ 151 w 193"/>
                <a:gd name="T11" fmla="*/ 34 h 194"/>
                <a:gd name="T12" fmla="*/ 104 w 193"/>
                <a:gd name="T13" fmla="*/ 0 h 194"/>
                <a:gd name="T14" fmla="*/ 61 w 193"/>
                <a:gd name="T15" fmla="*/ 0 h 194"/>
                <a:gd name="T16" fmla="*/ 0 w 193"/>
                <a:gd name="T17" fmla="*/ 61 h 194"/>
                <a:gd name="T18" fmla="*/ 0 w 193"/>
                <a:gd name="T19" fmla="*/ 133 h 194"/>
                <a:gd name="T20" fmla="*/ 61 w 193"/>
                <a:gd name="T21" fmla="*/ 194 h 194"/>
                <a:gd name="T22" fmla="*/ 131 w 193"/>
                <a:gd name="T23" fmla="*/ 194 h 194"/>
                <a:gd name="T24" fmla="*/ 192 w 193"/>
                <a:gd name="T25" fmla="*/ 133 h 194"/>
                <a:gd name="T26" fmla="*/ 193 w 193"/>
                <a:gd name="T27" fmla="*/ 83 h 194"/>
                <a:gd name="T28" fmla="*/ 192 w 193"/>
                <a:gd name="T29" fmla="*/ 81 h 194"/>
                <a:gd name="T30" fmla="*/ 62 w 193"/>
                <a:gd name="T31" fmla="*/ 50 h 194"/>
                <a:gd name="T32" fmla="*/ 96 w 193"/>
                <a:gd name="T33" fmla="*/ 50 h 194"/>
                <a:gd name="T34" fmla="*/ 108 w 193"/>
                <a:gd name="T35" fmla="*/ 62 h 194"/>
                <a:gd name="T36" fmla="*/ 96 w 193"/>
                <a:gd name="T37" fmla="*/ 73 h 194"/>
                <a:gd name="T38" fmla="*/ 62 w 193"/>
                <a:gd name="T39" fmla="*/ 73 h 194"/>
                <a:gd name="T40" fmla="*/ 50 w 193"/>
                <a:gd name="T41" fmla="*/ 62 h 194"/>
                <a:gd name="T42" fmla="*/ 62 w 193"/>
                <a:gd name="T43" fmla="*/ 50 h 194"/>
                <a:gd name="T44" fmla="*/ 131 w 193"/>
                <a:gd name="T45" fmla="*/ 143 h 194"/>
                <a:gd name="T46" fmla="*/ 62 w 193"/>
                <a:gd name="T47" fmla="*/ 143 h 194"/>
                <a:gd name="T48" fmla="*/ 50 w 193"/>
                <a:gd name="T49" fmla="*/ 132 h 194"/>
                <a:gd name="T50" fmla="*/ 62 w 193"/>
                <a:gd name="T51" fmla="*/ 120 h 194"/>
                <a:gd name="T52" fmla="*/ 131 w 193"/>
                <a:gd name="T53" fmla="*/ 120 h 194"/>
                <a:gd name="T54" fmla="*/ 142 w 193"/>
                <a:gd name="T55" fmla="*/ 132 h 194"/>
                <a:gd name="T56" fmla="*/ 131 w 193"/>
                <a:gd name="T57" fmla="*/ 143 h 1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193" h="194">
                  <a:moveTo>
                    <a:pt x="192" y="81"/>
                  </a:moveTo>
                  <a:cubicBezTo>
                    <a:pt x="191" y="77"/>
                    <a:pt x="191" y="77"/>
                    <a:pt x="191" y="77"/>
                  </a:cubicBezTo>
                  <a:cubicBezTo>
                    <a:pt x="188" y="75"/>
                    <a:pt x="188" y="75"/>
                    <a:pt x="188" y="75"/>
                  </a:cubicBezTo>
                  <a:cubicBezTo>
                    <a:pt x="184" y="72"/>
                    <a:pt x="166" y="75"/>
                    <a:pt x="162" y="71"/>
                  </a:cubicBezTo>
                  <a:cubicBezTo>
                    <a:pt x="158" y="68"/>
                    <a:pt x="158" y="62"/>
                    <a:pt x="157" y="54"/>
                  </a:cubicBezTo>
                  <a:cubicBezTo>
                    <a:pt x="155" y="39"/>
                    <a:pt x="153" y="39"/>
                    <a:pt x="151" y="34"/>
                  </a:cubicBezTo>
                  <a:cubicBezTo>
                    <a:pt x="143" y="16"/>
                    <a:pt x="120" y="2"/>
                    <a:pt x="104" y="0"/>
                  </a:cubicBezTo>
                  <a:cubicBezTo>
                    <a:pt x="61" y="0"/>
                    <a:pt x="61" y="0"/>
                    <a:pt x="61" y="0"/>
                  </a:cubicBezTo>
                  <a:cubicBezTo>
                    <a:pt x="28" y="0"/>
                    <a:pt x="0" y="28"/>
                    <a:pt x="0" y="61"/>
                  </a:cubicBezTo>
                  <a:cubicBezTo>
                    <a:pt x="0" y="133"/>
                    <a:pt x="0" y="133"/>
                    <a:pt x="0" y="133"/>
                  </a:cubicBezTo>
                  <a:cubicBezTo>
                    <a:pt x="0" y="166"/>
                    <a:pt x="28" y="194"/>
                    <a:pt x="61" y="194"/>
                  </a:cubicBezTo>
                  <a:cubicBezTo>
                    <a:pt x="131" y="194"/>
                    <a:pt x="131" y="194"/>
                    <a:pt x="131" y="194"/>
                  </a:cubicBezTo>
                  <a:cubicBezTo>
                    <a:pt x="165" y="194"/>
                    <a:pt x="192" y="166"/>
                    <a:pt x="192" y="133"/>
                  </a:cubicBezTo>
                  <a:cubicBezTo>
                    <a:pt x="193" y="83"/>
                    <a:pt x="193" y="83"/>
                    <a:pt x="193" y="83"/>
                  </a:cubicBezTo>
                  <a:lnTo>
                    <a:pt x="192" y="81"/>
                  </a:lnTo>
                  <a:close/>
                  <a:moveTo>
                    <a:pt x="62" y="50"/>
                  </a:moveTo>
                  <a:cubicBezTo>
                    <a:pt x="96" y="50"/>
                    <a:pt x="96" y="50"/>
                    <a:pt x="96" y="50"/>
                  </a:cubicBezTo>
                  <a:cubicBezTo>
                    <a:pt x="102" y="50"/>
                    <a:pt x="108" y="55"/>
                    <a:pt x="108" y="62"/>
                  </a:cubicBezTo>
                  <a:cubicBezTo>
                    <a:pt x="108" y="68"/>
                    <a:pt x="102" y="73"/>
                    <a:pt x="96" y="73"/>
                  </a:cubicBezTo>
                  <a:cubicBezTo>
                    <a:pt x="62" y="73"/>
                    <a:pt x="62" y="73"/>
                    <a:pt x="62" y="73"/>
                  </a:cubicBezTo>
                  <a:cubicBezTo>
                    <a:pt x="56" y="73"/>
                    <a:pt x="50" y="68"/>
                    <a:pt x="50" y="62"/>
                  </a:cubicBezTo>
                  <a:cubicBezTo>
                    <a:pt x="50" y="55"/>
                    <a:pt x="56" y="50"/>
                    <a:pt x="62" y="50"/>
                  </a:cubicBezTo>
                  <a:close/>
                  <a:moveTo>
                    <a:pt x="131" y="143"/>
                  </a:moveTo>
                  <a:cubicBezTo>
                    <a:pt x="62" y="143"/>
                    <a:pt x="62" y="143"/>
                    <a:pt x="62" y="143"/>
                  </a:cubicBezTo>
                  <a:cubicBezTo>
                    <a:pt x="56" y="143"/>
                    <a:pt x="50" y="138"/>
                    <a:pt x="50" y="132"/>
                  </a:cubicBezTo>
                  <a:cubicBezTo>
                    <a:pt x="50" y="125"/>
                    <a:pt x="56" y="120"/>
                    <a:pt x="62" y="120"/>
                  </a:cubicBezTo>
                  <a:cubicBezTo>
                    <a:pt x="131" y="120"/>
                    <a:pt x="131" y="120"/>
                    <a:pt x="131" y="120"/>
                  </a:cubicBezTo>
                  <a:cubicBezTo>
                    <a:pt x="137" y="120"/>
                    <a:pt x="142" y="125"/>
                    <a:pt x="142" y="132"/>
                  </a:cubicBezTo>
                  <a:cubicBezTo>
                    <a:pt x="142" y="138"/>
                    <a:pt x="137" y="143"/>
                    <a:pt x="131" y="143"/>
                  </a:cubicBezTo>
                  <a:close/>
                </a:path>
              </a:pathLst>
            </a:custGeom>
            <a:solidFill>
              <a:srgbClr val="CCF2EA"/>
            </a:solid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grpSp>
          <p:nvGrpSpPr>
            <p:cNvPr id="77" name="Group 12">
              <a:extLst>
                <a:ext uri="{FF2B5EF4-FFF2-40B4-BE49-F238E27FC236}">
                  <a16:creationId xmlns:a16="http://schemas.microsoft.com/office/drawing/2014/main" id="{79FB86C1-AE55-4FD7-A0A4-7FE90C746E10}"/>
                </a:ext>
              </a:extLst>
            </p:cNvPr>
            <p:cNvGrpSpPr/>
            <p:nvPr/>
          </p:nvGrpSpPr>
          <p:grpSpPr>
            <a:xfrm>
              <a:off x="8396467" y="668424"/>
              <a:ext cx="937492" cy="931403"/>
              <a:chOff x="2189163" y="538163"/>
              <a:chExt cx="977900" cy="971549"/>
            </a:xfrm>
            <a:solidFill>
              <a:srgbClr val="CCF2EA"/>
            </a:solidFill>
          </p:grpSpPr>
          <p:sp>
            <p:nvSpPr>
              <p:cNvPr id="82" name="Freeform 50">
                <a:extLst>
                  <a:ext uri="{FF2B5EF4-FFF2-40B4-BE49-F238E27FC236}">
                    <a16:creationId xmlns:a16="http://schemas.microsoft.com/office/drawing/2014/main" id="{6CD4A125-58DF-47E8-A10E-6FFE5EC6EB5B}"/>
                  </a:ext>
                </a:extLst>
              </p:cNvPr>
              <p:cNvSpPr/>
              <p:nvPr/>
            </p:nvSpPr>
            <p:spPr bwMode="auto">
              <a:xfrm>
                <a:off x="2189163" y="538163"/>
                <a:ext cx="733425" cy="677862"/>
              </a:xfrm>
              <a:custGeom>
                <a:avLst/>
                <a:gdLst>
                  <a:gd name="T0" fmla="*/ 75 w 175"/>
                  <a:gd name="T1" fmla="*/ 162 h 162"/>
                  <a:gd name="T2" fmla="*/ 87 w 175"/>
                  <a:gd name="T3" fmla="*/ 152 h 162"/>
                  <a:gd name="T4" fmla="*/ 76 w 175"/>
                  <a:gd name="T5" fmla="*/ 142 h 162"/>
                  <a:gd name="T6" fmla="*/ 69 w 175"/>
                  <a:gd name="T7" fmla="*/ 142 h 162"/>
                  <a:gd name="T8" fmla="*/ 37 w 175"/>
                  <a:gd name="T9" fmla="*/ 109 h 162"/>
                  <a:gd name="T10" fmla="*/ 70 w 175"/>
                  <a:gd name="T11" fmla="*/ 78 h 162"/>
                  <a:gd name="T12" fmla="*/ 114 w 175"/>
                  <a:gd name="T13" fmla="*/ 78 h 162"/>
                  <a:gd name="T14" fmla="*/ 146 w 175"/>
                  <a:gd name="T15" fmla="*/ 110 h 162"/>
                  <a:gd name="T16" fmla="*/ 146 w 175"/>
                  <a:gd name="T17" fmla="*/ 151 h 162"/>
                  <a:gd name="T18" fmla="*/ 158 w 175"/>
                  <a:gd name="T19" fmla="*/ 162 h 162"/>
                  <a:gd name="T20" fmla="*/ 163 w 175"/>
                  <a:gd name="T21" fmla="*/ 162 h 162"/>
                  <a:gd name="T22" fmla="*/ 175 w 175"/>
                  <a:gd name="T23" fmla="*/ 151 h 162"/>
                  <a:gd name="T24" fmla="*/ 175 w 175"/>
                  <a:gd name="T25" fmla="*/ 15 h 162"/>
                  <a:gd name="T26" fmla="*/ 117 w 175"/>
                  <a:gd name="T27" fmla="*/ 0 h 162"/>
                  <a:gd name="T28" fmla="*/ 0 w 175"/>
                  <a:gd name="T29" fmla="*/ 116 h 162"/>
                  <a:gd name="T30" fmla="*/ 10 w 175"/>
                  <a:gd name="T31" fmla="*/ 162 h 162"/>
                  <a:gd name="T32" fmla="*/ 75 w 175"/>
                  <a:gd name="T33" fmla="*/ 162 h 1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75" h="162">
                    <a:moveTo>
                      <a:pt x="75" y="162"/>
                    </a:moveTo>
                    <a:cubicBezTo>
                      <a:pt x="82" y="162"/>
                      <a:pt x="87" y="158"/>
                      <a:pt x="87" y="152"/>
                    </a:cubicBezTo>
                    <a:cubicBezTo>
                      <a:pt x="87" y="147"/>
                      <a:pt x="82" y="143"/>
                      <a:pt x="76" y="142"/>
                    </a:cubicBezTo>
                    <a:cubicBezTo>
                      <a:pt x="69" y="142"/>
                      <a:pt x="69" y="142"/>
                      <a:pt x="69" y="142"/>
                    </a:cubicBezTo>
                    <a:cubicBezTo>
                      <a:pt x="52" y="141"/>
                      <a:pt x="37" y="126"/>
                      <a:pt x="37" y="109"/>
                    </a:cubicBezTo>
                    <a:cubicBezTo>
                      <a:pt x="37" y="92"/>
                      <a:pt x="52" y="78"/>
                      <a:pt x="70" y="78"/>
                    </a:cubicBezTo>
                    <a:cubicBezTo>
                      <a:pt x="114" y="78"/>
                      <a:pt x="114" y="78"/>
                      <a:pt x="114" y="78"/>
                    </a:cubicBezTo>
                    <a:cubicBezTo>
                      <a:pt x="132" y="78"/>
                      <a:pt x="146" y="92"/>
                      <a:pt x="146" y="110"/>
                    </a:cubicBezTo>
                    <a:cubicBezTo>
                      <a:pt x="146" y="151"/>
                      <a:pt x="146" y="151"/>
                      <a:pt x="146" y="151"/>
                    </a:cubicBezTo>
                    <a:cubicBezTo>
                      <a:pt x="146" y="157"/>
                      <a:pt x="152" y="162"/>
                      <a:pt x="158" y="162"/>
                    </a:cubicBezTo>
                    <a:cubicBezTo>
                      <a:pt x="163" y="162"/>
                      <a:pt x="163" y="162"/>
                      <a:pt x="163" y="162"/>
                    </a:cubicBezTo>
                    <a:cubicBezTo>
                      <a:pt x="169" y="162"/>
                      <a:pt x="175" y="157"/>
                      <a:pt x="175" y="151"/>
                    </a:cubicBezTo>
                    <a:cubicBezTo>
                      <a:pt x="175" y="15"/>
                      <a:pt x="175" y="15"/>
                      <a:pt x="175" y="15"/>
                    </a:cubicBezTo>
                    <a:cubicBezTo>
                      <a:pt x="158" y="5"/>
                      <a:pt x="138" y="0"/>
                      <a:pt x="117" y="0"/>
                    </a:cubicBezTo>
                    <a:cubicBezTo>
                      <a:pt x="52" y="0"/>
                      <a:pt x="0" y="52"/>
                      <a:pt x="0" y="116"/>
                    </a:cubicBezTo>
                    <a:cubicBezTo>
                      <a:pt x="0" y="132"/>
                      <a:pt x="4" y="148"/>
                      <a:pt x="10" y="162"/>
                    </a:cubicBezTo>
                    <a:lnTo>
                      <a:pt x="75" y="162"/>
                    </a:lnTo>
                    <a:close/>
                  </a:path>
                </a:pathLst>
              </a:custGeom>
              <a:grp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sp>
            <p:nvSpPr>
              <p:cNvPr id="83" name="Freeform 51">
                <a:extLst>
                  <a:ext uri="{FF2B5EF4-FFF2-40B4-BE49-F238E27FC236}">
                    <a16:creationId xmlns:a16="http://schemas.microsoft.com/office/drawing/2014/main" id="{9E3DC032-ACE5-4986-BDDD-5A4B70F74BEF}"/>
                  </a:ext>
                </a:extLst>
              </p:cNvPr>
              <p:cNvSpPr/>
              <p:nvPr/>
            </p:nvSpPr>
            <p:spPr bwMode="auto">
              <a:xfrm>
                <a:off x="2281238" y="666750"/>
                <a:ext cx="885825" cy="842962"/>
              </a:xfrm>
              <a:custGeom>
                <a:avLst/>
                <a:gdLst>
                  <a:gd name="T0" fmla="*/ 174 w 211"/>
                  <a:gd name="T1" fmla="*/ 0 h 201"/>
                  <a:gd name="T2" fmla="*/ 174 w 211"/>
                  <a:gd name="T3" fmla="*/ 120 h 201"/>
                  <a:gd name="T4" fmla="*/ 141 w 211"/>
                  <a:gd name="T5" fmla="*/ 152 h 201"/>
                  <a:gd name="T6" fmla="*/ 136 w 211"/>
                  <a:gd name="T7" fmla="*/ 152 h 201"/>
                  <a:gd name="T8" fmla="*/ 103 w 211"/>
                  <a:gd name="T9" fmla="*/ 120 h 201"/>
                  <a:gd name="T10" fmla="*/ 103 w 211"/>
                  <a:gd name="T11" fmla="*/ 79 h 201"/>
                  <a:gd name="T12" fmla="*/ 92 w 211"/>
                  <a:gd name="T13" fmla="*/ 67 h 201"/>
                  <a:gd name="T14" fmla="*/ 48 w 211"/>
                  <a:gd name="T15" fmla="*/ 67 h 201"/>
                  <a:gd name="T16" fmla="*/ 36 w 211"/>
                  <a:gd name="T17" fmla="*/ 78 h 201"/>
                  <a:gd name="T18" fmla="*/ 48 w 211"/>
                  <a:gd name="T19" fmla="*/ 90 h 201"/>
                  <a:gd name="T20" fmla="*/ 55 w 211"/>
                  <a:gd name="T21" fmla="*/ 90 h 201"/>
                  <a:gd name="T22" fmla="*/ 86 w 211"/>
                  <a:gd name="T23" fmla="*/ 122 h 201"/>
                  <a:gd name="T24" fmla="*/ 53 w 211"/>
                  <a:gd name="T25" fmla="*/ 152 h 201"/>
                  <a:gd name="T26" fmla="*/ 0 w 211"/>
                  <a:gd name="T27" fmla="*/ 152 h 201"/>
                  <a:gd name="T28" fmla="*/ 95 w 211"/>
                  <a:gd name="T29" fmla="*/ 201 h 201"/>
                  <a:gd name="T30" fmla="*/ 211 w 211"/>
                  <a:gd name="T31" fmla="*/ 85 h 201"/>
                  <a:gd name="T32" fmla="*/ 174 w 211"/>
                  <a:gd name="T33" fmla="*/ 0 h 2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211" h="201">
                    <a:moveTo>
                      <a:pt x="174" y="0"/>
                    </a:moveTo>
                    <a:cubicBezTo>
                      <a:pt x="174" y="120"/>
                      <a:pt x="174" y="120"/>
                      <a:pt x="174" y="120"/>
                    </a:cubicBezTo>
                    <a:cubicBezTo>
                      <a:pt x="174" y="138"/>
                      <a:pt x="159" y="152"/>
                      <a:pt x="141" y="152"/>
                    </a:cubicBezTo>
                    <a:cubicBezTo>
                      <a:pt x="136" y="152"/>
                      <a:pt x="136" y="152"/>
                      <a:pt x="136" y="152"/>
                    </a:cubicBezTo>
                    <a:cubicBezTo>
                      <a:pt x="118" y="152"/>
                      <a:pt x="103" y="138"/>
                      <a:pt x="103" y="120"/>
                    </a:cubicBezTo>
                    <a:cubicBezTo>
                      <a:pt x="103" y="79"/>
                      <a:pt x="103" y="79"/>
                      <a:pt x="103" y="79"/>
                    </a:cubicBezTo>
                    <a:cubicBezTo>
                      <a:pt x="103" y="73"/>
                      <a:pt x="98" y="67"/>
                      <a:pt x="92" y="67"/>
                    </a:cubicBezTo>
                    <a:cubicBezTo>
                      <a:pt x="48" y="67"/>
                      <a:pt x="48" y="67"/>
                      <a:pt x="48" y="67"/>
                    </a:cubicBezTo>
                    <a:cubicBezTo>
                      <a:pt x="42" y="67"/>
                      <a:pt x="36" y="72"/>
                      <a:pt x="36" y="78"/>
                    </a:cubicBezTo>
                    <a:cubicBezTo>
                      <a:pt x="36" y="84"/>
                      <a:pt x="42" y="90"/>
                      <a:pt x="48" y="90"/>
                    </a:cubicBezTo>
                    <a:cubicBezTo>
                      <a:pt x="55" y="90"/>
                      <a:pt x="55" y="90"/>
                      <a:pt x="55" y="90"/>
                    </a:cubicBezTo>
                    <a:cubicBezTo>
                      <a:pt x="73" y="91"/>
                      <a:pt x="87" y="106"/>
                      <a:pt x="86" y="122"/>
                    </a:cubicBezTo>
                    <a:cubicBezTo>
                      <a:pt x="86" y="139"/>
                      <a:pt x="71" y="152"/>
                      <a:pt x="53" y="152"/>
                    </a:cubicBezTo>
                    <a:cubicBezTo>
                      <a:pt x="0" y="152"/>
                      <a:pt x="0" y="152"/>
                      <a:pt x="0" y="152"/>
                    </a:cubicBezTo>
                    <a:cubicBezTo>
                      <a:pt x="21" y="182"/>
                      <a:pt x="55" y="201"/>
                      <a:pt x="95" y="201"/>
                    </a:cubicBezTo>
                    <a:cubicBezTo>
                      <a:pt x="159" y="201"/>
                      <a:pt x="211" y="149"/>
                      <a:pt x="211" y="85"/>
                    </a:cubicBezTo>
                    <a:cubicBezTo>
                      <a:pt x="211" y="51"/>
                      <a:pt x="197" y="21"/>
                      <a:pt x="174" y="0"/>
                    </a:cubicBezTo>
                    <a:close/>
                  </a:path>
                </a:pathLst>
              </a:custGeom>
              <a:grp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grpSp>
        <p:grpSp>
          <p:nvGrpSpPr>
            <p:cNvPr id="78" name="Group 13">
              <a:extLst>
                <a:ext uri="{FF2B5EF4-FFF2-40B4-BE49-F238E27FC236}">
                  <a16:creationId xmlns:a16="http://schemas.microsoft.com/office/drawing/2014/main" id="{4D4CB10D-9036-40FC-A47F-1F2C3672CAA5}"/>
                </a:ext>
              </a:extLst>
            </p:cNvPr>
            <p:cNvGrpSpPr/>
            <p:nvPr/>
          </p:nvGrpSpPr>
          <p:grpSpPr>
            <a:xfrm>
              <a:off x="7684216" y="4511744"/>
              <a:ext cx="600555" cy="562067"/>
              <a:chOff x="7904163" y="-96838"/>
              <a:chExt cx="1436687" cy="1344613"/>
            </a:xfrm>
            <a:solidFill>
              <a:srgbClr val="CCF2EA"/>
            </a:solidFill>
          </p:grpSpPr>
          <p:sp>
            <p:nvSpPr>
              <p:cNvPr id="80" name="Freeform 31">
                <a:extLst>
                  <a:ext uri="{FF2B5EF4-FFF2-40B4-BE49-F238E27FC236}">
                    <a16:creationId xmlns:a16="http://schemas.microsoft.com/office/drawing/2014/main" id="{CAE0BA0E-455D-4CBB-9195-447CBDAA1F11}"/>
                  </a:ext>
                </a:extLst>
              </p:cNvPr>
              <p:cNvSpPr/>
              <p:nvPr/>
            </p:nvSpPr>
            <p:spPr bwMode="auto">
              <a:xfrm>
                <a:off x="8097838" y="1054100"/>
                <a:ext cx="1050925" cy="193675"/>
              </a:xfrm>
              <a:custGeom>
                <a:avLst/>
                <a:gdLst>
                  <a:gd name="T0" fmla="*/ 273 w 278"/>
                  <a:gd name="T1" fmla="*/ 0 h 51"/>
                  <a:gd name="T2" fmla="*/ 5 w 278"/>
                  <a:gd name="T3" fmla="*/ 0 h 51"/>
                  <a:gd name="T4" fmla="*/ 0 w 278"/>
                  <a:gd name="T5" fmla="*/ 5 h 51"/>
                  <a:gd name="T6" fmla="*/ 0 w 278"/>
                  <a:gd name="T7" fmla="*/ 46 h 51"/>
                  <a:gd name="T8" fmla="*/ 5 w 278"/>
                  <a:gd name="T9" fmla="*/ 51 h 51"/>
                  <a:gd name="T10" fmla="*/ 273 w 278"/>
                  <a:gd name="T11" fmla="*/ 51 h 51"/>
                  <a:gd name="T12" fmla="*/ 278 w 278"/>
                  <a:gd name="T13" fmla="*/ 46 h 51"/>
                  <a:gd name="T14" fmla="*/ 278 w 278"/>
                  <a:gd name="T15" fmla="*/ 5 h 51"/>
                  <a:gd name="T16" fmla="*/ 273 w 278"/>
                  <a:gd name="T17" fmla="*/ 0 h 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78" h="51">
                    <a:moveTo>
                      <a:pt x="273" y="0"/>
                    </a:moveTo>
                    <a:cubicBezTo>
                      <a:pt x="5" y="0"/>
                      <a:pt x="5" y="0"/>
                      <a:pt x="5" y="0"/>
                    </a:cubicBezTo>
                    <a:cubicBezTo>
                      <a:pt x="2" y="0"/>
                      <a:pt x="0" y="2"/>
                      <a:pt x="0" y="5"/>
                    </a:cubicBezTo>
                    <a:cubicBezTo>
                      <a:pt x="0" y="46"/>
                      <a:pt x="0" y="46"/>
                      <a:pt x="0" y="46"/>
                    </a:cubicBezTo>
                    <a:cubicBezTo>
                      <a:pt x="0" y="48"/>
                      <a:pt x="2" y="51"/>
                      <a:pt x="5" y="51"/>
                    </a:cubicBezTo>
                    <a:cubicBezTo>
                      <a:pt x="273" y="51"/>
                      <a:pt x="273" y="51"/>
                      <a:pt x="273" y="51"/>
                    </a:cubicBezTo>
                    <a:cubicBezTo>
                      <a:pt x="276" y="51"/>
                      <a:pt x="278" y="48"/>
                      <a:pt x="278" y="46"/>
                    </a:cubicBezTo>
                    <a:cubicBezTo>
                      <a:pt x="278" y="5"/>
                      <a:pt x="278" y="5"/>
                      <a:pt x="278" y="5"/>
                    </a:cubicBezTo>
                    <a:cubicBezTo>
                      <a:pt x="278" y="2"/>
                      <a:pt x="276" y="0"/>
                      <a:pt x="273" y="0"/>
                    </a:cubicBezTo>
                    <a:close/>
                  </a:path>
                </a:pathLst>
              </a:custGeom>
              <a:grp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sp>
            <p:nvSpPr>
              <p:cNvPr id="81" name="Freeform 32">
                <a:extLst>
                  <a:ext uri="{FF2B5EF4-FFF2-40B4-BE49-F238E27FC236}">
                    <a16:creationId xmlns:a16="http://schemas.microsoft.com/office/drawing/2014/main" id="{D4BD528C-5DF4-46C7-8606-AC63B8A182DD}"/>
                  </a:ext>
                </a:extLst>
              </p:cNvPr>
              <p:cNvSpPr/>
              <p:nvPr/>
            </p:nvSpPr>
            <p:spPr bwMode="auto">
              <a:xfrm>
                <a:off x="7904163" y="-96838"/>
                <a:ext cx="1436687" cy="1055688"/>
              </a:xfrm>
              <a:custGeom>
                <a:avLst/>
                <a:gdLst>
                  <a:gd name="T0" fmla="*/ 380 w 380"/>
                  <a:gd name="T1" fmla="*/ 38 h 279"/>
                  <a:gd name="T2" fmla="*/ 342 w 380"/>
                  <a:gd name="T3" fmla="*/ 0 h 279"/>
                  <a:gd name="T4" fmla="*/ 304 w 380"/>
                  <a:gd name="T5" fmla="*/ 38 h 279"/>
                  <a:gd name="T6" fmla="*/ 320 w 380"/>
                  <a:gd name="T7" fmla="*/ 69 h 279"/>
                  <a:gd name="T8" fmla="*/ 253 w 380"/>
                  <a:gd name="T9" fmla="*/ 203 h 279"/>
                  <a:gd name="T10" fmla="*/ 209 w 380"/>
                  <a:gd name="T11" fmla="*/ 71 h 279"/>
                  <a:gd name="T12" fmla="*/ 228 w 380"/>
                  <a:gd name="T13" fmla="*/ 38 h 279"/>
                  <a:gd name="T14" fmla="*/ 190 w 380"/>
                  <a:gd name="T15" fmla="*/ 0 h 279"/>
                  <a:gd name="T16" fmla="*/ 152 w 380"/>
                  <a:gd name="T17" fmla="*/ 38 h 279"/>
                  <a:gd name="T18" fmla="*/ 171 w 380"/>
                  <a:gd name="T19" fmla="*/ 71 h 279"/>
                  <a:gd name="T20" fmla="*/ 127 w 380"/>
                  <a:gd name="T21" fmla="*/ 203 h 279"/>
                  <a:gd name="T22" fmla="*/ 60 w 380"/>
                  <a:gd name="T23" fmla="*/ 69 h 279"/>
                  <a:gd name="T24" fmla="*/ 76 w 380"/>
                  <a:gd name="T25" fmla="*/ 38 h 279"/>
                  <a:gd name="T26" fmla="*/ 38 w 380"/>
                  <a:gd name="T27" fmla="*/ 0 h 279"/>
                  <a:gd name="T28" fmla="*/ 0 w 380"/>
                  <a:gd name="T29" fmla="*/ 38 h 279"/>
                  <a:gd name="T30" fmla="*/ 28 w 380"/>
                  <a:gd name="T31" fmla="*/ 74 h 279"/>
                  <a:gd name="T32" fmla="*/ 51 w 380"/>
                  <a:gd name="T33" fmla="*/ 279 h 279"/>
                  <a:gd name="T34" fmla="*/ 329 w 380"/>
                  <a:gd name="T35" fmla="*/ 279 h 279"/>
                  <a:gd name="T36" fmla="*/ 352 w 380"/>
                  <a:gd name="T37" fmla="*/ 74 h 279"/>
                  <a:gd name="T38" fmla="*/ 380 w 380"/>
                  <a:gd name="T39" fmla="*/ 38 h 2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380" h="279">
                    <a:moveTo>
                      <a:pt x="380" y="38"/>
                    </a:moveTo>
                    <a:cubicBezTo>
                      <a:pt x="380" y="17"/>
                      <a:pt x="363" y="0"/>
                      <a:pt x="342" y="0"/>
                    </a:cubicBezTo>
                    <a:cubicBezTo>
                      <a:pt x="321" y="0"/>
                      <a:pt x="304" y="17"/>
                      <a:pt x="304" y="38"/>
                    </a:cubicBezTo>
                    <a:cubicBezTo>
                      <a:pt x="304" y="51"/>
                      <a:pt x="310" y="62"/>
                      <a:pt x="320" y="69"/>
                    </a:cubicBezTo>
                    <a:cubicBezTo>
                      <a:pt x="253" y="203"/>
                      <a:pt x="253" y="203"/>
                      <a:pt x="253" y="203"/>
                    </a:cubicBezTo>
                    <a:cubicBezTo>
                      <a:pt x="209" y="71"/>
                      <a:pt x="209" y="71"/>
                      <a:pt x="209" y="71"/>
                    </a:cubicBezTo>
                    <a:cubicBezTo>
                      <a:pt x="220" y="64"/>
                      <a:pt x="228" y="52"/>
                      <a:pt x="228" y="38"/>
                    </a:cubicBezTo>
                    <a:cubicBezTo>
                      <a:pt x="228" y="17"/>
                      <a:pt x="211" y="0"/>
                      <a:pt x="190" y="0"/>
                    </a:cubicBezTo>
                    <a:cubicBezTo>
                      <a:pt x="169" y="0"/>
                      <a:pt x="152" y="17"/>
                      <a:pt x="152" y="38"/>
                    </a:cubicBezTo>
                    <a:cubicBezTo>
                      <a:pt x="152" y="52"/>
                      <a:pt x="160" y="64"/>
                      <a:pt x="171" y="71"/>
                    </a:cubicBezTo>
                    <a:cubicBezTo>
                      <a:pt x="127" y="203"/>
                      <a:pt x="127" y="203"/>
                      <a:pt x="127" y="203"/>
                    </a:cubicBezTo>
                    <a:cubicBezTo>
                      <a:pt x="60" y="69"/>
                      <a:pt x="60" y="69"/>
                      <a:pt x="60" y="69"/>
                    </a:cubicBezTo>
                    <a:cubicBezTo>
                      <a:pt x="70" y="62"/>
                      <a:pt x="76" y="51"/>
                      <a:pt x="76" y="38"/>
                    </a:cubicBezTo>
                    <a:cubicBezTo>
                      <a:pt x="76" y="17"/>
                      <a:pt x="59" y="0"/>
                      <a:pt x="38" y="0"/>
                    </a:cubicBezTo>
                    <a:cubicBezTo>
                      <a:pt x="17" y="0"/>
                      <a:pt x="0" y="17"/>
                      <a:pt x="0" y="38"/>
                    </a:cubicBezTo>
                    <a:cubicBezTo>
                      <a:pt x="0" y="55"/>
                      <a:pt x="12" y="70"/>
                      <a:pt x="28" y="74"/>
                    </a:cubicBezTo>
                    <a:cubicBezTo>
                      <a:pt x="51" y="279"/>
                      <a:pt x="51" y="279"/>
                      <a:pt x="51" y="279"/>
                    </a:cubicBezTo>
                    <a:cubicBezTo>
                      <a:pt x="329" y="279"/>
                      <a:pt x="329" y="279"/>
                      <a:pt x="329" y="279"/>
                    </a:cubicBezTo>
                    <a:cubicBezTo>
                      <a:pt x="352" y="74"/>
                      <a:pt x="352" y="74"/>
                      <a:pt x="352" y="74"/>
                    </a:cubicBezTo>
                    <a:cubicBezTo>
                      <a:pt x="368" y="70"/>
                      <a:pt x="380" y="55"/>
                      <a:pt x="380" y="38"/>
                    </a:cubicBezTo>
                    <a:close/>
                  </a:path>
                </a:pathLst>
              </a:custGeom>
              <a:grp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grpSp>
        <p:sp>
          <p:nvSpPr>
            <p:cNvPr id="79" name="Freeform 36">
              <a:extLst>
                <a:ext uri="{FF2B5EF4-FFF2-40B4-BE49-F238E27FC236}">
                  <a16:creationId xmlns:a16="http://schemas.microsoft.com/office/drawing/2014/main" id="{A396F655-E6FA-4D46-9753-9EB654BF7DE0}"/>
                </a:ext>
              </a:extLst>
            </p:cNvPr>
            <p:cNvSpPr/>
            <p:nvPr/>
          </p:nvSpPr>
          <p:spPr bwMode="auto">
            <a:xfrm>
              <a:off x="9389896" y="1811869"/>
              <a:ext cx="737351" cy="672183"/>
            </a:xfrm>
            <a:custGeom>
              <a:avLst/>
              <a:gdLst>
                <a:gd name="T0" fmla="*/ 189 w 255"/>
                <a:gd name="T1" fmla="*/ 10 h 233"/>
                <a:gd name="T2" fmla="*/ 104 w 255"/>
                <a:gd name="T3" fmla="*/ 16 h 233"/>
                <a:gd name="T4" fmla="*/ 18 w 255"/>
                <a:gd name="T5" fmla="*/ 30 h 233"/>
                <a:gd name="T6" fmla="*/ 6 w 255"/>
                <a:gd name="T7" fmla="*/ 30 h 233"/>
                <a:gd name="T8" fmla="*/ 3 w 255"/>
                <a:gd name="T9" fmla="*/ 46 h 233"/>
                <a:gd name="T10" fmla="*/ 115 w 255"/>
                <a:gd name="T11" fmla="*/ 228 h 233"/>
                <a:gd name="T12" fmla="*/ 124 w 255"/>
                <a:gd name="T13" fmla="*/ 233 h 233"/>
                <a:gd name="T14" fmla="*/ 130 w 255"/>
                <a:gd name="T15" fmla="*/ 231 h 233"/>
                <a:gd name="T16" fmla="*/ 134 w 255"/>
                <a:gd name="T17" fmla="*/ 216 h 233"/>
                <a:gd name="T18" fmla="*/ 84 w 255"/>
                <a:gd name="T19" fmla="*/ 135 h 233"/>
                <a:gd name="T20" fmla="*/ 170 w 255"/>
                <a:gd name="T21" fmla="*/ 121 h 233"/>
                <a:gd name="T22" fmla="*/ 255 w 255"/>
                <a:gd name="T23" fmla="*/ 115 h 233"/>
                <a:gd name="T24" fmla="*/ 189 w 255"/>
                <a:gd name="T25" fmla="*/ 10 h 2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55" h="233">
                  <a:moveTo>
                    <a:pt x="189" y="10"/>
                  </a:moveTo>
                  <a:cubicBezTo>
                    <a:pt x="189" y="10"/>
                    <a:pt x="146" y="31"/>
                    <a:pt x="104" y="16"/>
                  </a:cubicBezTo>
                  <a:cubicBezTo>
                    <a:pt x="58" y="0"/>
                    <a:pt x="37" y="6"/>
                    <a:pt x="18" y="30"/>
                  </a:cubicBezTo>
                  <a:cubicBezTo>
                    <a:pt x="14" y="28"/>
                    <a:pt x="10" y="28"/>
                    <a:pt x="6" y="30"/>
                  </a:cubicBezTo>
                  <a:cubicBezTo>
                    <a:pt x="1" y="33"/>
                    <a:pt x="0" y="40"/>
                    <a:pt x="3" y="46"/>
                  </a:cubicBezTo>
                  <a:cubicBezTo>
                    <a:pt x="115" y="228"/>
                    <a:pt x="115" y="228"/>
                    <a:pt x="115" y="228"/>
                  </a:cubicBezTo>
                  <a:cubicBezTo>
                    <a:pt x="117" y="231"/>
                    <a:pt x="121" y="233"/>
                    <a:pt x="124" y="233"/>
                  </a:cubicBezTo>
                  <a:cubicBezTo>
                    <a:pt x="126" y="233"/>
                    <a:pt x="128" y="232"/>
                    <a:pt x="130" y="231"/>
                  </a:cubicBezTo>
                  <a:cubicBezTo>
                    <a:pt x="135" y="228"/>
                    <a:pt x="137" y="221"/>
                    <a:pt x="134" y="216"/>
                  </a:cubicBezTo>
                  <a:cubicBezTo>
                    <a:pt x="84" y="135"/>
                    <a:pt x="84" y="135"/>
                    <a:pt x="84" y="135"/>
                  </a:cubicBezTo>
                  <a:cubicBezTo>
                    <a:pt x="104" y="111"/>
                    <a:pt x="124" y="105"/>
                    <a:pt x="170" y="121"/>
                  </a:cubicBezTo>
                  <a:cubicBezTo>
                    <a:pt x="213" y="135"/>
                    <a:pt x="255" y="115"/>
                    <a:pt x="255" y="115"/>
                  </a:cubicBezTo>
                  <a:lnTo>
                    <a:pt x="189" y="10"/>
                  </a:lnTo>
                  <a:close/>
                </a:path>
              </a:pathLst>
            </a:custGeom>
            <a:solidFill>
              <a:srgbClr val="CCF2EA"/>
            </a:solid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grpSp>
      <p:pic>
        <p:nvPicPr>
          <p:cNvPr id="107" name="图片 106">
            <a:extLst>
              <a:ext uri="{FF2B5EF4-FFF2-40B4-BE49-F238E27FC236}">
                <a16:creationId xmlns:a16="http://schemas.microsoft.com/office/drawing/2014/main" id="{62A04CCD-6118-4A23-AF8F-3138E3B4C31B}"/>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flipV="1">
            <a:off x="-95250" y="9525"/>
            <a:ext cx="2166551" cy="1175480"/>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1500" advTm="2000">
        <p:random/>
      </p:transition>
    </mc:Choice>
    <mc:Fallback xmlns="">
      <p:transition spd="slow" advTm="2000">
        <p:random/>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Freeform 22"/>
          <p:cNvSpPr>
            <a:spLocks noEditPoints="1"/>
          </p:cNvSpPr>
          <p:nvPr/>
        </p:nvSpPr>
        <p:spPr bwMode="auto">
          <a:xfrm>
            <a:off x="3830659" y="2840002"/>
            <a:ext cx="455612" cy="396875"/>
          </a:xfrm>
          <a:custGeom>
            <a:avLst/>
            <a:gdLst>
              <a:gd name="T0" fmla="*/ 2147483646 w 68"/>
              <a:gd name="T1" fmla="*/ 2147483646 h 59"/>
              <a:gd name="T2" fmla="*/ 2147483646 w 68"/>
              <a:gd name="T3" fmla="*/ 2147483646 h 59"/>
              <a:gd name="T4" fmla="*/ 2147483646 w 68"/>
              <a:gd name="T5" fmla="*/ 2147483646 h 59"/>
              <a:gd name="T6" fmla="*/ 2147483646 w 68"/>
              <a:gd name="T7" fmla="*/ 2147483646 h 59"/>
              <a:gd name="T8" fmla="*/ 2147483646 w 68"/>
              <a:gd name="T9" fmla="*/ 2147483646 h 59"/>
              <a:gd name="T10" fmla="*/ 2147483646 w 68"/>
              <a:gd name="T11" fmla="*/ 2147483646 h 59"/>
              <a:gd name="T12" fmla="*/ 2147483646 w 68"/>
              <a:gd name="T13" fmla="*/ 2147483646 h 59"/>
              <a:gd name="T14" fmla="*/ 2147483646 w 68"/>
              <a:gd name="T15" fmla="*/ 2147483646 h 59"/>
              <a:gd name="T16" fmla="*/ 2147483646 w 68"/>
              <a:gd name="T17" fmla="*/ 2147483646 h 59"/>
              <a:gd name="T18" fmla="*/ 2147483646 w 68"/>
              <a:gd name="T19" fmla="*/ 2147483646 h 59"/>
              <a:gd name="T20" fmla="*/ 0 w 68"/>
              <a:gd name="T21" fmla="*/ 2147483646 h 59"/>
              <a:gd name="T22" fmla="*/ 0 w 68"/>
              <a:gd name="T23" fmla="*/ 2147483646 h 59"/>
              <a:gd name="T24" fmla="*/ 2147483646 w 68"/>
              <a:gd name="T25" fmla="*/ 2147483646 h 59"/>
              <a:gd name="T26" fmla="*/ 2147483646 w 68"/>
              <a:gd name="T27" fmla="*/ 2147483646 h 59"/>
              <a:gd name="T28" fmla="*/ 2147483646 w 68"/>
              <a:gd name="T29" fmla="*/ 0 h 59"/>
              <a:gd name="T30" fmla="*/ 2147483646 w 68"/>
              <a:gd name="T31" fmla="*/ 2147483646 h 59"/>
              <a:gd name="T32" fmla="*/ 2147483646 w 68"/>
              <a:gd name="T33" fmla="*/ 2147483646 h 59"/>
              <a:gd name="T34" fmla="*/ 2147483646 w 68"/>
              <a:gd name="T35" fmla="*/ 2147483646 h 59"/>
              <a:gd name="T36" fmla="*/ 2147483646 w 68"/>
              <a:gd name="T37" fmla="*/ 2147483646 h 59"/>
              <a:gd name="T38" fmla="*/ 2147483646 w 68"/>
              <a:gd name="T39" fmla="*/ 2147483646 h 59"/>
              <a:gd name="T40" fmla="*/ 2147483646 w 68"/>
              <a:gd name="T41" fmla="*/ 2147483646 h 59"/>
              <a:gd name="T42" fmla="*/ 2147483646 w 68"/>
              <a:gd name="T43" fmla="*/ 2147483646 h 59"/>
              <a:gd name="T44" fmla="*/ 2147483646 w 68"/>
              <a:gd name="T45" fmla="*/ 2147483646 h 59"/>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0" t="0" r="r" b="b"/>
            <a:pathLst>
              <a:path w="68" h="59">
                <a:moveTo>
                  <a:pt x="68" y="24"/>
                </a:moveTo>
                <a:cubicBezTo>
                  <a:pt x="68" y="27"/>
                  <a:pt x="66" y="29"/>
                  <a:pt x="64" y="29"/>
                </a:cubicBezTo>
                <a:cubicBezTo>
                  <a:pt x="64" y="43"/>
                  <a:pt x="64" y="43"/>
                  <a:pt x="64" y="43"/>
                </a:cubicBezTo>
                <a:cubicBezTo>
                  <a:pt x="64" y="46"/>
                  <a:pt x="61" y="48"/>
                  <a:pt x="59" y="48"/>
                </a:cubicBezTo>
                <a:cubicBezTo>
                  <a:pt x="52" y="43"/>
                  <a:pt x="41" y="35"/>
                  <a:pt x="28" y="34"/>
                </a:cubicBezTo>
                <a:cubicBezTo>
                  <a:pt x="23" y="35"/>
                  <a:pt x="22" y="41"/>
                  <a:pt x="25" y="44"/>
                </a:cubicBezTo>
                <a:cubicBezTo>
                  <a:pt x="22" y="48"/>
                  <a:pt x="26" y="51"/>
                  <a:pt x="30" y="54"/>
                </a:cubicBezTo>
                <a:cubicBezTo>
                  <a:pt x="27" y="59"/>
                  <a:pt x="17" y="59"/>
                  <a:pt x="14" y="56"/>
                </a:cubicBezTo>
                <a:cubicBezTo>
                  <a:pt x="12" y="49"/>
                  <a:pt x="8" y="42"/>
                  <a:pt x="11" y="34"/>
                </a:cubicBezTo>
                <a:cubicBezTo>
                  <a:pt x="7" y="34"/>
                  <a:pt x="7" y="34"/>
                  <a:pt x="7" y="34"/>
                </a:cubicBezTo>
                <a:cubicBezTo>
                  <a:pt x="3" y="34"/>
                  <a:pt x="0" y="31"/>
                  <a:pt x="0" y="27"/>
                </a:cubicBezTo>
                <a:cubicBezTo>
                  <a:pt x="0" y="20"/>
                  <a:pt x="0" y="20"/>
                  <a:pt x="0" y="20"/>
                </a:cubicBezTo>
                <a:cubicBezTo>
                  <a:pt x="0" y="17"/>
                  <a:pt x="3" y="14"/>
                  <a:pt x="7" y="14"/>
                </a:cubicBezTo>
                <a:cubicBezTo>
                  <a:pt x="25" y="14"/>
                  <a:pt x="25" y="14"/>
                  <a:pt x="25" y="14"/>
                </a:cubicBezTo>
                <a:cubicBezTo>
                  <a:pt x="39" y="14"/>
                  <a:pt x="51" y="6"/>
                  <a:pt x="59" y="0"/>
                </a:cubicBezTo>
                <a:cubicBezTo>
                  <a:pt x="61" y="0"/>
                  <a:pt x="64" y="2"/>
                  <a:pt x="64" y="4"/>
                </a:cubicBezTo>
                <a:cubicBezTo>
                  <a:pt x="64" y="19"/>
                  <a:pt x="64" y="19"/>
                  <a:pt x="64" y="19"/>
                </a:cubicBezTo>
                <a:cubicBezTo>
                  <a:pt x="66" y="19"/>
                  <a:pt x="68" y="21"/>
                  <a:pt x="68" y="24"/>
                </a:cubicBezTo>
                <a:close/>
                <a:moveTo>
                  <a:pt x="59" y="6"/>
                </a:moveTo>
                <a:cubicBezTo>
                  <a:pt x="49" y="13"/>
                  <a:pt x="39" y="18"/>
                  <a:pt x="30" y="19"/>
                </a:cubicBezTo>
                <a:cubicBezTo>
                  <a:pt x="30" y="29"/>
                  <a:pt x="30" y="29"/>
                  <a:pt x="30" y="29"/>
                </a:cubicBezTo>
                <a:cubicBezTo>
                  <a:pt x="39" y="30"/>
                  <a:pt x="49" y="34"/>
                  <a:pt x="59" y="42"/>
                </a:cubicBezTo>
                <a:lnTo>
                  <a:pt x="59" y="6"/>
                </a:ln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lIns="121899" tIns="60950" rIns="121899" bIns="60950"/>
          <a:lstStyle/>
          <a:p>
            <a:pPr defTabSz="912495" eaLnBrk="0" fontAlgn="base" hangingPunct="0">
              <a:spcBef>
                <a:spcPct val="0"/>
              </a:spcBef>
              <a:spcAft>
                <a:spcPct val="0"/>
              </a:spcAft>
            </a:pPr>
            <a:endParaRPr lang="zh-CN" altLang="en-US">
              <a:solidFill>
                <a:prstClr val="black"/>
              </a:solidFill>
              <a:cs typeface="+mn-ea"/>
              <a:sym typeface="+mn-lt"/>
            </a:endParaRPr>
          </a:p>
        </p:txBody>
      </p:sp>
      <p:sp>
        <p:nvSpPr>
          <p:cNvPr id="39" name="TextBox 74">
            <a:extLst>
              <a:ext uri="{FF2B5EF4-FFF2-40B4-BE49-F238E27FC236}">
                <a16:creationId xmlns:a16="http://schemas.microsoft.com/office/drawing/2014/main" id="{DB2D548D-C53D-45AB-AE16-DB0E8AC5E1EC}"/>
              </a:ext>
            </a:extLst>
          </p:cNvPr>
          <p:cNvSpPr txBox="1"/>
          <p:nvPr/>
        </p:nvSpPr>
        <p:spPr>
          <a:xfrm>
            <a:off x="2415857" y="1152668"/>
            <a:ext cx="3795037" cy="707886"/>
          </a:xfrm>
          <a:prstGeom prst="rect">
            <a:avLst/>
          </a:prstGeom>
          <a:noFill/>
        </p:spPr>
        <p:txBody>
          <a:bodyPr wrap="square" rtlCol="0">
            <a:spAutoFit/>
          </a:bodyPr>
          <a:lstStyle>
            <a:defPPr>
              <a:defRPr lang="zh-CN"/>
            </a:defPPr>
            <a:lvl1pPr>
              <a:defRPr sz="5400">
                <a:gradFill>
                  <a:gsLst>
                    <a:gs pos="0">
                      <a:schemeClr val="accent1">
                        <a:lumMod val="5000"/>
                        <a:lumOff val="95000"/>
                      </a:schemeClr>
                    </a:gs>
                    <a:gs pos="22000">
                      <a:srgbClr val="4FA8DB"/>
                    </a:gs>
                    <a:gs pos="83000">
                      <a:srgbClr val="4DAFE8"/>
                    </a:gs>
                    <a:gs pos="100000">
                      <a:srgbClr val="1B4DAB"/>
                    </a:gs>
                  </a:gsLst>
                  <a:lin ang="5400000" scaled="1"/>
                </a:gradFill>
                <a:latin typeface="方正准圆_GBK" panose="03000509000000000000" pitchFamily="65" charset="-122"/>
                <a:ea typeface="方正准圆_GBK" panose="03000509000000000000" pitchFamily="65" charset="-122"/>
              </a:defRPr>
            </a:lvl1pPr>
          </a:lstStyle>
          <a:p>
            <a:r>
              <a:rPr lang="zh-CN" altLang="en-US" sz="4000" b="1" dirty="0">
                <a:solidFill>
                  <a:schemeClr val="accent1">
                    <a:lumMod val="50000"/>
                  </a:schemeClr>
                </a:solidFill>
                <a:latin typeface="思源黑体 CN Medium" panose="020B0600000000000000" pitchFamily="34" charset="-122"/>
                <a:ea typeface="思源黑体 CN Medium" panose="020B0600000000000000" pitchFamily="34" charset="-122"/>
                <a:cs typeface="+mn-ea"/>
                <a:sym typeface="+mn-lt"/>
              </a:rPr>
              <a:t>工业革命时期</a:t>
            </a:r>
          </a:p>
        </p:txBody>
      </p:sp>
      <p:sp>
        <p:nvSpPr>
          <p:cNvPr id="40" name="Text Box 5">
            <a:extLst>
              <a:ext uri="{FF2B5EF4-FFF2-40B4-BE49-F238E27FC236}">
                <a16:creationId xmlns:a16="http://schemas.microsoft.com/office/drawing/2014/main" id="{39B37AF4-C65A-4C48-ADC4-D992E26C0A35}"/>
              </a:ext>
            </a:extLst>
          </p:cNvPr>
          <p:cNvSpPr txBox="1">
            <a:spLocks noChangeArrowheads="1"/>
          </p:cNvSpPr>
          <p:nvPr/>
        </p:nvSpPr>
        <p:spPr bwMode="auto">
          <a:xfrm>
            <a:off x="875266" y="1856575"/>
            <a:ext cx="7416824" cy="3718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eaLnBrk="0" hangingPunct="0">
              <a:defRPr sz="3600">
                <a:solidFill>
                  <a:schemeClr val="tx1"/>
                </a:solidFill>
                <a:latin typeface="Times New Roman" panose="02020603050405020304" pitchFamily="18" charset="0"/>
                <a:ea typeface="楷体_GB2312" pitchFamily="49" charset="-122"/>
              </a:defRPr>
            </a:lvl1pPr>
            <a:lvl2pPr marL="742950" indent="-285750" eaLnBrk="0" hangingPunct="0">
              <a:defRPr sz="3600">
                <a:solidFill>
                  <a:schemeClr val="tx1"/>
                </a:solidFill>
                <a:latin typeface="Times New Roman" panose="02020603050405020304" pitchFamily="18" charset="0"/>
                <a:ea typeface="楷体_GB2312" pitchFamily="49" charset="-122"/>
              </a:defRPr>
            </a:lvl2pPr>
            <a:lvl3pPr marL="1143000" indent="-228600" eaLnBrk="0" hangingPunct="0">
              <a:defRPr sz="3600">
                <a:solidFill>
                  <a:schemeClr val="tx1"/>
                </a:solidFill>
                <a:latin typeface="Times New Roman" panose="02020603050405020304" pitchFamily="18" charset="0"/>
                <a:ea typeface="楷体_GB2312" pitchFamily="49" charset="-122"/>
              </a:defRPr>
            </a:lvl3pPr>
            <a:lvl4pPr marL="1600200" indent="-228600" eaLnBrk="0" hangingPunct="0">
              <a:defRPr sz="3600">
                <a:solidFill>
                  <a:schemeClr val="tx1"/>
                </a:solidFill>
                <a:latin typeface="Times New Roman" panose="02020603050405020304" pitchFamily="18" charset="0"/>
                <a:ea typeface="楷体_GB2312" pitchFamily="49" charset="-122"/>
              </a:defRPr>
            </a:lvl4pPr>
            <a:lvl5pPr marL="2057400" indent="-228600" eaLnBrk="0" hangingPunct="0">
              <a:defRPr sz="3600">
                <a:solidFill>
                  <a:schemeClr val="tx1"/>
                </a:solidFill>
                <a:latin typeface="Times New Roman" panose="02020603050405020304" pitchFamily="18" charset="0"/>
                <a:ea typeface="楷体_GB2312" pitchFamily="49" charset="-122"/>
              </a:defRPr>
            </a:lvl5pPr>
            <a:lvl6pPr marL="2514600" indent="-228600" eaLnBrk="0" fontAlgn="base" hangingPunct="0">
              <a:spcBef>
                <a:spcPct val="0"/>
              </a:spcBef>
              <a:spcAft>
                <a:spcPct val="0"/>
              </a:spcAft>
              <a:buFont typeface="Arial" panose="020B0604020202020204" pitchFamily="34" charset="0"/>
              <a:defRPr sz="3600">
                <a:solidFill>
                  <a:schemeClr val="tx1"/>
                </a:solidFill>
                <a:latin typeface="Times New Roman" panose="02020603050405020304" pitchFamily="18" charset="0"/>
                <a:ea typeface="楷体_GB2312" pitchFamily="49" charset="-122"/>
              </a:defRPr>
            </a:lvl6pPr>
            <a:lvl7pPr marL="2971800" indent="-228600" eaLnBrk="0" fontAlgn="base" hangingPunct="0">
              <a:spcBef>
                <a:spcPct val="0"/>
              </a:spcBef>
              <a:spcAft>
                <a:spcPct val="0"/>
              </a:spcAft>
              <a:buFont typeface="Arial" panose="020B0604020202020204" pitchFamily="34" charset="0"/>
              <a:defRPr sz="3600">
                <a:solidFill>
                  <a:schemeClr val="tx1"/>
                </a:solidFill>
                <a:latin typeface="Times New Roman" panose="02020603050405020304" pitchFamily="18" charset="0"/>
                <a:ea typeface="楷体_GB2312" pitchFamily="49" charset="-122"/>
              </a:defRPr>
            </a:lvl7pPr>
            <a:lvl8pPr marL="3429000" indent="-228600" eaLnBrk="0" fontAlgn="base" hangingPunct="0">
              <a:spcBef>
                <a:spcPct val="0"/>
              </a:spcBef>
              <a:spcAft>
                <a:spcPct val="0"/>
              </a:spcAft>
              <a:buFont typeface="Arial" panose="020B0604020202020204" pitchFamily="34" charset="0"/>
              <a:defRPr sz="3600">
                <a:solidFill>
                  <a:schemeClr val="tx1"/>
                </a:solidFill>
                <a:latin typeface="Times New Roman" panose="02020603050405020304" pitchFamily="18" charset="0"/>
                <a:ea typeface="楷体_GB2312" pitchFamily="49" charset="-122"/>
              </a:defRPr>
            </a:lvl8pPr>
            <a:lvl9pPr marL="3886200" indent="-228600" eaLnBrk="0" fontAlgn="base" hangingPunct="0">
              <a:spcBef>
                <a:spcPct val="0"/>
              </a:spcBef>
              <a:spcAft>
                <a:spcPct val="0"/>
              </a:spcAft>
              <a:buFont typeface="Arial" panose="020B0604020202020204" pitchFamily="34" charset="0"/>
              <a:defRPr sz="3600">
                <a:solidFill>
                  <a:schemeClr val="tx1"/>
                </a:solidFill>
                <a:latin typeface="Times New Roman" panose="02020603050405020304" pitchFamily="18" charset="0"/>
                <a:ea typeface="楷体_GB2312" pitchFamily="49" charset="-122"/>
              </a:defRPr>
            </a:lvl9pPr>
          </a:lstStyle>
          <a:p>
            <a:pPr eaLnBrk="1" hangingPunct="1">
              <a:lnSpc>
                <a:spcPts val="2900"/>
              </a:lnSpc>
            </a:pPr>
            <a:r>
              <a:rPr lang="en-US" altLang="zh-CN" sz="2500" b="1" dirty="0">
                <a:solidFill>
                  <a:schemeClr val="accent2"/>
                </a:solidFill>
                <a:latin typeface="思源黑体 CN Normal" panose="020B0400000000000000" pitchFamily="34" charset="-122"/>
                <a:ea typeface="思源黑体 CN Normal" panose="020B0400000000000000" pitchFamily="34" charset="-122"/>
              </a:rPr>
              <a:t>•1765</a:t>
            </a:r>
            <a:r>
              <a:rPr lang="zh-CN" altLang="en-US" sz="2500" b="1" dirty="0">
                <a:solidFill>
                  <a:schemeClr val="accent2"/>
                </a:solidFill>
                <a:latin typeface="思源黑体 CN Normal" panose="020B0400000000000000" pitchFamily="34" charset="-122"/>
                <a:ea typeface="思源黑体 CN Normal" panose="020B0400000000000000" pitchFamily="34" charset="-122"/>
              </a:rPr>
              <a:t>年，俄国人波尔祖诺夫，锅炉水位调节器</a:t>
            </a:r>
          </a:p>
        </p:txBody>
      </p:sp>
      <p:sp>
        <p:nvSpPr>
          <p:cNvPr id="41" name="Text Box 7">
            <a:extLst>
              <a:ext uri="{FF2B5EF4-FFF2-40B4-BE49-F238E27FC236}">
                <a16:creationId xmlns:a16="http://schemas.microsoft.com/office/drawing/2014/main" id="{4BE4618D-85D5-4620-8663-FC27AB1872F6}"/>
              </a:ext>
            </a:extLst>
          </p:cNvPr>
          <p:cNvSpPr txBox="1">
            <a:spLocks noChangeArrowheads="1"/>
          </p:cNvSpPr>
          <p:nvPr/>
        </p:nvSpPr>
        <p:spPr bwMode="auto">
          <a:xfrm>
            <a:off x="875266" y="2730564"/>
            <a:ext cx="6326900" cy="10944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eaLnBrk="0" hangingPunct="0">
              <a:defRPr sz="3600">
                <a:solidFill>
                  <a:schemeClr val="tx1"/>
                </a:solidFill>
                <a:latin typeface="Times New Roman" panose="02020603050405020304" pitchFamily="18" charset="0"/>
                <a:ea typeface="楷体_GB2312" pitchFamily="49" charset="-122"/>
              </a:defRPr>
            </a:lvl1pPr>
            <a:lvl2pPr marL="742950" indent="-285750" eaLnBrk="0" hangingPunct="0">
              <a:defRPr sz="3600">
                <a:solidFill>
                  <a:schemeClr val="tx1"/>
                </a:solidFill>
                <a:latin typeface="Times New Roman" panose="02020603050405020304" pitchFamily="18" charset="0"/>
                <a:ea typeface="楷体_GB2312" pitchFamily="49" charset="-122"/>
              </a:defRPr>
            </a:lvl2pPr>
            <a:lvl3pPr marL="1143000" indent="-228600" eaLnBrk="0" hangingPunct="0">
              <a:defRPr sz="3600">
                <a:solidFill>
                  <a:schemeClr val="tx1"/>
                </a:solidFill>
                <a:latin typeface="Times New Roman" panose="02020603050405020304" pitchFamily="18" charset="0"/>
                <a:ea typeface="楷体_GB2312" pitchFamily="49" charset="-122"/>
              </a:defRPr>
            </a:lvl3pPr>
            <a:lvl4pPr marL="1600200" indent="-228600" eaLnBrk="0" hangingPunct="0">
              <a:defRPr sz="3600">
                <a:solidFill>
                  <a:schemeClr val="tx1"/>
                </a:solidFill>
                <a:latin typeface="Times New Roman" panose="02020603050405020304" pitchFamily="18" charset="0"/>
                <a:ea typeface="楷体_GB2312" pitchFamily="49" charset="-122"/>
              </a:defRPr>
            </a:lvl4pPr>
            <a:lvl5pPr marL="2057400" indent="-228600" eaLnBrk="0" hangingPunct="0">
              <a:defRPr sz="3600">
                <a:solidFill>
                  <a:schemeClr val="tx1"/>
                </a:solidFill>
                <a:latin typeface="Times New Roman" panose="02020603050405020304" pitchFamily="18" charset="0"/>
                <a:ea typeface="楷体_GB2312" pitchFamily="49" charset="-122"/>
              </a:defRPr>
            </a:lvl5pPr>
            <a:lvl6pPr marL="2514600" indent="-228600" eaLnBrk="0" fontAlgn="base" hangingPunct="0">
              <a:spcBef>
                <a:spcPct val="0"/>
              </a:spcBef>
              <a:spcAft>
                <a:spcPct val="0"/>
              </a:spcAft>
              <a:buFont typeface="Arial" panose="020B0604020202020204" pitchFamily="34" charset="0"/>
              <a:defRPr sz="3600">
                <a:solidFill>
                  <a:schemeClr val="tx1"/>
                </a:solidFill>
                <a:latin typeface="Times New Roman" panose="02020603050405020304" pitchFamily="18" charset="0"/>
                <a:ea typeface="楷体_GB2312" pitchFamily="49" charset="-122"/>
              </a:defRPr>
            </a:lvl6pPr>
            <a:lvl7pPr marL="2971800" indent="-228600" eaLnBrk="0" fontAlgn="base" hangingPunct="0">
              <a:spcBef>
                <a:spcPct val="0"/>
              </a:spcBef>
              <a:spcAft>
                <a:spcPct val="0"/>
              </a:spcAft>
              <a:buFont typeface="Arial" panose="020B0604020202020204" pitchFamily="34" charset="0"/>
              <a:defRPr sz="3600">
                <a:solidFill>
                  <a:schemeClr val="tx1"/>
                </a:solidFill>
                <a:latin typeface="Times New Roman" panose="02020603050405020304" pitchFamily="18" charset="0"/>
                <a:ea typeface="楷体_GB2312" pitchFamily="49" charset="-122"/>
              </a:defRPr>
            </a:lvl7pPr>
            <a:lvl8pPr marL="3429000" indent="-228600" eaLnBrk="0" fontAlgn="base" hangingPunct="0">
              <a:spcBef>
                <a:spcPct val="0"/>
              </a:spcBef>
              <a:spcAft>
                <a:spcPct val="0"/>
              </a:spcAft>
              <a:buFont typeface="Arial" panose="020B0604020202020204" pitchFamily="34" charset="0"/>
              <a:defRPr sz="3600">
                <a:solidFill>
                  <a:schemeClr val="tx1"/>
                </a:solidFill>
                <a:latin typeface="Times New Roman" panose="02020603050405020304" pitchFamily="18" charset="0"/>
                <a:ea typeface="楷体_GB2312" pitchFamily="49" charset="-122"/>
              </a:defRPr>
            </a:lvl8pPr>
            <a:lvl9pPr marL="3886200" indent="-228600" eaLnBrk="0" fontAlgn="base" hangingPunct="0">
              <a:spcBef>
                <a:spcPct val="0"/>
              </a:spcBef>
              <a:spcAft>
                <a:spcPct val="0"/>
              </a:spcAft>
              <a:buFont typeface="Arial" panose="020B0604020202020204" pitchFamily="34" charset="0"/>
              <a:defRPr sz="3600">
                <a:solidFill>
                  <a:schemeClr val="tx1"/>
                </a:solidFill>
                <a:latin typeface="Times New Roman" panose="02020603050405020304" pitchFamily="18" charset="0"/>
                <a:ea typeface="楷体_GB2312" pitchFamily="49" charset="-122"/>
              </a:defRPr>
            </a:lvl9pPr>
          </a:lstStyle>
          <a:p>
            <a:pPr eaLnBrk="1" hangingPunct="1">
              <a:lnSpc>
                <a:spcPct val="150000"/>
              </a:lnSpc>
            </a:pPr>
            <a:r>
              <a:rPr lang="en-US" altLang="zh-CN" sz="2500" b="1" dirty="0">
                <a:solidFill>
                  <a:schemeClr val="accent2"/>
                </a:solidFill>
                <a:latin typeface="思源黑体 CN Normal" panose="020B0400000000000000" pitchFamily="34" charset="-122"/>
                <a:ea typeface="思源黑体 CN Normal" panose="020B0400000000000000" pitchFamily="34" charset="-122"/>
              </a:rPr>
              <a:t>• 1868</a:t>
            </a:r>
            <a:r>
              <a:rPr lang="zh-CN" altLang="en-US" sz="2500" b="1" dirty="0">
                <a:solidFill>
                  <a:schemeClr val="accent2"/>
                </a:solidFill>
                <a:latin typeface="思源黑体 CN Normal" panose="020B0400000000000000" pitchFamily="34" charset="-122"/>
                <a:ea typeface="思源黑体 CN Normal" panose="020B0400000000000000" pitchFamily="34" charset="-122"/>
              </a:rPr>
              <a:t>年，</a:t>
            </a:r>
            <a:r>
              <a:rPr lang="en-US" altLang="zh-CN" sz="2500" b="1" dirty="0">
                <a:solidFill>
                  <a:schemeClr val="accent2"/>
                </a:solidFill>
                <a:latin typeface="思源黑体 CN Normal" panose="020B0400000000000000" pitchFamily="34" charset="-122"/>
                <a:ea typeface="思源黑体 CN Normal" panose="020B0400000000000000" pitchFamily="34" charset="-122"/>
              </a:rPr>
              <a:t>Maxwell</a:t>
            </a:r>
            <a:r>
              <a:rPr lang="zh-CN" altLang="en-US" sz="2500" b="1" dirty="0">
                <a:solidFill>
                  <a:schemeClr val="accent2"/>
                </a:solidFill>
                <a:latin typeface="思源黑体 CN Normal" panose="020B0400000000000000" pitchFamily="34" charset="-122"/>
                <a:ea typeface="思源黑体 CN Normal" panose="020B0400000000000000" pitchFamily="34" charset="-122"/>
              </a:rPr>
              <a:t>写出了一篇著名的论文</a:t>
            </a:r>
            <a:r>
              <a:rPr lang="en-US" altLang="zh-CN" sz="2500" b="1" dirty="0">
                <a:solidFill>
                  <a:schemeClr val="accent2"/>
                </a:solidFill>
                <a:latin typeface="思源黑体 CN Normal" panose="020B0400000000000000" pitchFamily="34" charset="-122"/>
                <a:ea typeface="思源黑体 CN Normal" panose="020B0400000000000000" pitchFamily="34" charset="-122"/>
              </a:rPr>
              <a:t>《</a:t>
            </a:r>
            <a:r>
              <a:rPr lang="zh-CN" altLang="en-US" sz="2500" b="1" dirty="0">
                <a:solidFill>
                  <a:schemeClr val="accent2"/>
                </a:solidFill>
                <a:latin typeface="思源黑体 CN Normal" panose="020B0400000000000000" pitchFamily="34" charset="-122"/>
                <a:ea typeface="思源黑体 CN Normal" panose="020B0400000000000000" pitchFamily="34" charset="-122"/>
              </a:rPr>
              <a:t>论调速器</a:t>
            </a:r>
            <a:r>
              <a:rPr lang="en-US" altLang="zh-CN" sz="2500" b="1" dirty="0">
                <a:solidFill>
                  <a:schemeClr val="accent2"/>
                </a:solidFill>
                <a:latin typeface="思源黑体 CN Normal" panose="020B0400000000000000" pitchFamily="34" charset="-122"/>
                <a:ea typeface="思源黑体 CN Normal" panose="020B0400000000000000" pitchFamily="34" charset="-122"/>
              </a:rPr>
              <a:t>》</a:t>
            </a:r>
            <a:r>
              <a:rPr lang="zh-CN" altLang="en-US" sz="2500" b="1" dirty="0">
                <a:solidFill>
                  <a:schemeClr val="accent2"/>
                </a:solidFill>
                <a:latin typeface="思源黑体 CN Normal" panose="020B0400000000000000" pitchFamily="34" charset="-122"/>
                <a:ea typeface="思源黑体 CN Normal" panose="020B0400000000000000" pitchFamily="34" charset="-122"/>
              </a:rPr>
              <a:t>，反馈控制理论中的经典；</a:t>
            </a:r>
            <a:endParaRPr lang="zh-CN" altLang="en-US" sz="2500" b="1" dirty="0">
              <a:latin typeface="思源黑体 CN Normal" panose="020B0400000000000000" pitchFamily="34" charset="-122"/>
              <a:ea typeface="思源黑体 CN Normal" panose="020B0400000000000000" pitchFamily="34" charset="-122"/>
            </a:endParaRPr>
          </a:p>
        </p:txBody>
      </p:sp>
      <p:sp>
        <p:nvSpPr>
          <p:cNvPr id="42" name="Text Box 8">
            <a:extLst>
              <a:ext uri="{FF2B5EF4-FFF2-40B4-BE49-F238E27FC236}">
                <a16:creationId xmlns:a16="http://schemas.microsoft.com/office/drawing/2014/main" id="{67C58321-23D9-4313-8096-F85440E5C835}"/>
              </a:ext>
            </a:extLst>
          </p:cNvPr>
          <p:cNvSpPr txBox="1">
            <a:spLocks noChangeArrowheads="1"/>
          </p:cNvSpPr>
          <p:nvPr/>
        </p:nvSpPr>
        <p:spPr bwMode="auto">
          <a:xfrm>
            <a:off x="2414019" y="5338811"/>
            <a:ext cx="3153858" cy="3718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eaLnBrk="0" hangingPunct="0">
              <a:defRPr sz="3600">
                <a:solidFill>
                  <a:schemeClr val="tx1"/>
                </a:solidFill>
                <a:latin typeface="Times New Roman" panose="02020603050405020304" pitchFamily="18" charset="0"/>
                <a:ea typeface="楷体_GB2312" pitchFamily="49" charset="-122"/>
              </a:defRPr>
            </a:lvl1pPr>
            <a:lvl2pPr marL="742950" indent="-285750" eaLnBrk="0" hangingPunct="0">
              <a:defRPr sz="3600">
                <a:solidFill>
                  <a:schemeClr val="tx1"/>
                </a:solidFill>
                <a:latin typeface="Times New Roman" panose="02020603050405020304" pitchFamily="18" charset="0"/>
                <a:ea typeface="楷体_GB2312" pitchFamily="49" charset="-122"/>
              </a:defRPr>
            </a:lvl2pPr>
            <a:lvl3pPr marL="1143000" indent="-228600" eaLnBrk="0" hangingPunct="0">
              <a:defRPr sz="3600">
                <a:solidFill>
                  <a:schemeClr val="tx1"/>
                </a:solidFill>
                <a:latin typeface="Times New Roman" panose="02020603050405020304" pitchFamily="18" charset="0"/>
                <a:ea typeface="楷体_GB2312" pitchFamily="49" charset="-122"/>
              </a:defRPr>
            </a:lvl3pPr>
            <a:lvl4pPr marL="1600200" indent="-228600" eaLnBrk="0" hangingPunct="0">
              <a:defRPr sz="3600">
                <a:solidFill>
                  <a:schemeClr val="tx1"/>
                </a:solidFill>
                <a:latin typeface="Times New Roman" panose="02020603050405020304" pitchFamily="18" charset="0"/>
                <a:ea typeface="楷体_GB2312" pitchFamily="49" charset="-122"/>
              </a:defRPr>
            </a:lvl4pPr>
            <a:lvl5pPr marL="2057400" indent="-228600" eaLnBrk="0" hangingPunct="0">
              <a:defRPr sz="3600">
                <a:solidFill>
                  <a:schemeClr val="tx1"/>
                </a:solidFill>
                <a:latin typeface="Times New Roman" panose="02020603050405020304" pitchFamily="18" charset="0"/>
                <a:ea typeface="楷体_GB2312" pitchFamily="49" charset="-122"/>
              </a:defRPr>
            </a:lvl5pPr>
            <a:lvl6pPr marL="2514600" indent="-228600" eaLnBrk="0" fontAlgn="base" hangingPunct="0">
              <a:spcBef>
                <a:spcPct val="0"/>
              </a:spcBef>
              <a:spcAft>
                <a:spcPct val="0"/>
              </a:spcAft>
              <a:buFont typeface="Arial" panose="020B0604020202020204" pitchFamily="34" charset="0"/>
              <a:defRPr sz="3600">
                <a:solidFill>
                  <a:schemeClr val="tx1"/>
                </a:solidFill>
                <a:latin typeface="Times New Roman" panose="02020603050405020304" pitchFamily="18" charset="0"/>
                <a:ea typeface="楷体_GB2312" pitchFamily="49" charset="-122"/>
              </a:defRPr>
            </a:lvl6pPr>
            <a:lvl7pPr marL="2971800" indent="-228600" eaLnBrk="0" fontAlgn="base" hangingPunct="0">
              <a:spcBef>
                <a:spcPct val="0"/>
              </a:spcBef>
              <a:spcAft>
                <a:spcPct val="0"/>
              </a:spcAft>
              <a:buFont typeface="Arial" panose="020B0604020202020204" pitchFamily="34" charset="0"/>
              <a:defRPr sz="3600">
                <a:solidFill>
                  <a:schemeClr val="tx1"/>
                </a:solidFill>
                <a:latin typeface="Times New Roman" panose="02020603050405020304" pitchFamily="18" charset="0"/>
                <a:ea typeface="楷体_GB2312" pitchFamily="49" charset="-122"/>
              </a:defRPr>
            </a:lvl7pPr>
            <a:lvl8pPr marL="3429000" indent="-228600" eaLnBrk="0" fontAlgn="base" hangingPunct="0">
              <a:spcBef>
                <a:spcPct val="0"/>
              </a:spcBef>
              <a:spcAft>
                <a:spcPct val="0"/>
              </a:spcAft>
              <a:buFont typeface="Arial" panose="020B0604020202020204" pitchFamily="34" charset="0"/>
              <a:defRPr sz="3600">
                <a:solidFill>
                  <a:schemeClr val="tx1"/>
                </a:solidFill>
                <a:latin typeface="Times New Roman" panose="02020603050405020304" pitchFamily="18" charset="0"/>
                <a:ea typeface="楷体_GB2312" pitchFamily="49" charset="-122"/>
              </a:defRPr>
            </a:lvl8pPr>
            <a:lvl9pPr marL="3886200" indent="-228600" eaLnBrk="0" fontAlgn="base" hangingPunct="0">
              <a:spcBef>
                <a:spcPct val="0"/>
              </a:spcBef>
              <a:spcAft>
                <a:spcPct val="0"/>
              </a:spcAft>
              <a:buFont typeface="Arial" panose="020B0604020202020204" pitchFamily="34" charset="0"/>
              <a:defRPr sz="3600">
                <a:solidFill>
                  <a:schemeClr val="tx1"/>
                </a:solidFill>
                <a:latin typeface="Times New Roman" panose="02020603050405020304" pitchFamily="18" charset="0"/>
                <a:ea typeface="楷体_GB2312" pitchFamily="49" charset="-122"/>
              </a:defRPr>
            </a:lvl9pPr>
          </a:lstStyle>
          <a:p>
            <a:pPr eaLnBrk="1" hangingPunct="1">
              <a:lnSpc>
                <a:spcPts val="2900"/>
              </a:lnSpc>
            </a:pPr>
            <a:r>
              <a:rPr lang="en-US" altLang="zh-CN" sz="2500" b="1" dirty="0">
                <a:solidFill>
                  <a:schemeClr val="accent2"/>
                </a:solidFill>
                <a:latin typeface="思源黑体 CN Normal" panose="020B0400000000000000" pitchFamily="34" charset="-122"/>
                <a:ea typeface="思源黑体 CN Normal" panose="020B0400000000000000" pitchFamily="34" charset="-122"/>
              </a:rPr>
              <a:t>•</a:t>
            </a:r>
            <a:r>
              <a:rPr lang="zh-CN" altLang="en-US" sz="2500" b="1" dirty="0">
                <a:solidFill>
                  <a:schemeClr val="accent2"/>
                </a:solidFill>
                <a:latin typeface="思源黑体 CN Normal" panose="020B0400000000000000" pitchFamily="34" charset="-122"/>
                <a:ea typeface="思源黑体 CN Normal" panose="020B0400000000000000" pitchFamily="34" charset="-122"/>
              </a:rPr>
              <a:t>发电机、电动机控制</a:t>
            </a:r>
          </a:p>
        </p:txBody>
      </p:sp>
      <p:sp>
        <p:nvSpPr>
          <p:cNvPr id="44" name="Rectangle 2">
            <a:extLst>
              <a:ext uri="{FF2B5EF4-FFF2-40B4-BE49-F238E27FC236}">
                <a16:creationId xmlns:a16="http://schemas.microsoft.com/office/drawing/2014/main" id="{18E5F65E-6D8F-4EA9-8AFB-43FA0825FAC8}"/>
              </a:ext>
            </a:extLst>
          </p:cNvPr>
          <p:cNvSpPr txBox="1">
            <a:spLocks noChangeArrowheads="1"/>
          </p:cNvSpPr>
          <p:nvPr/>
        </p:nvSpPr>
        <p:spPr bwMode="auto">
          <a:xfrm>
            <a:off x="2488880" y="4468981"/>
            <a:ext cx="3004135" cy="6740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anose="02020603050405020304" pitchFamily="18" charset="0"/>
                <a:ea typeface="宋体" panose="02010600030101010101" pitchFamily="2" charset="-122"/>
              </a:defRPr>
            </a:lvl2pPr>
            <a:lvl3pPr algn="ctr" rtl="0" eaLnBrk="0" fontAlgn="base" hangingPunct="0">
              <a:spcBef>
                <a:spcPct val="0"/>
              </a:spcBef>
              <a:spcAft>
                <a:spcPct val="0"/>
              </a:spcAft>
              <a:defRPr sz="4400">
                <a:solidFill>
                  <a:schemeClr val="tx2"/>
                </a:solidFill>
                <a:latin typeface="Times New Roman" panose="02020603050405020304" pitchFamily="18" charset="0"/>
                <a:ea typeface="宋体" panose="02010600030101010101" pitchFamily="2" charset="-122"/>
              </a:defRPr>
            </a:lvl3pPr>
            <a:lvl4pPr algn="ctr" rtl="0" eaLnBrk="0" fontAlgn="base" hangingPunct="0">
              <a:spcBef>
                <a:spcPct val="0"/>
              </a:spcBef>
              <a:spcAft>
                <a:spcPct val="0"/>
              </a:spcAft>
              <a:defRPr sz="4400">
                <a:solidFill>
                  <a:schemeClr val="tx2"/>
                </a:solidFill>
                <a:latin typeface="Times New Roman" panose="02020603050405020304" pitchFamily="18" charset="0"/>
                <a:ea typeface="宋体" panose="02010600030101010101" pitchFamily="2" charset="-122"/>
              </a:defRPr>
            </a:lvl4pPr>
            <a:lvl5pPr algn="ctr" rtl="0" eaLnBrk="0" fontAlgn="base" hangingPunct="0">
              <a:spcBef>
                <a:spcPct val="0"/>
              </a:spcBef>
              <a:spcAft>
                <a:spcPct val="0"/>
              </a:spcAft>
              <a:defRPr sz="4400">
                <a:solidFill>
                  <a:schemeClr val="tx2"/>
                </a:solidFill>
                <a:latin typeface="Times New Roman" panose="02020603050405020304" pitchFamily="18" charset="0"/>
                <a:ea typeface="宋体" panose="02010600030101010101" pitchFamily="2" charset="-122"/>
              </a:defRPr>
            </a:lvl5pPr>
            <a:lvl6pPr marL="457200" algn="ctr" rtl="0" fontAlgn="base">
              <a:spcBef>
                <a:spcPct val="0"/>
              </a:spcBef>
              <a:spcAft>
                <a:spcPct val="0"/>
              </a:spcAft>
              <a:defRPr sz="4400">
                <a:solidFill>
                  <a:schemeClr val="tx2"/>
                </a:solidFill>
                <a:latin typeface="Times New Roman" panose="02020603050405020304" pitchFamily="18" charset="0"/>
                <a:ea typeface="宋体" panose="02010600030101010101" pitchFamily="2" charset="-122"/>
              </a:defRPr>
            </a:lvl6pPr>
            <a:lvl7pPr marL="914400" algn="ctr" rtl="0" fontAlgn="base">
              <a:spcBef>
                <a:spcPct val="0"/>
              </a:spcBef>
              <a:spcAft>
                <a:spcPct val="0"/>
              </a:spcAft>
              <a:defRPr sz="4400">
                <a:solidFill>
                  <a:schemeClr val="tx2"/>
                </a:solidFill>
                <a:latin typeface="Times New Roman" panose="02020603050405020304" pitchFamily="18" charset="0"/>
                <a:ea typeface="宋体" panose="02010600030101010101" pitchFamily="2" charset="-122"/>
              </a:defRPr>
            </a:lvl7pPr>
            <a:lvl8pPr marL="1371600" algn="ctr" rtl="0" fontAlgn="base">
              <a:spcBef>
                <a:spcPct val="0"/>
              </a:spcBef>
              <a:spcAft>
                <a:spcPct val="0"/>
              </a:spcAft>
              <a:defRPr sz="4400">
                <a:solidFill>
                  <a:schemeClr val="tx2"/>
                </a:solidFill>
                <a:latin typeface="Times New Roman" panose="02020603050405020304" pitchFamily="18" charset="0"/>
                <a:ea typeface="宋体" panose="02010600030101010101" pitchFamily="2" charset="-122"/>
              </a:defRPr>
            </a:lvl8pPr>
            <a:lvl9pPr marL="1828800" algn="ctr" rtl="0" fontAlgn="base">
              <a:spcBef>
                <a:spcPct val="0"/>
              </a:spcBef>
              <a:spcAft>
                <a:spcPct val="0"/>
              </a:spcAft>
              <a:defRPr sz="4400">
                <a:solidFill>
                  <a:schemeClr val="tx2"/>
                </a:solidFill>
                <a:latin typeface="Times New Roman" panose="02020603050405020304" pitchFamily="18" charset="0"/>
                <a:ea typeface="宋体" panose="02010600030101010101" pitchFamily="2" charset="-122"/>
              </a:defRPr>
            </a:lvl9pPr>
          </a:lstStyle>
          <a:p>
            <a:pPr algn="l" eaLnBrk="1" hangingPunct="1">
              <a:lnSpc>
                <a:spcPct val="150000"/>
              </a:lnSpc>
              <a:buFontTx/>
            </a:pPr>
            <a:r>
              <a:rPr lang="zh-CN" altLang="en-US" sz="3600" b="1" kern="0" dirty="0">
                <a:solidFill>
                  <a:schemeClr val="accent1">
                    <a:lumMod val="50000"/>
                  </a:schemeClr>
                </a:solidFill>
                <a:latin typeface="思源黑体 CN Medium" panose="020B0600000000000000" pitchFamily="34" charset="-122"/>
                <a:ea typeface="思源黑体 CN Medium" panose="020B0600000000000000" pitchFamily="34" charset="-122"/>
              </a:rPr>
              <a:t>电力革命时期</a:t>
            </a:r>
          </a:p>
        </p:txBody>
      </p:sp>
      <p:sp>
        <p:nvSpPr>
          <p:cNvPr id="45" name="Text Box 5">
            <a:extLst>
              <a:ext uri="{FF2B5EF4-FFF2-40B4-BE49-F238E27FC236}">
                <a16:creationId xmlns:a16="http://schemas.microsoft.com/office/drawing/2014/main" id="{910FCE9F-A378-4702-A8E6-D04DB698E5BB}"/>
              </a:ext>
            </a:extLst>
          </p:cNvPr>
          <p:cNvSpPr txBox="1">
            <a:spLocks noChangeArrowheads="1"/>
          </p:cNvSpPr>
          <p:nvPr/>
        </p:nvSpPr>
        <p:spPr bwMode="auto">
          <a:xfrm>
            <a:off x="875266" y="2363342"/>
            <a:ext cx="7416824" cy="3718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eaLnBrk="0" hangingPunct="0">
              <a:defRPr sz="3600">
                <a:solidFill>
                  <a:schemeClr val="tx1"/>
                </a:solidFill>
                <a:latin typeface="Times New Roman" panose="02020603050405020304" pitchFamily="18" charset="0"/>
                <a:ea typeface="楷体_GB2312" pitchFamily="49" charset="-122"/>
              </a:defRPr>
            </a:lvl1pPr>
            <a:lvl2pPr marL="742950" indent="-285750" eaLnBrk="0" hangingPunct="0">
              <a:defRPr sz="3600">
                <a:solidFill>
                  <a:schemeClr val="tx1"/>
                </a:solidFill>
                <a:latin typeface="Times New Roman" panose="02020603050405020304" pitchFamily="18" charset="0"/>
                <a:ea typeface="楷体_GB2312" pitchFamily="49" charset="-122"/>
              </a:defRPr>
            </a:lvl2pPr>
            <a:lvl3pPr marL="1143000" indent="-228600" eaLnBrk="0" hangingPunct="0">
              <a:defRPr sz="3600">
                <a:solidFill>
                  <a:schemeClr val="tx1"/>
                </a:solidFill>
                <a:latin typeface="Times New Roman" panose="02020603050405020304" pitchFamily="18" charset="0"/>
                <a:ea typeface="楷体_GB2312" pitchFamily="49" charset="-122"/>
              </a:defRPr>
            </a:lvl3pPr>
            <a:lvl4pPr marL="1600200" indent="-228600" eaLnBrk="0" hangingPunct="0">
              <a:defRPr sz="3600">
                <a:solidFill>
                  <a:schemeClr val="tx1"/>
                </a:solidFill>
                <a:latin typeface="Times New Roman" panose="02020603050405020304" pitchFamily="18" charset="0"/>
                <a:ea typeface="楷体_GB2312" pitchFamily="49" charset="-122"/>
              </a:defRPr>
            </a:lvl4pPr>
            <a:lvl5pPr marL="2057400" indent="-228600" eaLnBrk="0" hangingPunct="0">
              <a:defRPr sz="3600">
                <a:solidFill>
                  <a:schemeClr val="tx1"/>
                </a:solidFill>
                <a:latin typeface="Times New Roman" panose="02020603050405020304" pitchFamily="18" charset="0"/>
                <a:ea typeface="楷体_GB2312" pitchFamily="49" charset="-122"/>
              </a:defRPr>
            </a:lvl5pPr>
            <a:lvl6pPr marL="2514600" indent="-228600" eaLnBrk="0" fontAlgn="base" hangingPunct="0">
              <a:spcBef>
                <a:spcPct val="0"/>
              </a:spcBef>
              <a:spcAft>
                <a:spcPct val="0"/>
              </a:spcAft>
              <a:buFont typeface="Arial" panose="020B0604020202020204" pitchFamily="34" charset="0"/>
              <a:defRPr sz="3600">
                <a:solidFill>
                  <a:schemeClr val="tx1"/>
                </a:solidFill>
                <a:latin typeface="Times New Roman" panose="02020603050405020304" pitchFamily="18" charset="0"/>
                <a:ea typeface="楷体_GB2312" pitchFamily="49" charset="-122"/>
              </a:defRPr>
            </a:lvl6pPr>
            <a:lvl7pPr marL="2971800" indent="-228600" eaLnBrk="0" fontAlgn="base" hangingPunct="0">
              <a:spcBef>
                <a:spcPct val="0"/>
              </a:spcBef>
              <a:spcAft>
                <a:spcPct val="0"/>
              </a:spcAft>
              <a:buFont typeface="Arial" panose="020B0604020202020204" pitchFamily="34" charset="0"/>
              <a:defRPr sz="3600">
                <a:solidFill>
                  <a:schemeClr val="tx1"/>
                </a:solidFill>
                <a:latin typeface="Times New Roman" panose="02020603050405020304" pitchFamily="18" charset="0"/>
                <a:ea typeface="楷体_GB2312" pitchFamily="49" charset="-122"/>
              </a:defRPr>
            </a:lvl7pPr>
            <a:lvl8pPr marL="3429000" indent="-228600" eaLnBrk="0" fontAlgn="base" hangingPunct="0">
              <a:spcBef>
                <a:spcPct val="0"/>
              </a:spcBef>
              <a:spcAft>
                <a:spcPct val="0"/>
              </a:spcAft>
              <a:buFont typeface="Arial" panose="020B0604020202020204" pitchFamily="34" charset="0"/>
              <a:defRPr sz="3600">
                <a:solidFill>
                  <a:schemeClr val="tx1"/>
                </a:solidFill>
                <a:latin typeface="Times New Roman" panose="02020603050405020304" pitchFamily="18" charset="0"/>
                <a:ea typeface="楷体_GB2312" pitchFamily="49" charset="-122"/>
              </a:defRPr>
            </a:lvl8pPr>
            <a:lvl9pPr marL="3886200" indent="-228600" eaLnBrk="0" fontAlgn="base" hangingPunct="0">
              <a:spcBef>
                <a:spcPct val="0"/>
              </a:spcBef>
              <a:spcAft>
                <a:spcPct val="0"/>
              </a:spcAft>
              <a:buFont typeface="Arial" panose="020B0604020202020204" pitchFamily="34" charset="0"/>
              <a:defRPr sz="3600">
                <a:solidFill>
                  <a:schemeClr val="tx1"/>
                </a:solidFill>
                <a:latin typeface="Times New Roman" panose="02020603050405020304" pitchFamily="18" charset="0"/>
                <a:ea typeface="楷体_GB2312" pitchFamily="49" charset="-122"/>
              </a:defRPr>
            </a:lvl9pPr>
          </a:lstStyle>
          <a:p>
            <a:pPr eaLnBrk="1" hangingPunct="1">
              <a:lnSpc>
                <a:spcPts val="2900"/>
              </a:lnSpc>
            </a:pPr>
            <a:r>
              <a:rPr lang="en-US" altLang="zh-CN" sz="2500" b="1" dirty="0">
                <a:solidFill>
                  <a:schemeClr val="accent2"/>
                </a:solidFill>
                <a:latin typeface="思源黑体 CN Normal" panose="020B0400000000000000" pitchFamily="34" charset="-122"/>
                <a:ea typeface="思源黑体 CN Normal" panose="020B0400000000000000" pitchFamily="34" charset="-122"/>
              </a:rPr>
              <a:t>•1784</a:t>
            </a:r>
            <a:r>
              <a:rPr lang="zh-CN" altLang="en-US" sz="2500" b="1" dirty="0">
                <a:solidFill>
                  <a:schemeClr val="accent2"/>
                </a:solidFill>
                <a:latin typeface="思源黑体 CN Normal" panose="020B0400000000000000" pitchFamily="34" charset="-122"/>
                <a:ea typeface="思源黑体 CN Normal" panose="020B0400000000000000" pitchFamily="34" charset="-122"/>
              </a:rPr>
              <a:t>年，英国人瓦特，蒸汽机离心式调速器</a:t>
            </a:r>
          </a:p>
        </p:txBody>
      </p:sp>
      <p:sp>
        <p:nvSpPr>
          <p:cNvPr id="46" name="Text Box 5">
            <a:extLst>
              <a:ext uri="{FF2B5EF4-FFF2-40B4-BE49-F238E27FC236}">
                <a16:creationId xmlns:a16="http://schemas.microsoft.com/office/drawing/2014/main" id="{C3C6BA1B-C01B-4709-BDEE-C73515BA32BE}"/>
              </a:ext>
            </a:extLst>
          </p:cNvPr>
          <p:cNvSpPr txBox="1">
            <a:spLocks noChangeArrowheads="1"/>
          </p:cNvSpPr>
          <p:nvPr/>
        </p:nvSpPr>
        <p:spPr bwMode="auto">
          <a:xfrm>
            <a:off x="875266" y="3955463"/>
            <a:ext cx="7416824" cy="3718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eaLnBrk="0" hangingPunct="0">
              <a:defRPr sz="3600">
                <a:solidFill>
                  <a:schemeClr val="tx1"/>
                </a:solidFill>
                <a:latin typeface="Times New Roman" panose="02020603050405020304" pitchFamily="18" charset="0"/>
                <a:ea typeface="楷体_GB2312" pitchFamily="49" charset="-122"/>
              </a:defRPr>
            </a:lvl1pPr>
            <a:lvl2pPr marL="742950" indent="-285750" eaLnBrk="0" hangingPunct="0">
              <a:defRPr sz="3600">
                <a:solidFill>
                  <a:schemeClr val="tx1"/>
                </a:solidFill>
                <a:latin typeface="Times New Roman" panose="02020603050405020304" pitchFamily="18" charset="0"/>
                <a:ea typeface="楷体_GB2312" pitchFamily="49" charset="-122"/>
              </a:defRPr>
            </a:lvl2pPr>
            <a:lvl3pPr marL="1143000" indent="-228600" eaLnBrk="0" hangingPunct="0">
              <a:defRPr sz="3600">
                <a:solidFill>
                  <a:schemeClr val="tx1"/>
                </a:solidFill>
                <a:latin typeface="Times New Roman" panose="02020603050405020304" pitchFamily="18" charset="0"/>
                <a:ea typeface="楷体_GB2312" pitchFamily="49" charset="-122"/>
              </a:defRPr>
            </a:lvl3pPr>
            <a:lvl4pPr marL="1600200" indent="-228600" eaLnBrk="0" hangingPunct="0">
              <a:defRPr sz="3600">
                <a:solidFill>
                  <a:schemeClr val="tx1"/>
                </a:solidFill>
                <a:latin typeface="Times New Roman" panose="02020603050405020304" pitchFamily="18" charset="0"/>
                <a:ea typeface="楷体_GB2312" pitchFamily="49" charset="-122"/>
              </a:defRPr>
            </a:lvl4pPr>
            <a:lvl5pPr marL="2057400" indent="-228600" eaLnBrk="0" hangingPunct="0">
              <a:defRPr sz="3600">
                <a:solidFill>
                  <a:schemeClr val="tx1"/>
                </a:solidFill>
                <a:latin typeface="Times New Roman" panose="02020603050405020304" pitchFamily="18" charset="0"/>
                <a:ea typeface="楷体_GB2312" pitchFamily="49" charset="-122"/>
              </a:defRPr>
            </a:lvl5pPr>
            <a:lvl6pPr marL="2514600" indent="-228600" eaLnBrk="0" fontAlgn="base" hangingPunct="0">
              <a:spcBef>
                <a:spcPct val="0"/>
              </a:spcBef>
              <a:spcAft>
                <a:spcPct val="0"/>
              </a:spcAft>
              <a:buFont typeface="Arial" panose="020B0604020202020204" pitchFamily="34" charset="0"/>
              <a:defRPr sz="3600">
                <a:solidFill>
                  <a:schemeClr val="tx1"/>
                </a:solidFill>
                <a:latin typeface="Times New Roman" panose="02020603050405020304" pitchFamily="18" charset="0"/>
                <a:ea typeface="楷体_GB2312" pitchFamily="49" charset="-122"/>
              </a:defRPr>
            </a:lvl6pPr>
            <a:lvl7pPr marL="2971800" indent="-228600" eaLnBrk="0" fontAlgn="base" hangingPunct="0">
              <a:spcBef>
                <a:spcPct val="0"/>
              </a:spcBef>
              <a:spcAft>
                <a:spcPct val="0"/>
              </a:spcAft>
              <a:buFont typeface="Arial" panose="020B0604020202020204" pitchFamily="34" charset="0"/>
              <a:defRPr sz="3600">
                <a:solidFill>
                  <a:schemeClr val="tx1"/>
                </a:solidFill>
                <a:latin typeface="Times New Roman" panose="02020603050405020304" pitchFamily="18" charset="0"/>
                <a:ea typeface="楷体_GB2312" pitchFamily="49" charset="-122"/>
              </a:defRPr>
            </a:lvl7pPr>
            <a:lvl8pPr marL="3429000" indent="-228600" eaLnBrk="0" fontAlgn="base" hangingPunct="0">
              <a:spcBef>
                <a:spcPct val="0"/>
              </a:spcBef>
              <a:spcAft>
                <a:spcPct val="0"/>
              </a:spcAft>
              <a:buFont typeface="Arial" panose="020B0604020202020204" pitchFamily="34" charset="0"/>
              <a:defRPr sz="3600">
                <a:solidFill>
                  <a:schemeClr val="tx1"/>
                </a:solidFill>
                <a:latin typeface="Times New Roman" panose="02020603050405020304" pitchFamily="18" charset="0"/>
                <a:ea typeface="楷体_GB2312" pitchFamily="49" charset="-122"/>
              </a:defRPr>
            </a:lvl8pPr>
            <a:lvl9pPr marL="3886200" indent="-228600" eaLnBrk="0" fontAlgn="base" hangingPunct="0">
              <a:spcBef>
                <a:spcPct val="0"/>
              </a:spcBef>
              <a:spcAft>
                <a:spcPct val="0"/>
              </a:spcAft>
              <a:buFont typeface="Arial" panose="020B0604020202020204" pitchFamily="34" charset="0"/>
              <a:defRPr sz="3600">
                <a:solidFill>
                  <a:schemeClr val="tx1"/>
                </a:solidFill>
                <a:latin typeface="Times New Roman" panose="02020603050405020304" pitchFamily="18" charset="0"/>
                <a:ea typeface="楷体_GB2312" pitchFamily="49" charset="-122"/>
              </a:defRPr>
            </a:lvl9pPr>
          </a:lstStyle>
          <a:p>
            <a:pPr eaLnBrk="1" hangingPunct="1">
              <a:lnSpc>
                <a:spcPts val="2900"/>
              </a:lnSpc>
            </a:pPr>
            <a:r>
              <a:rPr lang="en-US" altLang="zh-CN" sz="2500" b="1" dirty="0">
                <a:solidFill>
                  <a:schemeClr val="accent2"/>
                </a:solidFill>
                <a:latin typeface="思源黑体 CN Normal" panose="020B0400000000000000" pitchFamily="34" charset="-122"/>
                <a:ea typeface="思源黑体 CN Normal" panose="020B0400000000000000" pitchFamily="34" charset="-122"/>
              </a:rPr>
              <a:t>•1877</a:t>
            </a:r>
            <a:r>
              <a:rPr lang="zh-CN" altLang="en-US" sz="2500" b="1" dirty="0">
                <a:solidFill>
                  <a:schemeClr val="accent2"/>
                </a:solidFill>
                <a:latin typeface="思源黑体 CN Normal" panose="020B0400000000000000" pitchFamily="34" charset="-122"/>
                <a:ea typeface="思源黑体 CN Normal" panose="020B0400000000000000" pitchFamily="34" charset="-122"/>
              </a:rPr>
              <a:t>年，赫尔维茨判据和劳斯稳定判据</a:t>
            </a:r>
          </a:p>
        </p:txBody>
      </p:sp>
      <p:sp>
        <p:nvSpPr>
          <p:cNvPr id="47" name="Text Box 8">
            <a:extLst>
              <a:ext uri="{FF2B5EF4-FFF2-40B4-BE49-F238E27FC236}">
                <a16:creationId xmlns:a16="http://schemas.microsoft.com/office/drawing/2014/main" id="{AE5323E9-5ECF-4A0C-BB0F-C0694CCCBE02}"/>
              </a:ext>
            </a:extLst>
          </p:cNvPr>
          <p:cNvSpPr txBox="1">
            <a:spLocks noChangeArrowheads="1"/>
          </p:cNvSpPr>
          <p:nvPr/>
        </p:nvSpPr>
        <p:spPr bwMode="auto">
          <a:xfrm>
            <a:off x="2414019" y="5833335"/>
            <a:ext cx="3061520" cy="3718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eaLnBrk="0" hangingPunct="0">
              <a:defRPr sz="3600">
                <a:solidFill>
                  <a:schemeClr val="tx1"/>
                </a:solidFill>
                <a:latin typeface="Times New Roman" panose="02020603050405020304" pitchFamily="18" charset="0"/>
                <a:ea typeface="楷体_GB2312" pitchFamily="49" charset="-122"/>
              </a:defRPr>
            </a:lvl1pPr>
            <a:lvl2pPr marL="742950" indent="-285750" eaLnBrk="0" hangingPunct="0">
              <a:defRPr sz="3600">
                <a:solidFill>
                  <a:schemeClr val="tx1"/>
                </a:solidFill>
                <a:latin typeface="Times New Roman" panose="02020603050405020304" pitchFamily="18" charset="0"/>
                <a:ea typeface="楷体_GB2312" pitchFamily="49" charset="-122"/>
              </a:defRPr>
            </a:lvl2pPr>
            <a:lvl3pPr marL="1143000" indent="-228600" eaLnBrk="0" hangingPunct="0">
              <a:defRPr sz="3600">
                <a:solidFill>
                  <a:schemeClr val="tx1"/>
                </a:solidFill>
                <a:latin typeface="Times New Roman" panose="02020603050405020304" pitchFamily="18" charset="0"/>
                <a:ea typeface="楷体_GB2312" pitchFamily="49" charset="-122"/>
              </a:defRPr>
            </a:lvl3pPr>
            <a:lvl4pPr marL="1600200" indent="-228600" eaLnBrk="0" hangingPunct="0">
              <a:defRPr sz="3600">
                <a:solidFill>
                  <a:schemeClr val="tx1"/>
                </a:solidFill>
                <a:latin typeface="Times New Roman" panose="02020603050405020304" pitchFamily="18" charset="0"/>
                <a:ea typeface="楷体_GB2312" pitchFamily="49" charset="-122"/>
              </a:defRPr>
            </a:lvl4pPr>
            <a:lvl5pPr marL="2057400" indent="-228600" eaLnBrk="0" hangingPunct="0">
              <a:defRPr sz="3600">
                <a:solidFill>
                  <a:schemeClr val="tx1"/>
                </a:solidFill>
                <a:latin typeface="Times New Roman" panose="02020603050405020304" pitchFamily="18" charset="0"/>
                <a:ea typeface="楷体_GB2312" pitchFamily="49" charset="-122"/>
              </a:defRPr>
            </a:lvl5pPr>
            <a:lvl6pPr marL="2514600" indent="-228600" eaLnBrk="0" fontAlgn="base" hangingPunct="0">
              <a:spcBef>
                <a:spcPct val="0"/>
              </a:spcBef>
              <a:spcAft>
                <a:spcPct val="0"/>
              </a:spcAft>
              <a:buFont typeface="Arial" panose="020B0604020202020204" pitchFamily="34" charset="0"/>
              <a:defRPr sz="3600">
                <a:solidFill>
                  <a:schemeClr val="tx1"/>
                </a:solidFill>
                <a:latin typeface="Times New Roman" panose="02020603050405020304" pitchFamily="18" charset="0"/>
                <a:ea typeface="楷体_GB2312" pitchFamily="49" charset="-122"/>
              </a:defRPr>
            </a:lvl6pPr>
            <a:lvl7pPr marL="2971800" indent="-228600" eaLnBrk="0" fontAlgn="base" hangingPunct="0">
              <a:spcBef>
                <a:spcPct val="0"/>
              </a:spcBef>
              <a:spcAft>
                <a:spcPct val="0"/>
              </a:spcAft>
              <a:buFont typeface="Arial" panose="020B0604020202020204" pitchFamily="34" charset="0"/>
              <a:defRPr sz="3600">
                <a:solidFill>
                  <a:schemeClr val="tx1"/>
                </a:solidFill>
                <a:latin typeface="Times New Roman" panose="02020603050405020304" pitchFamily="18" charset="0"/>
                <a:ea typeface="楷体_GB2312" pitchFamily="49" charset="-122"/>
              </a:defRPr>
            </a:lvl7pPr>
            <a:lvl8pPr marL="3429000" indent="-228600" eaLnBrk="0" fontAlgn="base" hangingPunct="0">
              <a:spcBef>
                <a:spcPct val="0"/>
              </a:spcBef>
              <a:spcAft>
                <a:spcPct val="0"/>
              </a:spcAft>
              <a:buFont typeface="Arial" panose="020B0604020202020204" pitchFamily="34" charset="0"/>
              <a:defRPr sz="3600">
                <a:solidFill>
                  <a:schemeClr val="tx1"/>
                </a:solidFill>
                <a:latin typeface="Times New Roman" panose="02020603050405020304" pitchFamily="18" charset="0"/>
                <a:ea typeface="楷体_GB2312" pitchFamily="49" charset="-122"/>
              </a:defRPr>
            </a:lvl8pPr>
            <a:lvl9pPr marL="3886200" indent="-228600" eaLnBrk="0" fontAlgn="base" hangingPunct="0">
              <a:spcBef>
                <a:spcPct val="0"/>
              </a:spcBef>
              <a:spcAft>
                <a:spcPct val="0"/>
              </a:spcAft>
              <a:buFont typeface="Arial" panose="020B0604020202020204" pitchFamily="34" charset="0"/>
              <a:defRPr sz="3600">
                <a:solidFill>
                  <a:schemeClr val="tx1"/>
                </a:solidFill>
                <a:latin typeface="Times New Roman" panose="02020603050405020304" pitchFamily="18" charset="0"/>
                <a:ea typeface="楷体_GB2312" pitchFamily="49" charset="-122"/>
              </a:defRPr>
            </a:lvl9pPr>
          </a:lstStyle>
          <a:p>
            <a:pPr eaLnBrk="1" hangingPunct="1">
              <a:lnSpc>
                <a:spcPts val="2900"/>
              </a:lnSpc>
            </a:pPr>
            <a:r>
              <a:rPr lang="en-US" altLang="zh-CN" sz="2500" b="1" dirty="0">
                <a:solidFill>
                  <a:schemeClr val="accent2"/>
                </a:solidFill>
                <a:latin typeface="思源黑体 CN Normal" panose="020B0400000000000000" pitchFamily="34" charset="-122"/>
                <a:ea typeface="思源黑体 CN Normal" panose="020B0400000000000000" pitchFamily="34" charset="-122"/>
              </a:rPr>
              <a:t>•</a:t>
            </a:r>
            <a:r>
              <a:rPr lang="zh-CN" altLang="en-US" sz="2500" b="1" dirty="0">
                <a:solidFill>
                  <a:schemeClr val="accent2"/>
                </a:solidFill>
                <a:latin typeface="思源黑体 CN Normal" panose="020B0400000000000000" pitchFamily="34" charset="-122"/>
                <a:ea typeface="思源黑体 CN Normal" panose="020B0400000000000000" pitchFamily="34" charset="-122"/>
              </a:rPr>
              <a:t>电流、电压调节控制</a:t>
            </a:r>
          </a:p>
        </p:txBody>
      </p:sp>
      <p:grpSp>
        <p:nvGrpSpPr>
          <p:cNvPr id="56" name="组合 55">
            <a:extLst>
              <a:ext uri="{FF2B5EF4-FFF2-40B4-BE49-F238E27FC236}">
                <a16:creationId xmlns:a16="http://schemas.microsoft.com/office/drawing/2014/main" id="{D6DAD40B-23F8-4644-A2F6-2CD95C56F84F}"/>
              </a:ext>
            </a:extLst>
          </p:cNvPr>
          <p:cNvGrpSpPr/>
          <p:nvPr/>
        </p:nvGrpSpPr>
        <p:grpSpPr>
          <a:xfrm>
            <a:off x="7751763" y="1311087"/>
            <a:ext cx="4389180" cy="5544076"/>
            <a:chOff x="6507787" y="668424"/>
            <a:chExt cx="5118156" cy="6189576"/>
          </a:xfrm>
        </p:grpSpPr>
        <p:sp>
          <p:nvSpPr>
            <p:cNvPr id="57" name="Freeform 6">
              <a:extLst>
                <a:ext uri="{FF2B5EF4-FFF2-40B4-BE49-F238E27FC236}">
                  <a16:creationId xmlns:a16="http://schemas.microsoft.com/office/drawing/2014/main" id="{9C93FA50-C1E2-4881-AA91-6E56D476AC5F}"/>
                </a:ext>
              </a:extLst>
            </p:cNvPr>
            <p:cNvSpPr/>
            <p:nvPr/>
          </p:nvSpPr>
          <p:spPr bwMode="auto">
            <a:xfrm>
              <a:off x="10592571" y="2412523"/>
              <a:ext cx="0" cy="0"/>
            </a:xfrm>
            <a:custGeom>
              <a:avLst/>
              <a:gdLst/>
              <a:ahLst/>
              <a:cxnLst>
                <a:cxn ang="0">
                  <a:pos x="0" y="0"/>
                </a:cxn>
                <a:cxn ang="0">
                  <a:pos x="0" y="0"/>
                </a:cxn>
                <a:cxn ang="0">
                  <a:pos x="0" y="0"/>
                </a:cxn>
              </a:cxnLst>
              <a:rect l="0" t="0" r="r" b="b"/>
              <a:pathLst>
                <a:path>
                  <a:moveTo>
                    <a:pt x="0" y="0"/>
                  </a:moveTo>
                  <a:cubicBezTo>
                    <a:pt x="0" y="0"/>
                    <a:pt x="0" y="0"/>
                    <a:pt x="0" y="0"/>
                  </a:cubicBezTo>
                  <a:cubicBezTo>
                    <a:pt x="0" y="0"/>
                    <a:pt x="0" y="0"/>
                    <a:pt x="0" y="0"/>
                  </a:cubicBezTo>
                  <a:close/>
                </a:path>
              </a:pathLst>
            </a:custGeom>
            <a:solidFill>
              <a:srgbClr val="CCF2EA"/>
            </a:solid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sp>
          <p:nvSpPr>
            <p:cNvPr id="58" name="Freeform 20">
              <a:extLst>
                <a:ext uri="{FF2B5EF4-FFF2-40B4-BE49-F238E27FC236}">
                  <a16:creationId xmlns:a16="http://schemas.microsoft.com/office/drawing/2014/main" id="{36C2F960-E8A0-4320-8532-E733DF4353B2}"/>
                </a:ext>
              </a:extLst>
            </p:cNvPr>
            <p:cNvSpPr/>
            <p:nvPr/>
          </p:nvSpPr>
          <p:spPr bwMode="auto">
            <a:xfrm>
              <a:off x="6507787" y="3020832"/>
              <a:ext cx="851505" cy="693649"/>
            </a:xfrm>
            <a:custGeom>
              <a:avLst/>
              <a:gdLst>
                <a:gd name="T0" fmla="*/ 280 w 280"/>
                <a:gd name="T1" fmla="*/ 27 h 228"/>
                <a:gd name="T2" fmla="*/ 247 w 280"/>
                <a:gd name="T3" fmla="*/ 36 h 228"/>
                <a:gd name="T4" fmla="*/ 272 w 280"/>
                <a:gd name="T5" fmla="*/ 5 h 228"/>
                <a:gd name="T6" fmla="*/ 236 w 280"/>
                <a:gd name="T7" fmla="*/ 19 h 228"/>
                <a:gd name="T8" fmla="*/ 194 w 280"/>
                <a:gd name="T9" fmla="*/ 0 h 228"/>
                <a:gd name="T10" fmla="*/ 136 w 280"/>
                <a:gd name="T11" fmla="*/ 58 h 228"/>
                <a:gd name="T12" fmla="*/ 138 w 280"/>
                <a:gd name="T13" fmla="*/ 71 h 228"/>
                <a:gd name="T14" fmla="*/ 19 w 280"/>
                <a:gd name="T15" fmla="*/ 11 h 228"/>
                <a:gd name="T16" fmla="*/ 12 w 280"/>
                <a:gd name="T17" fmla="*/ 40 h 228"/>
                <a:gd name="T18" fmla="*/ 37 w 280"/>
                <a:gd name="T19" fmla="*/ 88 h 228"/>
                <a:gd name="T20" fmla="*/ 11 w 280"/>
                <a:gd name="T21" fmla="*/ 80 h 228"/>
                <a:gd name="T22" fmla="*/ 11 w 280"/>
                <a:gd name="T23" fmla="*/ 81 h 228"/>
                <a:gd name="T24" fmla="*/ 57 w 280"/>
                <a:gd name="T25" fmla="*/ 138 h 228"/>
                <a:gd name="T26" fmla="*/ 42 w 280"/>
                <a:gd name="T27" fmla="*/ 140 h 228"/>
                <a:gd name="T28" fmla="*/ 31 w 280"/>
                <a:gd name="T29" fmla="*/ 139 h 228"/>
                <a:gd name="T30" fmla="*/ 85 w 280"/>
                <a:gd name="T31" fmla="*/ 178 h 228"/>
                <a:gd name="T32" fmla="*/ 14 w 280"/>
                <a:gd name="T33" fmla="*/ 203 h 228"/>
                <a:gd name="T34" fmla="*/ 0 w 280"/>
                <a:gd name="T35" fmla="*/ 202 h 228"/>
                <a:gd name="T36" fmla="*/ 88 w 280"/>
                <a:gd name="T37" fmla="*/ 228 h 228"/>
                <a:gd name="T38" fmla="*/ 251 w 280"/>
                <a:gd name="T39" fmla="*/ 65 h 228"/>
                <a:gd name="T40" fmla="*/ 251 w 280"/>
                <a:gd name="T41" fmla="*/ 57 h 228"/>
                <a:gd name="T42" fmla="*/ 280 w 280"/>
                <a:gd name="T43" fmla="*/ 27 h 2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280" h="228">
                  <a:moveTo>
                    <a:pt x="280" y="27"/>
                  </a:moveTo>
                  <a:cubicBezTo>
                    <a:pt x="270" y="32"/>
                    <a:pt x="259" y="35"/>
                    <a:pt x="247" y="36"/>
                  </a:cubicBezTo>
                  <a:cubicBezTo>
                    <a:pt x="259" y="29"/>
                    <a:pt x="268" y="18"/>
                    <a:pt x="272" y="5"/>
                  </a:cubicBezTo>
                  <a:cubicBezTo>
                    <a:pt x="261" y="11"/>
                    <a:pt x="249" y="16"/>
                    <a:pt x="236" y="19"/>
                  </a:cubicBezTo>
                  <a:cubicBezTo>
                    <a:pt x="225" y="7"/>
                    <a:pt x="210" y="0"/>
                    <a:pt x="194" y="0"/>
                  </a:cubicBezTo>
                  <a:cubicBezTo>
                    <a:pt x="162" y="0"/>
                    <a:pt x="136" y="26"/>
                    <a:pt x="136" y="58"/>
                  </a:cubicBezTo>
                  <a:cubicBezTo>
                    <a:pt x="136" y="62"/>
                    <a:pt x="137" y="67"/>
                    <a:pt x="138" y="71"/>
                  </a:cubicBezTo>
                  <a:cubicBezTo>
                    <a:pt x="90" y="69"/>
                    <a:pt x="48" y="46"/>
                    <a:pt x="19" y="11"/>
                  </a:cubicBezTo>
                  <a:cubicBezTo>
                    <a:pt x="14" y="19"/>
                    <a:pt x="12" y="29"/>
                    <a:pt x="12" y="40"/>
                  </a:cubicBezTo>
                  <a:cubicBezTo>
                    <a:pt x="12" y="60"/>
                    <a:pt x="22" y="77"/>
                    <a:pt x="37" y="88"/>
                  </a:cubicBezTo>
                  <a:cubicBezTo>
                    <a:pt x="28" y="87"/>
                    <a:pt x="19" y="85"/>
                    <a:pt x="11" y="80"/>
                  </a:cubicBezTo>
                  <a:cubicBezTo>
                    <a:pt x="11" y="81"/>
                    <a:pt x="11" y="81"/>
                    <a:pt x="11" y="81"/>
                  </a:cubicBezTo>
                  <a:cubicBezTo>
                    <a:pt x="11" y="109"/>
                    <a:pt x="31" y="132"/>
                    <a:pt x="57" y="138"/>
                  </a:cubicBezTo>
                  <a:cubicBezTo>
                    <a:pt x="52" y="139"/>
                    <a:pt x="47" y="140"/>
                    <a:pt x="42" y="140"/>
                  </a:cubicBezTo>
                  <a:cubicBezTo>
                    <a:pt x="38" y="140"/>
                    <a:pt x="35" y="139"/>
                    <a:pt x="31" y="139"/>
                  </a:cubicBezTo>
                  <a:cubicBezTo>
                    <a:pt x="39" y="161"/>
                    <a:pt x="60" y="178"/>
                    <a:pt x="85" y="178"/>
                  </a:cubicBezTo>
                  <a:cubicBezTo>
                    <a:pt x="65" y="194"/>
                    <a:pt x="40" y="203"/>
                    <a:pt x="14" y="203"/>
                  </a:cubicBezTo>
                  <a:cubicBezTo>
                    <a:pt x="9" y="203"/>
                    <a:pt x="4" y="203"/>
                    <a:pt x="0" y="202"/>
                  </a:cubicBezTo>
                  <a:cubicBezTo>
                    <a:pt x="25" y="219"/>
                    <a:pt x="55" y="228"/>
                    <a:pt x="88" y="228"/>
                  </a:cubicBezTo>
                  <a:cubicBezTo>
                    <a:pt x="194" y="228"/>
                    <a:pt x="251" y="140"/>
                    <a:pt x="251" y="65"/>
                  </a:cubicBezTo>
                  <a:cubicBezTo>
                    <a:pt x="251" y="62"/>
                    <a:pt x="251" y="60"/>
                    <a:pt x="251" y="57"/>
                  </a:cubicBezTo>
                  <a:cubicBezTo>
                    <a:pt x="263" y="49"/>
                    <a:pt x="272" y="39"/>
                    <a:pt x="280" y="27"/>
                  </a:cubicBezTo>
                  <a:close/>
                </a:path>
              </a:pathLst>
            </a:custGeom>
            <a:solidFill>
              <a:srgbClr val="CCF2EA"/>
            </a:solid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sp>
          <p:nvSpPr>
            <p:cNvPr id="59" name="Freeform 37">
              <a:extLst>
                <a:ext uri="{FF2B5EF4-FFF2-40B4-BE49-F238E27FC236}">
                  <a16:creationId xmlns:a16="http://schemas.microsoft.com/office/drawing/2014/main" id="{5518B60E-55AC-41CC-9DB2-F12F19FA95AF}"/>
                </a:ext>
              </a:extLst>
            </p:cNvPr>
            <p:cNvSpPr/>
            <p:nvPr/>
          </p:nvSpPr>
          <p:spPr bwMode="auto">
            <a:xfrm>
              <a:off x="7906414" y="2797564"/>
              <a:ext cx="2363514" cy="4060436"/>
            </a:xfrm>
            <a:custGeom>
              <a:avLst/>
              <a:gdLst>
                <a:gd name="T0" fmla="*/ 470 w 588"/>
                <a:gd name="T1" fmla="*/ 274 h 1010"/>
                <a:gd name="T2" fmla="*/ 543 w 588"/>
                <a:gd name="T3" fmla="*/ 164 h 1010"/>
                <a:gd name="T4" fmla="*/ 588 w 588"/>
                <a:gd name="T5" fmla="*/ 13 h 1010"/>
                <a:gd name="T6" fmla="*/ 580 w 588"/>
                <a:gd name="T7" fmla="*/ 9 h 1010"/>
                <a:gd name="T8" fmla="*/ 531 w 588"/>
                <a:gd name="T9" fmla="*/ 143 h 1010"/>
                <a:gd name="T10" fmla="*/ 456 w 588"/>
                <a:gd name="T11" fmla="*/ 237 h 1010"/>
                <a:gd name="T12" fmla="*/ 454 w 588"/>
                <a:gd name="T13" fmla="*/ 238 h 1010"/>
                <a:gd name="T14" fmla="*/ 310 w 588"/>
                <a:gd name="T15" fmla="*/ 0 h 1010"/>
                <a:gd name="T16" fmla="*/ 272 w 588"/>
                <a:gd name="T17" fmla="*/ 25 h 1010"/>
                <a:gd name="T18" fmla="*/ 401 w 588"/>
                <a:gd name="T19" fmla="*/ 434 h 1010"/>
                <a:gd name="T20" fmla="*/ 234 w 588"/>
                <a:gd name="T21" fmla="*/ 365 h 1010"/>
                <a:gd name="T22" fmla="*/ 106 w 588"/>
                <a:gd name="T23" fmla="*/ 257 h 1010"/>
                <a:gd name="T24" fmla="*/ 12 w 588"/>
                <a:gd name="T25" fmla="*/ 95 h 1010"/>
                <a:gd name="T26" fmla="*/ 0 w 588"/>
                <a:gd name="T27" fmla="*/ 101 h 1010"/>
                <a:gd name="T28" fmla="*/ 90 w 588"/>
                <a:gd name="T29" fmla="*/ 284 h 1010"/>
                <a:gd name="T30" fmla="*/ 218 w 588"/>
                <a:gd name="T31" fmla="*/ 413 h 1010"/>
                <a:gd name="T32" fmla="*/ 406 w 588"/>
                <a:gd name="T33" fmla="*/ 511 h 1010"/>
                <a:gd name="T34" fmla="*/ 331 w 588"/>
                <a:gd name="T35" fmla="*/ 1010 h 1010"/>
                <a:gd name="T36" fmla="*/ 557 w 588"/>
                <a:gd name="T37" fmla="*/ 1010 h 1010"/>
                <a:gd name="T38" fmla="*/ 546 w 588"/>
                <a:gd name="T39" fmla="*/ 509 h 1010"/>
                <a:gd name="T40" fmla="*/ 470 w 588"/>
                <a:gd name="T41" fmla="*/ 274 h 10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588" h="1010">
                  <a:moveTo>
                    <a:pt x="470" y="274"/>
                  </a:moveTo>
                  <a:cubicBezTo>
                    <a:pt x="498" y="243"/>
                    <a:pt x="523" y="207"/>
                    <a:pt x="543" y="164"/>
                  </a:cubicBezTo>
                  <a:cubicBezTo>
                    <a:pt x="564" y="120"/>
                    <a:pt x="581" y="71"/>
                    <a:pt x="588" y="13"/>
                  </a:cubicBezTo>
                  <a:cubicBezTo>
                    <a:pt x="580" y="9"/>
                    <a:pt x="580" y="9"/>
                    <a:pt x="580" y="9"/>
                  </a:cubicBezTo>
                  <a:cubicBezTo>
                    <a:pt x="571" y="60"/>
                    <a:pt x="552" y="106"/>
                    <a:pt x="531" y="143"/>
                  </a:cubicBezTo>
                  <a:cubicBezTo>
                    <a:pt x="509" y="181"/>
                    <a:pt x="483" y="212"/>
                    <a:pt x="456" y="237"/>
                  </a:cubicBezTo>
                  <a:cubicBezTo>
                    <a:pt x="455" y="238"/>
                    <a:pt x="455" y="238"/>
                    <a:pt x="454" y="238"/>
                  </a:cubicBezTo>
                  <a:cubicBezTo>
                    <a:pt x="415" y="153"/>
                    <a:pt x="366" y="73"/>
                    <a:pt x="310" y="0"/>
                  </a:cubicBezTo>
                  <a:cubicBezTo>
                    <a:pt x="272" y="25"/>
                    <a:pt x="272" y="25"/>
                    <a:pt x="272" y="25"/>
                  </a:cubicBezTo>
                  <a:cubicBezTo>
                    <a:pt x="346" y="158"/>
                    <a:pt x="386" y="295"/>
                    <a:pt x="401" y="434"/>
                  </a:cubicBezTo>
                  <a:cubicBezTo>
                    <a:pt x="344" y="419"/>
                    <a:pt x="287" y="397"/>
                    <a:pt x="234" y="365"/>
                  </a:cubicBezTo>
                  <a:cubicBezTo>
                    <a:pt x="188" y="337"/>
                    <a:pt x="145" y="301"/>
                    <a:pt x="106" y="257"/>
                  </a:cubicBezTo>
                  <a:cubicBezTo>
                    <a:pt x="68" y="212"/>
                    <a:pt x="32" y="157"/>
                    <a:pt x="12" y="95"/>
                  </a:cubicBezTo>
                  <a:cubicBezTo>
                    <a:pt x="0" y="101"/>
                    <a:pt x="0" y="101"/>
                    <a:pt x="0" y="101"/>
                  </a:cubicBezTo>
                  <a:cubicBezTo>
                    <a:pt x="18" y="172"/>
                    <a:pt x="52" y="232"/>
                    <a:pt x="90" y="284"/>
                  </a:cubicBezTo>
                  <a:cubicBezTo>
                    <a:pt x="128" y="335"/>
                    <a:pt x="172" y="378"/>
                    <a:pt x="218" y="413"/>
                  </a:cubicBezTo>
                  <a:cubicBezTo>
                    <a:pt x="278" y="457"/>
                    <a:pt x="341" y="489"/>
                    <a:pt x="406" y="511"/>
                  </a:cubicBezTo>
                  <a:cubicBezTo>
                    <a:pt x="412" y="679"/>
                    <a:pt x="383" y="847"/>
                    <a:pt x="331" y="1010"/>
                  </a:cubicBezTo>
                  <a:cubicBezTo>
                    <a:pt x="557" y="1010"/>
                    <a:pt x="557" y="1010"/>
                    <a:pt x="557" y="1010"/>
                  </a:cubicBezTo>
                  <a:cubicBezTo>
                    <a:pt x="583" y="820"/>
                    <a:pt x="587" y="695"/>
                    <a:pt x="546" y="509"/>
                  </a:cubicBezTo>
                  <a:cubicBezTo>
                    <a:pt x="528" y="428"/>
                    <a:pt x="503" y="349"/>
                    <a:pt x="470" y="274"/>
                  </a:cubicBezTo>
                  <a:close/>
                </a:path>
              </a:pathLst>
            </a:custGeom>
            <a:solidFill>
              <a:srgbClr val="93B0C1"/>
            </a:solid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sp>
          <p:nvSpPr>
            <p:cNvPr id="60" name="Freeform 32">
              <a:extLst>
                <a:ext uri="{FF2B5EF4-FFF2-40B4-BE49-F238E27FC236}">
                  <a16:creationId xmlns:a16="http://schemas.microsoft.com/office/drawing/2014/main" id="{7541FBFE-0B34-47FC-88E7-0C111BAC5718}"/>
                </a:ext>
              </a:extLst>
            </p:cNvPr>
            <p:cNvSpPr>
              <a:spLocks noEditPoints="1"/>
            </p:cNvSpPr>
            <p:nvPr/>
          </p:nvSpPr>
          <p:spPr bwMode="auto">
            <a:xfrm>
              <a:off x="10346023" y="2207066"/>
              <a:ext cx="459615" cy="458092"/>
            </a:xfrm>
            <a:custGeom>
              <a:avLst/>
              <a:gdLst>
                <a:gd name="T0" fmla="*/ 106 w 114"/>
                <a:gd name="T1" fmla="*/ 0 h 114"/>
                <a:gd name="T2" fmla="*/ 8 w 114"/>
                <a:gd name="T3" fmla="*/ 0 h 114"/>
                <a:gd name="T4" fmla="*/ 0 w 114"/>
                <a:gd name="T5" fmla="*/ 8 h 114"/>
                <a:gd name="T6" fmla="*/ 0 w 114"/>
                <a:gd name="T7" fmla="*/ 106 h 114"/>
                <a:gd name="T8" fmla="*/ 8 w 114"/>
                <a:gd name="T9" fmla="*/ 114 h 114"/>
                <a:gd name="T10" fmla="*/ 106 w 114"/>
                <a:gd name="T11" fmla="*/ 114 h 114"/>
                <a:gd name="T12" fmla="*/ 114 w 114"/>
                <a:gd name="T13" fmla="*/ 106 h 114"/>
                <a:gd name="T14" fmla="*/ 114 w 114"/>
                <a:gd name="T15" fmla="*/ 8 h 114"/>
                <a:gd name="T16" fmla="*/ 106 w 114"/>
                <a:gd name="T17" fmla="*/ 0 h 114"/>
                <a:gd name="T18" fmla="*/ 35 w 114"/>
                <a:gd name="T19" fmla="*/ 96 h 114"/>
                <a:gd name="T20" fmla="*/ 17 w 114"/>
                <a:gd name="T21" fmla="*/ 96 h 114"/>
                <a:gd name="T22" fmla="*/ 17 w 114"/>
                <a:gd name="T23" fmla="*/ 44 h 114"/>
                <a:gd name="T24" fmla="*/ 35 w 114"/>
                <a:gd name="T25" fmla="*/ 44 h 114"/>
                <a:gd name="T26" fmla="*/ 35 w 114"/>
                <a:gd name="T27" fmla="*/ 96 h 114"/>
                <a:gd name="T28" fmla="*/ 26 w 114"/>
                <a:gd name="T29" fmla="*/ 37 h 114"/>
                <a:gd name="T30" fmla="*/ 26 w 114"/>
                <a:gd name="T31" fmla="*/ 37 h 114"/>
                <a:gd name="T32" fmla="*/ 16 w 114"/>
                <a:gd name="T33" fmla="*/ 28 h 114"/>
                <a:gd name="T34" fmla="*/ 26 w 114"/>
                <a:gd name="T35" fmla="*/ 19 h 114"/>
                <a:gd name="T36" fmla="*/ 36 w 114"/>
                <a:gd name="T37" fmla="*/ 28 h 114"/>
                <a:gd name="T38" fmla="*/ 26 w 114"/>
                <a:gd name="T39" fmla="*/ 37 h 114"/>
                <a:gd name="T40" fmla="*/ 97 w 114"/>
                <a:gd name="T41" fmla="*/ 96 h 114"/>
                <a:gd name="T42" fmla="*/ 80 w 114"/>
                <a:gd name="T43" fmla="*/ 96 h 114"/>
                <a:gd name="T44" fmla="*/ 80 w 114"/>
                <a:gd name="T45" fmla="*/ 68 h 114"/>
                <a:gd name="T46" fmla="*/ 71 w 114"/>
                <a:gd name="T47" fmla="*/ 56 h 114"/>
                <a:gd name="T48" fmla="*/ 62 w 114"/>
                <a:gd name="T49" fmla="*/ 63 h 114"/>
                <a:gd name="T50" fmla="*/ 61 w 114"/>
                <a:gd name="T51" fmla="*/ 67 h 114"/>
                <a:gd name="T52" fmla="*/ 61 w 114"/>
                <a:gd name="T53" fmla="*/ 96 h 114"/>
                <a:gd name="T54" fmla="*/ 44 w 114"/>
                <a:gd name="T55" fmla="*/ 96 h 114"/>
                <a:gd name="T56" fmla="*/ 44 w 114"/>
                <a:gd name="T57" fmla="*/ 44 h 114"/>
                <a:gd name="T58" fmla="*/ 61 w 114"/>
                <a:gd name="T59" fmla="*/ 44 h 114"/>
                <a:gd name="T60" fmla="*/ 61 w 114"/>
                <a:gd name="T61" fmla="*/ 51 h 114"/>
                <a:gd name="T62" fmla="*/ 77 w 114"/>
                <a:gd name="T63" fmla="*/ 43 h 114"/>
                <a:gd name="T64" fmla="*/ 97 w 114"/>
                <a:gd name="T65" fmla="*/ 66 h 114"/>
                <a:gd name="T66" fmla="*/ 97 w 114"/>
                <a:gd name="T67" fmla="*/ 96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14" h="114">
                  <a:moveTo>
                    <a:pt x="106" y="0"/>
                  </a:moveTo>
                  <a:cubicBezTo>
                    <a:pt x="8" y="0"/>
                    <a:pt x="8" y="0"/>
                    <a:pt x="8" y="0"/>
                  </a:cubicBezTo>
                  <a:cubicBezTo>
                    <a:pt x="4" y="0"/>
                    <a:pt x="0" y="3"/>
                    <a:pt x="0" y="8"/>
                  </a:cubicBezTo>
                  <a:cubicBezTo>
                    <a:pt x="0" y="106"/>
                    <a:pt x="0" y="106"/>
                    <a:pt x="0" y="106"/>
                  </a:cubicBezTo>
                  <a:cubicBezTo>
                    <a:pt x="0" y="111"/>
                    <a:pt x="4" y="114"/>
                    <a:pt x="8" y="114"/>
                  </a:cubicBezTo>
                  <a:cubicBezTo>
                    <a:pt x="106" y="114"/>
                    <a:pt x="106" y="114"/>
                    <a:pt x="106" y="114"/>
                  </a:cubicBezTo>
                  <a:cubicBezTo>
                    <a:pt x="110" y="114"/>
                    <a:pt x="114" y="111"/>
                    <a:pt x="114" y="106"/>
                  </a:cubicBezTo>
                  <a:cubicBezTo>
                    <a:pt x="114" y="8"/>
                    <a:pt x="114" y="8"/>
                    <a:pt x="114" y="8"/>
                  </a:cubicBezTo>
                  <a:cubicBezTo>
                    <a:pt x="114" y="3"/>
                    <a:pt x="110" y="0"/>
                    <a:pt x="106" y="0"/>
                  </a:cubicBezTo>
                  <a:close/>
                  <a:moveTo>
                    <a:pt x="35" y="96"/>
                  </a:moveTo>
                  <a:cubicBezTo>
                    <a:pt x="17" y="96"/>
                    <a:pt x="17" y="96"/>
                    <a:pt x="17" y="96"/>
                  </a:cubicBezTo>
                  <a:cubicBezTo>
                    <a:pt x="17" y="44"/>
                    <a:pt x="17" y="44"/>
                    <a:pt x="17" y="44"/>
                  </a:cubicBezTo>
                  <a:cubicBezTo>
                    <a:pt x="35" y="44"/>
                    <a:pt x="35" y="44"/>
                    <a:pt x="35" y="44"/>
                  </a:cubicBezTo>
                  <a:lnTo>
                    <a:pt x="35" y="96"/>
                  </a:lnTo>
                  <a:close/>
                  <a:moveTo>
                    <a:pt x="26" y="37"/>
                  </a:moveTo>
                  <a:cubicBezTo>
                    <a:pt x="26" y="37"/>
                    <a:pt x="26" y="37"/>
                    <a:pt x="26" y="37"/>
                  </a:cubicBezTo>
                  <a:cubicBezTo>
                    <a:pt x="20" y="37"/>
                    <a:pt x="16" y="33"/>
                    <a:pt x="16" y="28"/>
                  </a:cubicBezTo>
                  <a:cubicBezTo>
                    <a:pt x="16" y="23"/>
                    <a:pt x="20" y="19"/>
                    <a:pt x="26" y="19"/>
                  </a:cubicBezTo>
                  <a:cubicBezTo>
                    <a:pt x="32" y="19"/>
                    <a:pt x="36" y="23"/>
                    <a:pt x="36" y="28"/>
                  </a:cubicBezTo>
                  <a:cubicBezTo>
                    <a:pt x="36" y="33"/>
                    <a:pt x="32" y="37"/>
                    <a:pt x="26" y="37"/>
                  </a:cubicBezTo>
                  <a:close/>
                  <a:moveTo>
                    <a:pt x="97" y="96"/>
                  </a:moveTo>
                  <a:cubicBezTo>
                    <a:pt x="80" y="96"/>
                    <a:pt x="80" y="96"/>
                    <a:pt x="80" y="96"/>
                  </a:cubicBezTo>
                  <a:cubicBezTo>
                    <a:pt x="80" y="68"/>
                    <a:pt x="80" y="68"/>
                    <a:pt x="80" y="68"/>
                  </a:cubicBezTo>
                  <a:cubicBezTo>
                    <a:pt x="80" y="61"/>
                    <a:pt x="77" y="56"/>
                    <a:pt x="71" y="56"/>
                  </a:cubicBezTo>
                  <a:cubicBezTo>
                    <a:pt x="66" y="56"/>
                    <a:pt x="63" y="59"/>
                    <a:pt x="62" y="63"/>
                  </a:cubicBezTo>
                  <a:cubicBezTo>
                    <a:pt x="61" y="64"/>
                    <a:pt x="61" y="65"/>
                    <a:pt x="61" y="67"/>
                  </a:cubicBezTo>
                  <a:cubicBezTo>
                    <a:pt x="61" y="96"/>
                    <a:pt x="61" y="96"/>
                    <a:pt x="61" y="96"/>
                  </a:cubicBezTo>
                  <a:cubicBezTo>
                    <a:pt x="44" y="96"/>
                    <a:pt x="44" y="96"/>
                    <a:pt x="44" y="96"/>
                  </a:cubicBezTo>
                  <a:cubicBezTo>
                    <a:pt x="44" y="96"/>
                    <a:pt x="44" y="49"/>
                    <a:pt x="44" y="44"/>
                  </a:cubicBezTo>
                  <a:cubicBezTo>
                    <a:pt x="61" y="44"/>
                    <a:pt x="61" y="44"/>
                    <a:pt x="61" y="44"/>
                  </a:cubicBezTo>
                  <a:cubicBezTo>
                    <a:pt x="61" y="51"/>
                    <a:pt x="61" y="51"/>
                    <a:pt x="61" y="51"/>
                  </a:cubicBezTo>
                  <a:cubicBezTo>
                    <a:pt x="64" y="48"/>
                    <a:pt x="68" y="43"/>
                    <a:pt x="77" y="43"/>
                  </a:cubicBezTo>
                  <a:cubicBezTo>
                    <a:pt x="88" y="43"/>
                    <a:pt x="97" y="50"/>
                    <a:pt x="97" y="66"/>
                  </a:cubicBezTo>
                  <a:lnTo>
                    <a:pt x="97" y="96"/>
                  </a:lnTo>
                  <a:close/>
                </a:path>
              </a:pathLst>
            </a:custGeom>
            <a:solidFill>
              <a:srgbClr val="CCF2EA"/>
            </a:solid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grpSp>
          <p:nvGrpSpPr>
            <p:cNvPr id="61" name="Group 33">
              <a:extLst>
                <a:ext uri="{FF2B5EF4-FFF2-40B4-BE49-F238E27FC236}">
                  <a16:creationId xmlns:a16="http://schemas.microsoft.com/office/drawing/2014/main" id="{A499590F-8C3E-45BF-A42D-8C63345803CC}"/>
                </a:ext>
              </a:extLst>
            </p:cNvPr>
            <p:cNvGrpSpPr/>
            <p:nvPr/>
          </p:nvGrpSpPr>
          <p:grpSpPr>
            <a:xfrm>
              <a:off x="10254709" y="4173364"/>
              <a:ext cx="872050" cy="872049"/>
              <a:chOff x="4127501" y="4194175"/>
              <a:chExt cx="909638" cy="909637"/>
            </a:xfrm>
            <a:solidFill>
              <a:srgbClr val="CCF2EA"/>
            </a:solidFill>
          </p:grpSpPr>
          <p:sp>
            <p:nvSpPr>
              <p:cNvPr id="102" name="Freeform 11">
                <a:extLst>
                  <a:ext uri="{FF2B5EF4-FFF2-40B4-BE49-F238E27FC236}">
                    <a16:creationId xmlns:a16="http://schemas.microsoft.com/office/drawing/2014/main" id="{3B4D266C-3511-4444-B87D-F8B9268332B7}"/>
                  </a:ext>
                </a:extLst>
              </p:cNvPr>
              <p:cNvSpPr/>
              <p:nvPr/>
            </p:nvSpPr>
            <p:spPr bwMode="auto">
              <a:xfrm>
                <a:off x="4386263" y="4659313"/>
                <a:ext cx="96838" cy="192087"/>
              </a:xfrm>
              <a:custGeom>
                <a:avLst/>
                <a:gdLst>
                  <a:gd name="T0" fmla="*/ 0 w 61"/>
                  <a:gd name="T1" fmla="*/ 18 h 121"/>
                  <a:gd name="T2" fmla="*/ 22 w 61"/>
                  <a:gd name="T3" fmla="*/ 18 h 121"/>
                  <a:gd name="T4" fmla="*/ 22 w 61"/>
                  <a:gd name="T5" fmla="*/ 121 h 121"/>
                  <a:gd name="T6" fmla="*/ 40 w 61"/>
                  <a:gd name="T7" fmla="*/ 121 h 121"/>
                  <a:gd name="T8" fmla="*/ 40 w 61"/>
                  <a:gd name="T9" fmla="*/ 18 h 121"/>
                  <a:gd name="T10" fmla="*/ 61 w 61"/>
                  <a:gd name="T11" fmla="*/ 18 h 121"/>
                  <a:gd name="T12" fmla="*/ 61 w 61"/>
                  <a:gd name="T13" fmla="*/ 0 h 121"/>
                  <a:gd name="T14" fmla="*/ 0 w 61"/>
                  <a:gd name="T15" fmla="*/ 0 h 121"/>
                  <a:gd name="T16" fmla="*/ 0 w 61"/>
                  <a:gd name="T17" fmla="*/ 18 h 1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1" h="121">
                    <a:moveTo>
                      <a:pt x="0" y="18"/>
                    </a:moveTo>
                    <a:lnTo>
                      <a:pt x="22" y="18"/>
                    </a:lnTo>
                    <a:lnTo>
                      <a:pt x="22" y="121"/>
                    </a:lnTo>
                    <a:lnTo>
                      <a:pt x="40" y="121"/>
                    </a:lnTo>
                    <a:lnTo>
                      <a:pt x="40" y="18"/>
                    </a:lnTo>
                    <a:lnTo>
                      <a:pt x="61" y="18"/>
                    </a:lnTo>
                    <a:lnTo>
                      <a:pt x="61" y="0"/>
                    </a:lnTo>
                    <a:lnTo>
                      <a:pt x="0" y="0"/>
                    </a:lnTo>
                    <a:lnTo>
                      <a:pt x="0" y="18"/>
                    </a:lnTo>
                    <a:close/>
                  </a:path>
                </a:pathLst>
              </a:custGeom>
              <a:grp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sp>
            <p:nvSpPr>
              <p:cNvPr id="103" name="Freeform 12">
                <a:extLst>
                  <a:ext uri="{FF2B5EF4-FFF2-40B4-BE49-F238E27FC236}">
                    <a16:creationId xmlns:a16="http://schemas.microsoft.com/office/drawing/2014/main" id="{4841199F-7DAD-4F62-B7B7-C8755E94A023}"/>
                  </a:ext>
                </a:extLst>
              </p:cNvPr>
              <p:cNvSpPr/>
              <p:nvPr/>
            </p:nvSpPr>
            <p:spPr bwMode="auto">
              <a:xfrm>
                <a:off x="4572001" y="4440238"/>
                <a:ext cx="25400" cy="109537"/>
              </a:xfrm>
              <a:custGeom>
                <a:avLst/>
                <a:gdLst>
                  <a:gd name="T0" fmla="*/ 3 w 6"/>
                  <a:gd name="T1" fmla="*/ 26 h 26"/>
                  <a:gd name="T2" fmla="*/ 5 w 6"/>
                  <a:gd name="T3" fmla="*/ 25 h 26"/>
                  <a:gd name="T4" fmla="*/ 6 w 6"/>
                  <a:gd name="T5" fmla="*/ 23 h 26"/>
                  <a:gd name="T6" fmla="*/ 6 w 6"/>
                  <a:gd name="T7" fmla="*/ 3 h 26"/>
                  <a:gd name="T8" fmla="*/ 5 w 6"/>
                  <a:gd name="T9" fmla="*/ 1 h 26"/>
                  <a:gd name="T10" fmla="*/ 3 w 6"/>
                  <a:gd name="T11" fmla="*/ 0 h 26"/>
                  <a:gd name="T12" fmla="*/ 0 w 6"/>
                  <a:gd name="T13" fmla="*/ 1 h 26"/>
                  <a:gd name="T14" fmla="*/ 0 w 6"/>
                  <a:gd name="T15" fmla="*/ 3 h 26"/>
                  <a:gd name="T16" fmla="*/ 0 w 6"/>
                  <a:gd name="T17" fmla="*/ 23 h 26"/>
                  <a:gd name="T18" fmla="*/ 0 w 6"/>
                  <a:gd name="T19" fmla="*/ 25 h 26"/>
                  <a:gd name="T20" fmla="*/ 3 w 6"/>
                  <a:gd name="T21" fmla="*/ 26 h 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6" h="26">
                    <a:moveTo>
                      <a:pt x="3" y="26"/>
                    </a:moveTo>
                    <a:cubicBezTo>
                      <a:pt x="4" y="26"/>
                      <a:pt x="5" y="26"/>
                      <a:pt x="5" y="25"/>
                    </a:cubicBezTo>
                    <a:cubicBezTo>
                      <a:pt x="6" y="25"/>
                      <a:pt x="6" y="24"/>
                      <a:pt x="6" y="23"/>
                    </a:cubicBezTo>
                    <a:cubicBezTo>
                      <a:pt x="6" y="3"/>
                      <a:pt x="6" y="3"/>
                      <a:pt x="6" y="3"/>
                    </a:cubicBezTo>
                    <a:cubicBezTo>
                      <a:pt x="6" y="2"/>
                      <a:pt x="6" y="1"/>
                      <a:pt x="5" y="1"/>
                    </a:cubicBezTo>
                    <a:cubicBezTo>
                      <a:pt x="5" y="0"/>
                      <a:pt x="4" y="0"/>
                      <a:pt x="3" y="0"/>
                    </a:cubicBezTo>
                    <a:cubicBezTo>
                      <a:pt x="2" y="0"/>
                      <a:pt x="1" y="0"/>
                      <a:pt x="0" y="1"/>
                    </a:cubicBezTo>
                    <a:cubicBezTo>
                      <a:pt x="0" y="1"/>
                      <a:pt x="0" y="2"/>
                      <a:pt x="0" y="3"/>
                    </a:cubicBezTo>
                    <a:cubicBezTo>
                      <a:pt x="0" y="23"/>
                      <a:pt x="0" y="23"/>
                      <a:pt x="0" y="23"/>
                    </a:cubicBezTo>
                    <a:cubicBezTo>
                      <a:pt x="0" y="24"/>
                      <a:pt x="0" y="25"/>
                      <a:pt x="0" y="25"/>
                    </a:cubicBezTo>
                    <a:cubicBezTo>
                      <a:pt x="1" y="26"/>
                      <a:pt x="2" y="26"/>
                      <a:pt x="3" y="26"/>
                    </a:cubicBezTo>
                    <a:close/>
                  </a:path>
                </a:pathLst>
              </a:custGeom>
              <a:grp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sp>
            <p:nvSpPr>
              <p:cNvPr id="104" name="Freeform 13">
                <a:extLst>
                  <a:ext uri="{FF2B5EF4-FFF2-40B4-BE49-F238E27FC236}">
                    <a16:creationId xmlns:a16="http://schemas.microsoft.com/office/drawing/2014/main" id="{3C699C75-A01A-4ABA-8655-99CF5761E8A8}"/>
                  </a:ext>
                </a:extLst>
              </p:cNvPr>
              <p:cNvSpPr>
                <a:spLocks noEditPoints="1"/>
              </p:cNvSpPr>
              <p:nvPr/>
            </p:nvSpPr>
            <p:spPr bwMode="auto">
              <a:xfrm>
                <a:off x="4600576" y="4659313"/>
                <a:ext cx="79375" cy="192087"/>
              </a:xfrm>
              <a:custGeom>
                <a:avLst/>
                <a:gdLst>
                  <a:gd name="T0" fmla="*/ 13 w 19"/>
                  <a:gd name="T1" fmla="*/ 12 h 46"/>
                  <a:gd name="T2" fmla="*/ 9 w 19"/>
                  <a:gd name="T3" fmla="*/ 12 h 46"/>
                  <a:gd name="T4" fmla="*/ 6 w 19"/>
                  <a:gd name="T5" fmla="*/ 15 h 46"/>
                  <a:gd name="T6" fmla="*/ 6 w 19"/>
                  <a:gd name="T7" fmla="*/ 0 h 46"/>
                  <a:gd name="T8" fmla="*/ 0 w 19"/>
                  <a:gd name="T9" fmla="*/ 0 h 46"/>
                  <a:gd name="T10" fmla="*/ 0 w 19"/>
                  <a:gd name="T11" fmla="*/ 46 h 46"/>
                  <a:gd name="T12" fmla="*/ 6 w 19"/>
                  <a:gd name="T13" fmla="*/ 46 h 46"/>
                  <a:gd name="T14" fmla="*/ 6 w 19"/>
                  <a:gd name="T15" fmla="*/ 43 h 46"/>
                  <a:gd name="T16" fmla="*/ 9 w 19"/>
                  <a:gd name="T17" fmla="*/ 45 h 46"/>
                  <a:gd name="T18" fmla="*/ 13 w 19"/>
                  <a:gd name="T19" fmla="*/ 46 h 46"/>
                  <a:gd name="T20" fmla="*/ 18 w 19"/>
                  <a:gd name="T21" fmla="*/ 44 h 46"/>
                  <a:gd name="T22" fmla="*/ 19 w 19"/>
                  <a:gd name="T23" fmla="*/ 39 h 46"/>
                  <a:gd name="T24" fmla="*/ 19 w 19"/>
                  <a:gd name="T25" fmla="*/ 20 h 46"/>
                  <a:gd name="T26" fmla="*/ 17 w 19"/>
                  <a:gd name="T27" fmla="*/ 14 h 46"/>
                  <a:gd name="T28" fmla="*/ 13 w 19"/>
                  <a:gd name="T29" fmla="*/ 12 h 46"/>
                  <a:gd name="T30" fmla="*/ 12 w 19"/>
                  <a:gd name="T31" fmla="*/ 38 h 46"/>
                  <a:gd name="T32" fmla="*/ 12 w 19"/>
                  <a:gd name="T33" fmla="*/ 40 h 46"/>
                  <a:gd name="T34" fmla="*/ 10 w 19"/>
                  <a:gd name="T35" fmla="*/ 41 h 46"/>
                  <a:gd name="T36" fmla="*/ 8 w 19"/>
                  <a:gd name="T37" fmla="*/ 41 h 46"/>
                  <a:gd name="T38" fmla="*/ 6 w 19"/>
                  <a:gd name="T39" fmla="*/ 39 h 46"/>
                  <a:gd name="T40" fmla="*/ 6 w 19"/>
                  <a:gd name="T41" fmla="*/ 18 h 46"/>
                  <a:gd name="T42" fmla="*/ 8 w 19"/>
                  <a:gd name="T43" fmla="*/ 17 h 46"/>
                  <a:gd name="T44" fmla="*/ 9 w 19"/>
                  <a:gd name="T45" fmla="*/ 17 h 46"/>
                  <a:gd name="T46" fmla="*/ 11 w 19"/>
                  <a:gd name="T47" fmla="*/ 18 h 46"/>
                  <a:gd name="T48" fmla="*/ 12 w 19"/>
                  <a:gd name="T49" fmla="*/ 20 h 46"/>
                  <a:gd name="T50" fmla="*/ 12 w 19"/>
                  <a:gd name="T51" fmla="*/ 38 h 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9" h="46">
                    <a:moveTo>
                      <a:pt x="13" y="12"/>
                    </a:moveTo>
                    <a:cubicBezTo>
                      <a:pt x="11" y="12"/>
                      <a:pt x="10" y="12"/>
                      <a:pt x="9" y="12"/>
                    </a:cubicBezTo>
                    <a:cubicBezTo>
                      <a:pt x="8" y="13"/>
                      <a:pt x="7" y="14"/>
                      <a:pt x="6" y="15"/>
                    </a:cubicBezTo>
                    <a:cubicBezTo>
                      <a:pt x="6" y="0"/>
                      <a:pt x="6" y="0"/>
                      <a:pt x="6" y="0"/>
                    </a:cubicBezTo>
                    <a:cubicBezTo>
                      <a:pt x="0" y="0"/>
                      <a:pt x="0" y="0"/>
                      <a:pt x="0" y="0"/>
                    </a:cubicBezTo>
                    <a:cubicBezTo>
                      <a:pt x="0" y="46"/>
                      <a:pt x="0" y="46"/>
                      <a:pt x="0" y="46"/>
                    </a:cubicBezTo>
                    <a:cubicBezTo>
                      <a:pt x="6" y="46"/>
                      <a:pt x="6" y="46"/>
                      <a:pt x="6" y="46"/>
                    </a:cubicBezTo>
                    <a:cubicBezTo>
                      <a:pt x="6" y="43"/>
                      <a:pt x="6" y="43"/>
                      <a:pt x="6" y="43"/>
                    </a:cubicBezTo>
                    <a:cubicBezTo>
                      <a:pt x="7" y="44"/>
                      <a:pt x="8" y="45"/>
                      <a:pt x="9" y="45"/>
                    </a:cubicBezTo>
                    <a:cubicBezTo>
                      <a:pt x="10" y="46"/>
                      <a:pt x="12" y="46"/>
                      <a:pt x="13" y="46"/>
                    </a:cubicBezTo>
                    <a:cubicBezTo>
                      <a:pt x="15" y="46"/>
                      <a:pt x="16" y="46"/>
                      <a:pt x="18" y="44"/>
                    </a:cubicBezTo>
                    <a:cubicBezTo>
                      <a:pt x="19" y="43"/>
                      <a:pt x="19" y="41"/>
                      <a:pt x="19" y="39"/>
                    </a:cubicBezTo>
                    <a:cubicBezTo>
                      <a:pt x="19" y="20"/>
                      <a:pt x="19" y="20"/>
                      <a:pt x="19" y="20"/>
                    </a:cubicBezTo>
                    <a:cubicBezTo>
                      <a:pt x="19" y="17"/>
                      <a:pt x="19" y="15"/>
                      <a:pt x="17" y="14"/>
                    </a:cubicBezTo>
                    <a:cubicBezTo>
                      <a:pt x="16" y="12"/>
                      <a:pt x="15" y="12"/>
                      <a:pt x="13" y="12"/>
                    </a:cubicBezTo>
                    <a:close/>
                    <a:moveTo>
                      <a:pt x="12" y="38"/>
                    </a:moveTo>
                    <a:cubicBezTo>
                      <a:pt x="12" y="39"/>
                      <a:pt x="12" y="40"/>
                      <a:pt x="12" y="40"/>
                    </a:cubicBezTo>
                    <a:cubicBezTo>
                      <a:pt x="11" y="41"/>
                      <a:pt x="11" y="41"/>
                      <a:pt x="10" y="41"/>
                    </a:cubicBezTo>
                    <a:cubicBezTo>
                      <a:pt x="9" y="41"/>
                      <a:pt x="9" y="41"/>
                      <a:pt x="8" y="41"/>
                    </a:cubicBezTo>
                    <a:cubicBezTo>
                      <a:pt x="8" y="40"/>
                      <a:pt x="7" y="40"/>
                      <a:pt x="6" y="39"/>
                    </a:cubicBezTo>
                    <a:cubicBezTo>
                      <a:pt x="6" y="18"/>
                      <a:pt x="6" y="18"/>
                      <a:pt x="6" y="18"/>
                    </a:cubicBezTo>
                    <a:cubicBezTo>
                      <a:pt x="7" y="18"/>
                      <a:pt x="7" y="17"/>
                      <a:pt x="8" y="17"/>
                    </a:cubicBezTo>
                    <a:cubicBezTo>
                      <a:pt x="8" y="17"/>
                      <a:pt x="9" y="17"/>
                      <a:pt x="9" y="17"/>
                    </a:cubicBezTo>
                    <a:cubicBezTo>
                      <a:pt x="10" y="17"/>
                      <a:pt x="11" y="17"/>
                      <a:pt x="11" y="18"/>
                    </a:cubicBezTo>
                    <a:cubicBezTo>
                      <a:pt x="12" y="18"/>
                      <a:pt x="12" y="19"/>
                      <a:pt x="12" y="20"/>
                    </a:cubicBezTo>
                    <a:lnTo>
                      <a:pt x="12" y="38"/>
                    </a:lnTo>
                    <a:close/>
                  </a:path>
                </a:pathLst>
              </a:custGeom>
              <a:grp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sp>
            <p:nvSpPr>
              <p:cNvPr id="105" name="Freeform 14">
                <a:extLst>
                  <a:ext uri="{FF2B5EF4-FFF2-40B4-BE49-F238E27FC236}">
                    <a16:creationId xmlns:a16="http://schemas.microsoft.com/office/drawing/2014/main" id="{09CF62CB-A40D-43BD-B013-AC44419348B1}"/>
                  </a:ext>
                </a:extLst>
              </p:cNvPr>
              <p:cNvSpPr/>
              <p:nvPr/>
            </p:nvSpPr>
            <p:spPr bwMode="auto">
              <a:xfrm>
                <a:off x="4495801" y="4710113"/>
                <a:ext cx="84138" cy="141287"/>
              </a:xfrm>
              <a:custGeom>
                <a:avLst/>
                <a:gdLst>
                  <a:gd name="T0" fmla="*/ 13 w 20"/>
                  <a:gd name="T1" fmla="*/ 26 h 34"/>
                  <a:gd name="T2" fmla="*/ 11 w 20"/>
                  <a:gd name="T3" fmla="*/ 27 h 34"/>
                  <a:gd name="T4" fmla="*/ 9 w 20"/>
                  <a:gd name="T5" fmla="*/ 28 h 34"/>
                  <a:gd name="T6" fmla="*/ 7 w 20"/>
                  <a:gd name="T7" fmla="*/ 28 h 34"/>
                  <a:gd name="T8" fmla="*/ 7 w 20"/>
                  <a:gd name="T9" fmla="*/ 26 h 34"/>
                  <a:gd name="T10" fmla="*/ 7 w 20"/>
                  <a:gd name="T11" fmla="*/ 0 h 34"/>
                  <a:gd name="T12" fmla="*/ 0 w 20"/>
                  <a:gd name="T13" fmla="*/ 0 h 34"/>
                  <a:gd name="T14" fmla="*/ 0 w 20"/>
                  <a:gd name="T15" fmla="*/ 28 h 34"/>
                  <a:gd name="T16" fmla="*/ 1 w 20"/>
                  <a:gd name="T17" fmla="*/ 33 h 34"/>
                  <a:gd name="T18" fmla="*/ 5 w 20"/>
                  <a:gd name="T19" fmla="*/ 34 h 34"/>
                  <a:gd name="T20" fmla="*/ 9 w 20"/>
                  <a:gd name="T21" fmla="*/ 33 h 34"/>
                  <a:gd name="T22" fmla="*/ 13 w 20"/>
                  <a:gd name="T23" fmla="*/ 30 h 34"/>
                  <a:gd name="T24" fmla="*/ 13 w 20"/>
                  <a:gd name="T25" fmla="*/ 34 h 34"/>
                  <a:gd name="T26" fmla="*/ 20 w 20"/>
                  <a:gd name="T27" fmla="*/ 34 h 34"/>
                  <a:gd name="T28" fmla="*/ 20 w 20"/>
                  <a:gd name="T29" fmla="*/ 0 h 34"/>
                  <a:gd name="T30" fmla="*/ 13 w 20"/>
                  <a:gd name="T31" fmla="*/ 0 h 34"/>
                  <a:gd name="T32" fmla="*/ 13 w 20"/>
                  <a:gd name="T33" fmla="*/ 26 h 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20" h="34">
                    <a:moveTo>
                      <a:pt x="13" y="26"/>
                    </a:moveTo>
                    <a:cubicBezTo>
                      <a:pt x="12" y="26"/>
                      <a:pt x="11" y="27"/>
                      <a:pt x="11" y="27"/>
                    </a:cubicBezTo>
                    <a:cubicBezTo>
                      <a:pt x="10" y="28"/>
                      <a:pt x="9" y="28"/>
                      <a:pt x="9" y="28"/>
                    </a:cubicBezTo>
                    <a:cubicBezTo>
                      <a:pt x="8" y="28"/>
                      <a:pt x="8" y="28"/>
                      <a:pt x="7" y="28"/>
                    </a:cubicBezTo>
                    <a:cubicBezTo>
                      <a:pt x="7" y="27"/>
                      <a:pt x="7" y="27"/>
                      <a:pt x="7" y="26"/>
                    </a:cubicBezTo>
                    <a:cubicBezTo>
                      <a:pt x="7" y="0"/>
                      <a:pt x="7" y="0"/>
                      <a:pt x="7" y="0"/>
                    </a:cubicBezTo>
                    <a:cubicBezTo>
                      <a:pt x="0" y="0"/>
                      <a:pt x="0" y="0"/>
                      <a:pt x="0" y="0"/>
                    </a:cubicBezTo>
                    <a:cubicBezTo>
                      <a:pt x="0" y="28"/>
                      <a:pt x="0" y="28"/>
                      <a:pt x="0" y="28"/>
                    </a:cubicBezTo>
                    <a:cubicBezTo>
                      <a:pt x="0" y="30"/>
                      <a:pt x="1" y="32"/>
                      <a:pt x="1" y="33"/>
                    </a:cubicBezTo>
                    <a:cubicBezTo>
                      <a:pt x="2" y="34"/>
                      <a:pt x="3" y="34"/>
                      <a:pt x="5" y="34"/>
                    </a:cubicBezTo>
                    <a:cubicBezTo>
                      <a:pt x="6" y="34"/>
                      <a:pt x="8" y="34"/>
                      <a:pt x="9" y="33"/>
                    </a:cubicBezTo>
                    <a:cubicBezTo>
                      <a:pt x="10" y="32"/>
                      <a:pt x="12" y="31"/>
                      <a:pt x="13" y="30"/>
                    </a:cubicBezTo>
                    <a:cubicBezTo>
                      <a:pt x="13" y="34"/>
                      <a:pt x="13" y="34"/>
                      <a:pt x="13" y="34"/>
                    </a:cubicBezTo>
                    <a:cubicBezTo>
                      <a:pt x="20" y="34"/>
                      <a:pt x="20" y="34"/>
                      <a:pt x="20" y="34"/>
                    </a:cubicBezTo>
                    <a:cubicBezTo>
                      <a:pt x="20" y="0"/>
                      <a:pt x="20" y="0"/>
                      <a:pt x="20" y="0"/>
                    </a:cubicBezTo>
                    <a:cubicBezTo>
                      <a:pt x="13" y="0"/>
                      <a:pt x="13" y="0"/>
                      <a:pt x="13" y="0"/>
                    </a:cubicBezTo>
                    <a:lnTo>
                      <a:pt x="13" y="26"/>
                    </a:lnTo>
                    <a:close/>
                  </a:path>
                </a:pathLst>
              </a:custGeom>
              <a:grp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sp>
            <p:nvSpPr>
              <p:cNvPr id="106" name="Freeform 15">
                <a:extLst>
                  <a:ext uri="{FF2B5EF4-FFF2-40B4-BE49-F238E27FC236}">
                    <a16:creationId xmlns:a16="http://schemas.microsoft.com/office/drawing/2014/main" id="{27ACCAC2-842F-4150-9D02-726C4753A7A4}"/>
                  </a:ext>
                </a:extLst>
              </p:cNvPr>
              <p:cNvSpPr>
                <a:spLocks noEditPoints="1"/>
              </p:cNvSpPr>
              <p:nvPr/>
            </p:nvSpPr>
            <p:spPr bwMode="auto">
              <a:xfrm>
                <a:off x="4127501" y="4194175"/>
                <a:ext cx="909638" cy="909637"/>
              </a:xfrm>
              <a:custGeom>
                <a:avLst/>
                <a:gdLst>
                  <a:gd name="T0" fmla="*/ 108 w 217"/>
                  <a:gd name="T1" fmla="*/ 0 h 217"/>
                  <a:gd name="T2" fmla="*/ 0 w 217"/>
                  <a:gd name="T3" fmla="*/ 108 h 217"/>
                  <a:gd name="T4" fmla="*/ 108 w 217"/>
                  <a:gd name="T5" fmla="*/ 217 h 217"/>
                  <a:gd name="T6" fmla="*/ 217 w 217"/>
                  <a:gd name="T7" fmla="*/ 108 h 217"/>
                  <a:gd name="T8" fmla="*/ 108 w 217"/>
                  <a:gd name="T9" fmla="*/ 0 h 217"/>
                  <a:gd name="T10" fmla="*/ 126 w 217"/>
                  <a:gd name="T11" fmla="*/ 53 h 217"/>
                  <a:gd name="T12" fmla="*/ 134 w 217"/>
                  <a:gd name="T13" fmla="*/ 53 h 217"/>
                  <a:gd name="T14" fmla="*/ 134 w 217"/>
                  <a:gd name="T15" fmla="*/ 82 h 217"/>
                  <a:gd name="T16" fmla="*/ 134 w 217"/>
                  <a:gd name="T17" fmla="*/ 84 h 217"/>
                  <a:gd name="T18" fmla="*/ 136 w 217"/>
                  <a:gd name="T19" fmla="*/ 84 h 217"/>
                  <a:gd name="T20" fmla="*/ 138 w 217"/>
                  <a:gd name="T21" fmla="*/ 84 h 217"/>
                  <a:gd name="T22" fmla="*/ 140 w 217"/>
                  <a:gd name="T23" fmla="*/ 82 h 217"/>
                  <a:gd name="T24" fmla="*/ 140 w 217"/>
                  <a:gd name="T25" fmla="*/ 53 h 217"/>
                  <a:gd name="T26" fmla="*/ 148 w 217"/>
                  <a:gd name="T27" fmla="*/ 53 h 217"/>
                  <a:gd name="T28" fmla="*/ 148 w 217"/>
                  <a:gd name="T29" fmla="*/ 91 h 217"/>
                  <a:gd name="T30" fmla="*/ 140 w 217"/>
                  <a:gd name="T31" fmla="*/ 91 h 217"/>
                  <a:gd name="T32" fmla="*/ 140 w 217"/>
                  <a:gd name="T33" fmla="*/ 86 h 217"/>
                  <a:gd name="T34" fmla="*/ 136 w 217"/>
                  <a:gd name="T35" fmla="*/ 90 h 217"/>
                  <a:gd name="T36" fmla="*/ 131 w 217"/>
                  <a:gd name="T37" fmla="*/ 91 h 217"/>
                  <a:gd name="T38" fmla="*/ 127 w 217"/>
                  <a:gd name="T39" fmla="*/ 89 h 217"/>
                  <a:gd name="T40" fmla="*/ 126 w 217"/>
                  <a:gd name="T41" fmla="*/ 84 h 217"/>
                  <a:gd name="T42" fmla="*/ 126 w 217"/>
                  <a:gd name="T43" fmla="*/ 53 h 217"/>
                  <a:gd name="T44" fmla="*/ 98 w 217"/>
                  <a:gd name="T45" fmla="*/ 62 h 217"/>
                  <a:gd name="T46" fmla="*/ 101 w 217"/>
                  <a:gd name="T47" fmla="*/ 55 h 217"/>
                  <a:gd name="T48" fmla="*/ 109 w 217"/>
                  <a:gd name="T49" fmla="*/ 52 h 217"/>
                  <a:gd name="T50" fmla="*/ 117 w 217"/>
                  <a:gd name="T51" fmla="*/ 55 h 217"/>
                  <a:gd name="T52" fmla="*/ 120 w 217"/>
                  <a:gd name="T53" fmla="*/ 62 h 217"/>
                  <a:gd name="T54" fmla="*/ 120 w 217"/>
                  <a:gd name="T55" fmla="*/ 81 h 217"/>
                  <a:gd name="T56" fmla="*/ 117 w 217"/>
                  <a:gd name="T57" fmla="*/ 89 h 217"/>
                  <a:gd name="T58" fmla="*/ 109 w 217"/>
                  <a:gd name="T59" fmla="*/ 91 h 217"/>
                  <a:gd name="T60" fmla="*/ 101 w 217"/>
                  <a:gd name="T61" fmla="*/ 89 h 217"/>
                  <a:gd name="T62" fmla="*/ 98 w 217"/>
                  <a:gd name="T63" fmla="*/ 81 h 217"/>
                  <a:gd name="T64" fmla="*/ 98 w 217"/>
                  <a:gd name="T65" fmla="*/ 62 h 217"/>
                  <a:gd name="T66" fmla="*/ 77 w 217"/>
                  <a:gd name="T67" fmla="*/ 40 h 217"/>
                  <a:gd name="T68" fmla="*/ 83 w 217"/>
                  <a:gd name="T69" fmla="*/ 60 h 217"/>
                  <a:gd name="T70" fmla="*/ 83 w 217"/>
                  <a:gd name="T71" fmla="*/ 60 h 217"/>
                  <a:gd name="T72" fmla="*/ 88 w 217"/>
                  <a:gd name="T73" fmla="*/ 40 h 217"/>
                  <a:gd name="T74" fmla="*/ 97 w 217"/>
                  <a:gd name="T75" fmla="*/ 40 h 217"/>
                  <a:gd name="T76" fmla="*/ 87 w 217"/>
                  <a:gd name="T77" fmla="*/ 70 h 217"/>
                  <a:gd name="T78" fmla="*/ 87 w 217"/>
                  <a:gd name="T79" fmla="*/ 91 h 217"/>
                  <a:gd name="T80" fmla="*/ 79 w 217"/>
                  <a:gd name="T81" fmla="*/ 91 h 217"/>
                  <a:gd name="T82" fmla="*/ 79 w 217"/>
                  <a:gd name="T83" fmla="*/ 71 h 217"/>
                  <a:gd name="T84" fmla="*/ 68 w 217"/>
                  <a:gd name="T85" fmla="*/ 40 h 217"/>
                  <a:gd name="T86" fmla="*/ 77 w 217"/>
                  <a:gd name="T87" fmla="*/ 40 h 217"/>
                  <a:gd name="T88" fmla="*/ 177 w 217"/>
                  <a:gd name="T89" fmla="*/ 146 h 217"/>
                  <a:gd name="T90" fmla="*/ 152 w 217"/>
                  <a:gd name="T91" fmla="*/ 171 h 217"/>
                  <a:gd name="T92" fmla="*/ 68 w 217"/>
                  <a:gd name="T93" fmla="*/ 171 h 217"/>
                  <a:gd name="T94" fmla="*/ 43 w 217"/>
                  <a:gd name="T95" fmla="*/ 146 h 217"/>
                  <a:gd name="T96" fmla="*/ 43 w 217"/>
                  <a:gd name="T97" fmla="*/ 127 h 217"/>
                  <a:gd name="T98" fmla="*/ 68 w 217"/>
                  <a:gd name="T99" fmla="*/ 102 h 217"/>
                  <a:gd name="T100" fmla="*/ 152 w 217"/>
                  <a:gd name="T101" fmla="*/ 102 h 217"/>
                  <a:gd name="T102" fmla="*/ 177 w 217"/>
                  <a:gd name="T103" fmla="*/ 127 h 217"/>
                  <a:gd name="T104" fmla="*/ 177 w 217"/>
                  <a:gd name="T105" fmla="*/ 146 h 2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217" h="217">
                    <a:moveTo>
                      <a:pt x="108" y="0"/>
                    </a:moveTo>
                    <a:cubicBezTo>
                      <a:pt x="48" y="0"/>
                      <a:pt x="0" y="48"/>
                      <a:pt x="0" y="108"/>
                    </a:cubicBezTo>
                    <a:cubicBezTo>
                      <a:pt x="0" y="169"/>
                      <a:pt x="48" y="217"/>
                      <a:pt x="108" y="217"/>
                    </a:cubicBezTo>
                    <a:cubicBezTo>
                      <a:pt x="169" y="217"/>
                      <a:pt x="217" y="169"/>
                      <a:pt x="217" y="108"/>
                    </a:cubicBezTo>
                    <a:cubicBezTo>
                      <a:pt x="217" y="48"/>
                      <a:pt x="169" y="0"/>
                      <a:pt x="108" y="0"/>
                    </a:cubicBezTo>
                    <a:close/>
                    <a:moveTo>
                      <a:pt x="126" y="53"/>
                    </a:moveTo>
                    <a:cubicBezTo>
                      <a:pt x="134" y="53"/>
                      <a:pt x="134" y="53"/>
                      <a:pt x="134" y="53"/>
                    </a:cubicBezTo>
                    <a:cubicBezTo>
                      <a:pt x="134" y="82"/>
                      <a:pt x="134" y="82"/>
                      <a:pt x="134" y="82"/>
                    </a:cubicBezTo>
                    <a:cubicBezTo>
                      <a:pt x="134" y="83"/>
                      <a:pt x="134" y="83"/>
                      <a:pt x="134" y="84"/>
                    </a:cubicBezTo>
                    <a:cubicBezTo>
                      <a:pt x="134" y="84"/>
                      <a:pt x="135" y="84"/>
                      <a:pt x="136" y="84"/>
                    </a:cubicBezTo>
                    <a:cubicBezTo>
                      <a:pt x="136" y="84"/>
                      <a:pt x="137" y="84"/>
                      <a:pt x="138" y="84"/>
                    </a:cubicBezTo>
                    <a:cubicBezTo>
                      <a:pt x="139" y="83"/>
                      <a:pt x="139" y="82"/>
                      <a:pt x="140" y="82"/>
                    </a:cubicBezTo>
                    <a:cubicBezTo>
                      <a:pt x="140" y="53"/>
                      <a:pt x="140" y="53"/>
                      <a:pt x="140" y="53"/>
                    </a:cubicBezTo>
                    <a:cubicBezTo>
                      <a:pt x="148" y="53"/>
                      <a:pt x="148" y="53"/>
                      <a:pt x="148" y="53"/>
                    </a:cubicBezTo>
                    <a:cubicBezTo>
                      <a:pt x="148" y="91"/>
                      <a:pt x="148" y="91"/>
                      <a:pt x="148" y="91"/>
                    </a:cubicBezTo>
                    <a:cubicBezTo>
                      <a:pt x="140" y="91"/>
                      <a:pt x="140" y="91"/>
                      <a:pt x="140" y="91"/>
                    </a:cubicBezTo>
                    <a:cubicBezTo>
                      <a:pt x="140" y="86"/>
                      <a:pt x="140" y="86"/>
                      <a:pt x="140" y="86"/>
                    </a:cubicBezTo>
                    <a:cubicBezTo>
                      <a:pt x="139" y="88"/>
                      <a:pt x="137" y="89"/>
                      <a:pt x="136" y="90"/>
                    </a:cubicBezTo>
                    <a:cubicBezTo>
                      <a:pt x="134" y="91"/>
                      <a:pt x="133" y="91"/>
                      <a:pt x="131" y="91"/>
                    </a:cubicBezTo>
                    <a:cubicBezTo>
                      <a:pt x="130" y="91"/>
                      <a:pt x="128" y="91"/>
                      <a:pt x="127" y="89"/>
                    </a:cubicBezTo>
                    <a:cubicBezTo>
                      <a:pt x="126" y="88"/>
                      <a:pt x="126" y="87"/>
                      <a:pt x="126" y="84"/>
                    </a:cubicBezTo>
                    <a:lnTo>
                      <a:pt x="126" y="53"/>
                    </a:lnTo>
                    <a:close/>
                    <a:moveTo>
                      <a:pt x="98" y="62"/>
                    </a:moveTo>
                    <a:cubicBezTo>
                      <a:pt x="98" y="59"/>
                      <a:pt x="99" y="57"/>
                      <a:pt x="101" y="55"/>
                    </a:cubicBezTo>
                    <a:cubicBezTo>
                      <a:pt x="103" y="53"/>
                      <a:pt x="106" y="52"/>
                      <a:pt x="109" y="52"/>
                    </a:cubicBezTo>
                    <a:cubicBezTo>
                      <a:pt x="112" y="52"/>
                      <a:pt x="115" y="53"/>
                      <a:pt x="117" y="55"/>
                    </a:cubicBezTo>
                    <a:cubicBezTo>
                      <a:pt x="119" y="57"/>
                      <a:pt x="120" y="59"/>
                      <a:pt x="120" y="62"/>
                    </a:cubicBezTo>
                    <a:cubicBezTo>
                      <a:pt x="120" y="81"/>
                      <a:pt x="120" y="81"/>
                      <a:pt x="120" y="81"/>
                    </a:cubicBezTo>
                    <a:cubicBezTo>
                      <a:pt x="120" y="84"/>
                      <a:pt x="119" y="87"/>
                      <a:pt x="117" y="89"/>
                    </a:cubicBezTo>
                    <a:cubicBezTo>
                      <a:pt x="115" y="91"/>
                      <a:pt x="112" y="91"/>
                      <a:pt x="109" y="91"/>
                    </a:cubicBezTo>
                    <a:cubicBezTo>
                      <a:pt x="105" y="91"/>
                      <a:pt x="103" y="91"/>
                      <a:pt x="101" y="89"/>
                    </a:cubicBezTo>
                    <a:cubicBezTo>
                      <a:pt x="99" y="87"/>
                      <a:pt x="98" y="84"/>
                      <a:pt x="98" y="81"/>
                    </a:cubicBezTo>
                    <a:lnTo>
                      <a:pt x="98" y="62"/>
                    </a:lnTo>
                    <a:close/>
                    <a:moveTo>
                      <a:pt x="77" y="40"/>
                    </a:moveTo>
                    <a:cubicBezTo>
                      <a:pt x="83" y="60"/>
                      <a:pt x="83" y="60"/>
                      <a:pt x="83" y="60"/>
                    </a:cubicBezTo>
                    <a:cubicBezTo>
                      <a:pt x="83" y="60"/>
                      <a:pt x="83" y="60"/>
                      <a:pt x="83" y="60"/>
                    </a:cubicBezTo>
                    <a:cubicBezTo>
                      <a:pt x="88" y="40"/>
                      <a:pt x="88" y="40"/>
                      <a:pt x="88" y="40"/>
                    </a:cubicBezTo>
                    <a:cubicBezTo>
                      <a:pt x="97" y="40"/>
                      <a:pt x="97" y="40"/>
                      <a:pt x="97" y="40"/>
                    </a:cubicBezTo>
                    <a:cubicBezTo>
                      <a:pt x="87" y="70"/>
                      <a:pt x="87" y="70"/>
                      <a:pt x="87" y="70"/>
                    </a:cubicBezTo>
                    <a:cubicBezTo>
                      <a:pt x="87" y="91"/>
                      <a:pt x="87" y="91"/>
                      <a:pt x="87" y="91"/>
                    </a:cubicBezTo>
                    <a:cubicBezTo>
                      <a:pt x="79" y="91"/>
                      <a:pt x="79" y="91"/>
                      <a:pt x="79" y="91"/>
                    </a:cubicBezTo>
                    <a:cubicBezTo>
                      <a:pt x="79" y="71"/>
                      <a:pt x="79" y="71"/>
                      <a:pt x="79" y="71"/>
                    </a:cubicBezTo>
                    <a:cubicBezTo>
                      <a:pt x="68" y="40"/>
                      <a:pt x="68" y="40"/>
                      <a:pt x="68" y="40"/>
                    </a:cubicBezTo>
                    <a:lnTo>
                      <a:pt x="77" y="40"/>
                    </a:lnTo>
                    <a:close/>
                    <a:moveTo>
                      <a:pt x="177" y="146"/>
                    </a:moveTo>
                    <a:cubicBezTo>
                      <a:pt x="177" y="160"/>
                      <a:pt x="166" y="171"/>
                      <a:pt x="152" y="171"/>
                    </a:cubicBezTo>
                    <a:cubicBezTo>
                      <a:pt x="68" y="171"/>
                      <a:pt x="68" y="171"/>
                      <a:pt x="68" y="171"/>
                    </a:cubicBezTo>
                    <a:cubicBezTo>
                      <a:pt x="54" y="171"/>
                      <a:pt x="43" y="160"/>
                      <a:pt x="43" y="146"/>
                    </a:cubicBezTo>
                    <a:cubicBezTo>
                      <a:pt x="43" y="127"/>
                      <a:pt x="43" y="127"/>
                      <a:pt x="43" y="127"/>
                    </a:cubicBezTo>
                    <a:cubicBezTo>
                      <a:pt x="43" y="113"/>
                      <a:pt x="54" y="102"/>
                      <a:pt x="68" y="102"/>
                    </a:cubicBezTo>
                    <a:cubicBezTo>
                      <a:pt x="152" y="102"/>
                      <a:pt x="152" y="102"/>
                      <a:pt x="152" y="102"/>
                    </a:cubicBezTo>
                    <a:cubicBezTo>
                      <a:pt x="166" y="102"/>
                      <a:pt x="177" y="113"/>
                      <a:pt x="177" y="127"/>
                    </a:cubicBezTo>
                    <a:lnTo>
                      <a:pt x="177" y="146"/>
                    </a:lnTo>
                    <a:close/>
                  </a:path>
                </a:pathLst>
              </a:custGeom>
              <a:grp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sp>
            <p:nvSpPr>
              <p:cNvPr id="107" name="Freeform 16">
                <a:extLst>
                  <a:ext uri="{FF2B5EF4-FFF2-40B4-BE49-F238E27FC236}">
                    <a16:creationId xmlns:a16="http://schemas.microsoft.com/office/drawing/2014/main" id="{F41E4D60-75B7-4CF2-BF21-FE55849F7CB3}"/>
                  </a:ext>
                </a:extLst>
              </p:cNvPr>
              <p:cNvSpPr>
                <a:spLocks noEditPoints="1"/>
              </p:cNvSpPr>
              <p:nvPr/>
            </p:nvSpPr>
            <p:spPr bwMode="auto">
              <a:xfrm>
                <a:off x="4697413" y="4705350"/>
                <a:ext cx="84138" cy="150812"/>
              </a:xfrm>
              <a:custGeom>
                <a:avLst/>
                <a:gdLst>
                  <a:gd name="T0" fmla="*/ 10 w 20"/>
                  <a:gd name="T1" fmla="*/ 0 h 36"/>
                  <a:gd name="T2" fmla="*/ 3 w 20"/>
                  <a:gd name="T3" fmla="*/ 3 h 36"/>
                  <a:gd name="T4" fmla="*/ 0 w 20"/>
                  <a:gd name="T5" fmla="*/ 10 h 36"/>
                  <a:gd name="T6" fmla="*/ 0 w 20"/>
                  <a:gd name="T7" fmla="*/ 25 h 36"/>
                  <a:gd name="T8" fmla="*/ 2 w 20"/>
                  <a:gd name="T9" fmla="*/ 33 h 36"/>
                  <a:gd name="T10" fmla="*/ 9 w 20"/>
                  <a:gd name="T11" fmla="*/ 36 h 36"/>
                  <a:gd name="T12" fmla="*/ 17 w 20"/>
                  <a:gd name="T13" fmla="*/ 33 h 36"/>
                  <a:gd name="T14" fmla="*/ 20 w 20"/>
                  <a:gd name="T15" fmla="*/ 25 h 36"/>
                  <a:gd name="T16" fmla="*/ 20 w 20"/>
                  <a:gd name="T17" fmla="*/ 23 h 36"/>
                  <a:gd name="T18" fmla="*/ 13 w 20"/>
                  <a:gd name="T19" fmla="*/ 23 h 36"/>
                  <a:gd name="T20" fmla="*/ 13 w 20"/>
                  <a:gd name="T21" fmla="*/ 25 h 36"/>
                  <a:gd name="T22" fmla="*/ 12 w 20"/>
                  <a:gd name="T23" fmla="*/ 29 h 36"/>
                  <a:gd name="T24" fmla="*/ 10 w 20"/>
                  <a:gd name="T25" fmla="*/ 30 h 36"/>
                  <a:gd name="T26" fmla="*/ 7 w 20"/>
                  <a:gd name="T27" fmla="*/ 29 h 36"/>
                  <a:gd name="T28" fmla="*/ 7 w 20"/>
                  <a:gd name="T29" fmla="*/ 25 h 36"/>
                  <a:gd name="T30" fmla="*/ 7 w 20"/>
                  <a:gd name="T31" fmla="*/ 19 h 36"/>
                  <a:gd name="T32" fmla="*/ 20 w 20"/>
                  <a:gd name="T33" fmla="*/ 19 h 36"/>
                  <a:gd name="T34" fmla="*/ 20 w 20"/>
                  <a:gd name="T35" fmla="*/ 10 h 36"/>
                  <a:gd name="T36" fmla="*/ 17 w 20"/>
                  <a:gd name="T37" fmla="*/ 3 h 36"/>
                  <a:gd name="T38" fmla="*/ 10 w 20"/>
                  <a:gd name="T39" fmla="*/ 0 h 36"/>
                  <a:gd name="T40" fmla="*/ 13 w 20"/>
                  <a:gd name="T41" fmla="*/ 13 h 36"/>
                  <a:gd name="T42" fmla="*/ 7 w 20"/>
                  <a:gd name="T43" fmla="*/ 13 h 36"/>
                  <a:gd name="T44" fmla="*/ 7 w 20"/>
                  <a:gd name="T45" fmla="*/ 10 h 36"/>
                  <a:gd name="T46" fmla="*/ 7 w 20"/>
                  <a:gd name="T47" fmla="*/ 7 h 36"/>
                  <a:gd name="T48" fmla="*/ 10 w 20"/>
                  <a:gd name="T49" fmla="*/ 6 h 36"/>
                  <a:gd name="T50" fmla="*/ 12 w 20"/>
                  <a:gd name="T51" fmla="*/ 7 h 36"/>
                  <a:gd name="T52" fmla="*/ 13 w 20"/>
                  <a:gd name="T53" fmla="*/ 10 h 36"/>
                  <a:gd name="T54" fmla="*/ 13 w 20"/>
                  <a:gd name="T55" fmla="*/ 13 h 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20" h="36">
                    <a:moveTo>
                      <a:pt x="10" y="0"/>
                    </a:moveTo>
                    <a:cubicBezTo>
                      <a:pt x="7" y="0"/>
                      <a:pt x="4" y="1"/>
                      <a:pt x="3" y="3"/>
                    </a:cubicBezTo>
                    <a:cubicBezTo>
                      <a:pt x="1" y="5"/>
                      <a:pt x="0" y="7"/>
                      <a:pt x="0" y="10"/>
                    </a:cubicBezTo>
                    <a:cubicBezTo>
                      <a:pt x="0" y="25"/>
                      <a:pt x="0" y="25"/>
                      <a:pt x="0" y="25"/>
                    </a:cubicBezTo>
                    <a:cubicBezTo>
                      <a:pt x="0" y="28"/>
                      <a:pt x="1" y="31"/>
                      <a:pt x="2" y="33"/>
                    </a:cubicBezTo>
                    <a:cubicBezTo>
                      <a:pt x="4" y="35"/>
                      <a:pt x="6" y="36"/>
                      <a:pt x="9" y="36"/>
                    </a:cubicBezTo>
                    <a:cubicBezTo>
                      <a:pt x="13" y="36"/>
                      <a:pt x="15" y="35"/>
                      <a:pt x="17" y="33"/>
                    </a:cubicBezTo>
                    <a:cubicBezTo>
                      <a:pt x="19" y="31"/>
                      <a:pt x="20" y="29"/>
                      <a:pt x="20" y="25"/>
                    </a:cubicBezTo>
                    <a:cubicBezTo>
                      <a:pt x="20" y="23"/>
                      <a:pt x="20" y="23"/>
                      <a:pt x="20" y="23"/>
                    </a:cubicBezTo>
                    <a:cubicBezTo>
                      <a:pt x="13" y="23"/>
                      <a:pt x="13" y="23"/>
                      <a:pt x="13" y="23"/>
                    </a:cubicBezTo>
                    <a:cubicBezTo>
                      <a:pt x="13" y="25"/>
                      <a:pt x="13" y="25"/>
                      <a:pt x="13" y="25"/>
                    </a:cubicBezTo>
                    <a:cubicBezTo>
                      <a:pt x="13" y="27"/>
                      <a:pt x="12" y="28"/>
                      <a:pt x="12" y="29"/>
                    </a:cubicBezTo>
                    <a:cubicBezTo>
                      <a:pt x="11" y="29"/>
                      <a:pt x="11" y="30"/>
                      <a:pt x="10" y="30"/>
                    </a:cubicBezTo>
                    <a:cubicBezTo>
                      <a:pt x="8" y="30"/>
                      <a:pt x="8" y="29"/>
                      <a:pt x="7" y="29"/>
                    </a:cubicBezTo>
                    <a:cubicBezTo>
                      <a:pt x="7" y="28"/>
                      <a:pt x="7" y="27"/>
                      <a:pt x="7" y="25"/>
                    </a:cubicBezTo>
                    <a:cubicBezTo>
                      <a:pt x="7" y="19"/>
                      <a:pt x="7" y="19"/>
                      <a:pt x="7" y="19"/>
                    </a:cubicBezTo>
                    <a:cubicBezTo>
                      <a:pt x="20" y="19"/>
                      <a:pt x="20" y="19"/>
                      <a:pt x="20" y="19"/>
                    </a:cubicBezTo>
                    <a:cubicBezTo>
                      <a:pt x="20" y="10"/>
                      <a:pt x="20" y="10"/>
                      <a:pt x="20" y="10"/>
                    </a:cubicBezTo>
                    <a:cubicBezTo>
                      <a:pt x="20" y="7"/>
                      <a:pt x="19" y="4"/>
                      <a:pt x="17" y="3"/>
                    </a:cubicBezTo>
                    <a:cubicBezTo>
                      <a:pt x="15" y="1"/>
                      <a:pt x="13" y="0"/>
                      <a:pt x="10" y="0"/>
                    </a:cubicBezTo>
                    <a:close/>
                    <a:moveTo>
                      <a:pt x="13" y="13"/>
                    </a:moveTo>
                    <a:cubicBezTo>
                      <a:pt x="7" y="13"/>
                      <a:pt x="7" y="13"/>
                      <a:pt x="7" y="13"/>
                    </a:cubicBezTo>
                    <a:cubicBezTo>
                      <a:pt x="7" y="10"/>
                      <a:pt x="7" y="10"/>
                      <a:pt x="7" y="10"/>
                    </a:cubicBezTo>
                    <a:cubicBezTo>
                      <a:pt x="7" y="9"/>
                      <a:pt x="7" y="8"/>
                      <a:pt x="7" y="7"/>
                    </a:cubicBezTo>
                    <a:cubicBezTo>
                      <a:pt x="8" y="6"/>
                      <a:pt x="9" y="6"/>
                      <a:pt x="10" y="6"/>
                    </a:cubicBezTo>
                    <a:cubicBezTo>
                      <a:pt x="11" y="6"/>
                      <a:pt x="11" y="6"/>
                      <a:pt x="12" y="7"/>
                    </a:cubicBezTo>
                    <a:cubicBezTo>
                      <a:pt x="12" y="8"/>
                      <a:pt x="13" y="9"/>
                      <a:pt x="13" y="10"/>
                    </a:cubicBezTo>
                    <a:lnTo>
                      <a:pt x="13" y="13"/>
                    </a:lnTo>
                    <a:close/>
                  </a:path>
                </a:pathLst>
              </a:custGeom>
              <a:grp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grpSp>
        <p:grpSp>
          <p:nvGrpSpPr>
            <p:cNvPr id="62" name="Group 34">
              <a:extLst>
                <a:ext uri="{FF2B5EF4-FFF2-40B4-BE49-F238E27FC236}">
                  <a16:creationId xmlns:a16="http://schemas.microsoft.com/office/drawing/2014/main" id="{4A693439-9DB1-4F85-9E38-1A6F17C95440}"/>
                </a:ext>
              </a:extLst>
            </p:cNvPr>
            <p:cNvGrpSpPr/>
            <p:nvPr/>
          </p:nvGrpSpPr>
          <p:grpSpPr>
            <a:xfrm>
              <a:off x="10861947" y="1773325"/>
              <a:ext cx="534188" cy="534188"/>
              <a:chOff x="11395868" y="1690688"/>
              <a:chExt cx="557213" cy="557212"/>
            </a:xfrm>
            <a:solidFill>
              <a:srgbClr val="CCF2EA"/>
            </a:solidFill>
          </p:grpSpPr>
          <p:sp>
            <p:nvSpPr>
              <p:cNvPr id="99" name="Freeform 17">
                <a:extLst>
                  <a:ext uri="{FF2B5EF4-FFF2-40B4-BE49-F238E27FC236}">
                    <a16:creationId xmlns:a16="http://schemas.microsoft.com/office/drawing/2014/main" id="{D252C197-1D19-494B-907A-D3E90FC0044F}"/>
                  </a:ext>
                </a:extLst>
              </p:cNvPr>
              <p:cNvSpPr/>
              <p:nvPr/>
            </p:nvSpPr>
            <p:spPr bwMode="auto">
              <a:xfrm>
                <a:off x="11580018" y="1857375"/>
                <a:ext cx="71438" cy="93662"/>
              </a:xfrm>
              <a:custGeom>
                <a:avLst/>
                <a:gdLst>
                  <a:gd name="T0" fmla="*/ 10 w 17"/>
                  <a:gd name="T1" fmla="*/ 22 h 22"/>
                  <a:gd name="T2" fmla="*/ 14 w 17"/>
                  <a:gd name="T3" fmla="*/ 20 h 22"/>
                  <a:gd name="T4" fmla="*/ 16 w 17"/>
                  <a:gd name="T5" fmla="*/ 11 h 22"/>
                  <a:gd name="T6" fmla="*/ 6 w 17"/>
                  <a:gd name="T7" fmla="*/ 0 h 22"/>
                  <a:gd name="T8" fmla="*/ 6 w 17"/>
                  <a:gd name="T9" fmla="*/ 0 h 22"/>
                  <a:gd name="T10" fmla="*/ 2 w 17"/>
                  <a:gd name="T11" fmla="*/ 2 h 22"/>
                  <a:gd name="T12" fmla="*/ 0 w 17"/>
                  <a:gd name="T13" fmla="*/ 10 h 22"/>
                  <a:gd name="T14" fmla="*/ 10 w 17"/>
                  <a:gd name="T15" fmla="*/ 22 h 2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7" h="22">
                    <a:moveTo>
                      <a:pt x="10" y="22"/>
                    </a:moveTo>
                    <a:cubicBezTo>
                      <a:pt x="12" y="22"/>
                      <a:pt x="13" y="21"/>
                      <a:pt x="14" y="20"/>
                    </a:cubicBezTo>
                    <a:cubicBezTo>
                      <a:pt x="16" y="18"/>
                      <a:pt x="17" y="15"/>
                      <a:pt x="16" y="11"/>
                    </a:cubicBezTo>
                    <a:cubicBezTo>
                      <a:pt x="15" y="5"/>
                      <a:pt x="11" y="0"/>
                      <a:pt x="6" y="0"/>
                    </a:cubicBezTo>
                    <a:cubicBezTo>
                      <a:pt x="6" y="0"/>
                      <a:pt x="6" y="0"/>
                      <a:pt x="6" y="0"/>
                    </a:cubicBezTo>
                    <a:cubicBezTo>
                      <a:pt x="5" y="0"/>
                      <a:pt x="3" y="0"/>
                      <a:pt x="2" y="2"/>
                    </a:cubicBezTo>
                    <a:cubicBezTo>
                      <a:pt x="0" y="4"/>
                      <a:pt x="0" y="7"/>
                      <a:pt x="0" y="10"/>
                    </a:cubicBezTo>
                    <a:cubicBezTo>
                      <a:pt x="1" y="16"/>
                      <a:pt x="5" y="22"/>
                      <a:pt x="10" y="22"/>
                    </a:cubicBezTo>
                    <a:close/>
                  </a:path>
                </a:pathLst>
              </a:custGeom>
              <a:grp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sp>
            <p:nvSpPr>
              <p:cNvPr id="100" name="Freeform 18">
                <a:extLst>
                  <a:ext uri="{FF2B5EF4-FFF2-40B4-BE49-F238E27FC236}">
                    <a16:creationId xmlns:a16="http://schemas.microsoft.com/office/drawing/2014/main" id="{C4D779CF-EFA9-4C2F-9B58-3EBCAFE99A88}"/>
                  </a:ext>
                </a:extLst>
              </p:cNvPr>
              <p:cNvSpPr/>
              <p:nvPr/>
            </p:nvSpPr>
            <p:spPr bwMode="auto">
              <a:xfrm>
                <a:off x="11559381" y="2020888"/>
                <a:ext cx="107950" cy="76200"/>
              </a:xfrm>
              <a:custGeom>
                <a:avLst/>
                <a:gdLst>
                  <a:gd name="T0" fmla="*/ 20 w 26"/>
                  <a:gd name="T1" fmla="*/ 1 h 18"/>
                  <a:gd name="T2" fmla="*/ 19 w 26"/>
                  <a:gd name="T3" fmla="*/ 0 h 18"/>
                  <a:gd name="T4" fmla="*/ 14 w 26"/>
                  <a:gd name="T5" fmla="*/ 0 h 18"/>
                  <a:gd name="T6" fmla="*/ 14 w 26"/>
                  <a:gd name="T7" fmla="*/ 0 h 18"/>
                  <a:gd name="T8" fmla="*/ 0 w 26"/>
                  <a:gd name="T9" fmla="*/ 9 h 18"/>
                  <a:gd name="T10" fmla="*/ 13 w 26"/>
                  <a:gd name="T11" fmla="*/ 18 h 18"/>
                  <a:gd name="T12" fmla="*/ 26 w 26"/>
                  <a:gd name="T13" fmla="*/ 9 h 18"/>
                  <a:gd name="T14" fmla="*/ 26 w 26"/>
                  <a:gd name="T15" fmla="*/ 7 h 18"/>
                  <a:gd name="T16" fmla="*/ 20 w 26"/>
                  <a:gd name="T17" fmla="*/ 1 h 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6" h="18">
                    <a:moveTo>
                      <a:pt x="20" y="1"/>
                    </a:moveTo>
                    <a:cubicBezTo>
                      <a:pt x="19" y="1"/>
                      <a:pt x="19" y="1"/>
                      <a:pt x="19" y="0"/>
                    </a:cubicBezTo>
                    <a:cubicBezTo>
                      <a:pt x="17" y="0"/>
                      <a:pt x="16" y="0"/>
                      <a:pt x="14" y="0"/>
                    </a:cubicBezTo>
                    <a:cubicBezTo>
                      <a:pt x="14" y="0"/>
                      <a:pt x="14" y="0"/>
                      <a:pt x="14" y="0"/>
                    </a:cubicBezTo>
                    <a:cubicBezTo>
                      <a:pt x="7" y="0"/>
                      <a:pt x="0" y="4"/>
                      <a:pt x="0" y="9"/>
                    </a:cubicBezTo>
                    <a:cubicBezTo>
                      <a:pt x="0" y="14"/>
                      <a:pt x="6" y="18"/>
                      <a:pt x="13" y="18"/>
                    </a:cubicBezTo>
                    <a:cubicBezTo>
                      <a:pt x="22" y="18"/>
                      <a:pt x="26" y="15"/>
                      <a:pt x="26" y="9"/>
                    </a:cubicBezTo>
                    <a:cubicBezTo>
                      <a:pt x="26" y="9"/>
                      <a:pt x="26" y="8"/>
                      <a:pt x="26" y="7"/>
                    </a:cubicBezTo>
                    <a:cubicBezTo>
                      <a:pt x="25" y="5"/>
                      <a:pt x="23" y="4"/>
                      <a:pt x="20" y="1"/>
                    </a:cubicBezTo>
                    <a:close/>
                  </a:path>
                </a:pathLst>
              </a:custGeom>
              <a:grp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sp>
            <p:nvSpPr>
              <p:cNvPr id="101" name="Freeform 19">
                <a:extLst>
                  <a:ext uri="{FF2B5EF4-FFF2-40B4-BE49-F238E27FC236}">
                    <a16:creationId xmlns:a16="http://schemas.microsoft.com/office/drawing/2014/main" id="{6E9CDB18-21A8-408B-B510-D9423B93E182}"/>
                  </a:ext>
                </a:extLst>
              </p:cNvPr>
              <p:cNvSpPr>
                <a:spLocks noEditPoints="1"/>
              </p:cNvSpPr>
              <p:nvPr/>
            </p:nvSpPr>
            <p:spPr bwMode="auto">
              <a:xfrm>
                <a:off x="11395868" y="1690688"/>
                <a:ext cx="557213" cy="557212"/>
              </a:xfrm>
              <a:custGeom>
                <a:avLst/>
                <a:gdLst>
                  <a:gd name="T0" fmla="*/ 66 w 133"/>
                  <a:gd name="T1" fmla="*/ 0 h 133"/>
                  <a:gd name="T2" fmla="*/ 0 w 133"/>
                  <a:gd name="T3" fmla="*/ 67 h 133"/>
                  <a:gd name="T4" fmla="*/ 66 w 133"/>
                  <a:gd name="T5" fmla="*/ 133 h 133"/>
                  <a:gd name="T6" fmla="*/ 133 w 133"/>
                  <a:gd name="T7" fmla="*/ 67 h 133"/>
                  <a:gd name="T8" fmla="*/ 66 w 133"/>
                  <a:gd name="T9" fmla="*/ 0 h 133"/>
                  <a:gd name="T10" fmla="*/ 60 w 133"/>
                  <a:gd name="T11" fmla="*/ 103 h 133"/>
                  <a:gd name="T12" fmla="*/ 52 w 133"/>
                  <a:gd name="T13" fmla="*/ 104 h 133"/>
                  <a:gd name="T14" fmla="*/ 42 w 133"/>
                  <a:gd name="T15" fmla="*/ 103 h 133"/>
                  <a:gd name="T16" fmla="*/ 30 w 133"/>
                  <a:gd name="T17" fmla="*/ 95 h 133"/>
                  <a:gd name="T18" fmla="*/ 29 w 133"/>
                  <a:gd name="T19" fmla="*/ 90 h 133"/>
                  <a:gd name="T20" fmla="*/ 30 w 133"/>
                  <a:gd name="T21" fmla="*/ 85 h 133"/>
                  <a:gd name="T22" fmla="*/ 51 w 133"/>
                  <a:gd name="T23" fmla="*/ 74 h 133"/>
                  <a:gd name="T24" fmla="*/ 51 w 133"/>
                  <a:gd name="T25" fmla="*/ 74 h 133"/>
                  <a:gd name="T26" fmla="*/ 50 w 133"/>
                  <a:gd name="T27" fmla="*/ 69 h 133"/>
                  <a:gd name="T28" fmla="*/ 50 w 133"/>
                  <a:gd name="T29" fmla="*/ 67 h 133"/>
                  <a:gd name="T30" fmla="*/ 33 w 133"/>
                  <a:gd name="T31" fmla="*/ 50 h 133"/>
                  <a:gd name="T32" fmla="*/ 46 w 133"/>
                  <a:gd name="T33" fmla="*/ 35 h 133"/>
                  <a:gd name="T34" fmla="*/ 53 w 133"/>
                  <a:gd name="T35" fmla="*/ 33 h 133"/>
                  <a:gd name="T36" fmla="*/ 74 w 133"/>
                  <a:gd name="T37" fmla="*/ 33 h 133"/>
                  <a:gd name="T38" fmla="*/ 75 w 133"/>
                  <a:gd name="T39" fmla="*/ 35 h 133"/>
                  <a:gd name="T40" fmla="*/ 75 w 133"/>
                  <a:gd name="T41" fmla="*/ 36 h 133"/>
                  <a:gd name="T42" fmla="*/ 70 w 133"/>
                  <a:gd name="T43" fmla="*/ 40 h 133"/>
                  <a:gd name="T44" fmla="*/ 69 w 133"/>
                  <a:gd name="T45" fmla="*/ 40 h 133"/>
                  <a:gd name="T46" fmla="*/ 68 w 133"/>
                  <a:gd name="T47" fmla="*/ 40 h 133"/>
                  <a:gd name="T48" fmla="*/ 71 w 133"/>
                  <a:gd name="T49" fmla="*/ 50 h 133"/>
                  <a:gd name="T50" fmla="*/ 64 w 133"/>
                  <a:gd name="T51" fmla="*/ 63 h 133"/>
                  <a:gd name="T52" fmla="*/ 61 w 133"/>
                  <a:gd name="T53" fmla="*/ 67 h 133"/>
                  <a:gd name="T54" fmla="*/ 66 w 133"/>
                  <a:gd name="T55" fmla="*/ 73 h 133"/>
                  <a:gd name="T56" fmla="*/ 74 w 133"/>
                  <a:gd name="T57" fmla="*/ 87 h 133"/>
                  <a:gd name="T58" fmla="*/ 60 w 133"/>
                  <a:gd name="T59" fmla="*/ 103 h 133"/>
                  <a:gd name="T60" fmla="*/ 107 w 133"/>
                  <a:gd name="T61" fmla="*/ 67 h 133"/>
                  <a:gd name="T62" fmla="*/ 106 w 133"/>
                  <a:gd name="T63" fmla="*/ 69 h 133"/>
                  <a:gd name="T64" fmla="*/ 94 w 133"/>
                  <a:gd name="T65" fmla="*/ 69 h 133"/>
                  <a:gd name="T66" fmla="*/ 94 w 133"/>
                  <a:gd name="T67" fmla="*/ 81 h 133"/>
                  <a:gd name="T68" fmla="*/ 92 w 133"/>
                  <a:gd name="T69" fmla="*/ 82 h 133"/>
                  <a:gd name="T70" fmla="*/ 89 w 133"/>
                  <a:gd name="T71" fmla="*/ 82 h 133"/>
                  <a:gd name="T72" fmla="*/ 87 w 133"/>
                  <a:gd name="T73" fmla="*/ 81 h 133"/>
                  <a:gd name="T74" fmla="*/ 87 w 133"/>
                  <a:gd name="T75" fmla="*/ 69 h 133"/>
                  <a:gd name="T76" fmla="*/ 75 w 133"/>
                  <a:gd name="T77" fmla="*/ 69 h 133"/>
                  <a:gd name="T78" fmla="*/ 74 w 133"/>
                  <a:gd name="T79" fmla="*/ 67 h 133"/>
                  <a:gd name="T80" fmla="*/ 74 w 133"/>
                  <a:gd name="T81" fmla="*/ 64 h 133"/>
                  <a:gd name="T82" fmla="*/ 75 w 133"/>
                  <a:gd name="T83" fmla="*/ 62 h 133"/>
                  <a:gd name="T84" fmla="*/ 87 w 133"/>
                  <a:gd name="T85" fmla="*/ 62 h 133"/>
                  <a:gd name="T86" fmla="*/ 87 w 133"/>
                  <a:gd name="T87" fmla="*/ 50 h 133"/>
                  <a:gd name="T88" fmla="*/ 89 w 133"/>
                  <a:gd name="T89" fmla="*/ 49 h 133"/>
                  <a:gd name="T90" fmla="*/ 92 w 133"/>
                  <a:gd name="T91" fmla="*/ 49 h 133"/>
                  <a:gd name="T92" fmla="*/ 94 w 133"/>
                  <a:gd name="T93" fmla="*/ 50 h 133"/>
                  <a:gd name="T94" fmla="*/ 94 w 133"/>
                  <a:gd name="T95" fmla="*/ 62 h 133"/>
                  <a:gd name="T96" fmla="*/ 106 w 133"/>
                  <a:gd name="T97" fmla="*/ 62 h 133"/>
                  <a:gd name="T98" fmla="*/ 107 w 133"/>
                  <a:gd name="T99" fmla="*/ 64 h 133"/>
                  <a:gd name="T100" fmla="*/ 107 w 133"/>
                  <a:gd name="T101" fmla="*/ 67 h 1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133" h="133">
                    <a:moveTo>
                      <a:pt x="66" y="0"/>
                    </a:moveTo>
                    <a:cubicBezTo>
                      <a:pt x="29" y="0"/>
                      <a:pt x="0" y="30"/>
                      <a:pt x="0" y="67"/>
                    </a:cubicBezTo>
                    <a:cubicBezTo>
                      <a:pt x="0" y="103"/>
                      <a:pt x="29" y="133"/>
                      <a:pt x="66" y="133"/>
                    </a:cubicBezTo>
                    <a:cubicBezTo>
                      <a:pt x="103" y="133"/>
                      <a:pt x="133" y="103"/>
                      <a:pt x="133" y="67"/>
                    </a:cubicBezTo>
                    <a:cubicBezTo>
                      <a:pt x="133" y="30"/>
                      <a:pt x="103" y="0"/>
                      <a:pt x="66" y="0"/>
                    </a:cubicBezTo>
                    <a:close/>
                    <a:moveTo>
                      <a:pt x="60" y="103"/>
                    </a:moveTo>
                    <a:cubicBezTo>
                      <a:pt x="58" y="104"/>
                      <a:pt x="55" y="104"/>
                      <a:pt x="52" y="104"/>
                    </a:cubicBezTo>
                    <a:cubicBezTo>
                      <a:pt x="48" y="104"/>
                      <a:pt x="45" y="104"/>
                      <a:pt x="42" y="103"/>
                    </a:cubicBezTo>
                    <a:cubicBezTo>
                      <a:pt x="36" y="101"/>
                      <a:pt x="32" y="99"/>
                      <a:pt x="30" y="95"/>
                    </a:cubicBezTo>
                    <a:cubicBezTo>
                      <a:pt x="29" y="94"/>
                      <a:pt x="29" y="92"/>
                      <a:pt x="29" y="90"/>
                    </a:cubicBezTo>
                    <a:cubicBezTo>
                      <a:pt x="29" y="88"/>
                      <a:pt x="29" y="87"/>
                      <a:pt x="30" y="85"/>
                    </a:cubicBezTo>
                    <a:cubicBezTo>
                      <a:pt x="33" y="78"/>
                      <a:pt x="42" y="74"/>
                      <a:pt x="51" y="74"/>
                    </a:cubicBezTo>
                    <a:cubicBezTo>
                      <a:pt x="51" y="74"/>
                      <a:pt x="51" y="74"/>
                      <a:pt x="51" y="74"/>
                    </a:cubicBezTo>
                    <a:cubicBezTo>
                      <a:pt x="50" y="72"/>
                      <a:pt x="50" y="71"/>
                      <a:pt x="50" y="69"/>
                    </a:cubicBezTo>
                    <a:cubicBezTo>
                      <a:pt x="50" y="69"/>
                      <a:pt x="50" y="68"/>
                      <a:pt x="50" y="67"/>
                    </a:cubicBezTo>
                    <a:cubicBezTo>
                      <a:pt x="40" y="67"/>
                      <a:pt x="33" y="60"/>
                      <a:pt x="33" y="50"/>
                    </a:cubicBezTo>
                    <a:cubicBezTo>
                      <a:pt x="33" y="44"/>
                      <a:pt x="39" y="37"/>
                      <a:pt x="46" y="35"/>
                    </a:cubicBezTo>
                    <a:cubicBezTo>
                      <a:pt x="48" y="34"/>
                      <a:pt x="51" y="33"/>
                      <a:pt x="53" y="33"/>
                    </a:cubicBezTo>
                    <a:cubicBezTo>
                      <a:pt x="74" y="33"/>
                      <a:pt x="74" y="33"/>
                      <a:pt x="74" y="33"/>
                    </a:cubicBezTo>
                    <a:cubicBezTo>
                      <a:pt x="75" y="33"/>
                      <a:pt x="75" y="34"/>
                      <a:pt x="75" y="35"/>
                    </a:cubicBezTo>
                    <a:cubicBezTo>
                      <a:pt x="76" y="35"/>
                      <a:pt x="75" y="36"/>
                      <a:pt x="75" y="36"/>
                    </a:cubicBezTo>
                    <a:cubicBezTo>
                      <a:pt x="70" y="40"/>
                      <a:pt x="70" y="40"/>
                      <a:pt x="70" y="40"/>
                    </a:cubicBezTo>
                    <a:cubicBezTo>
                      <a:pt x="70" y="40"/>
                      <a:pt x="70" y="40"/>
                      <a:pt x="69" y="40"/>
                    </a:cubicBezTo>
                    <a:cubicBezTo>
                      <a:pt x="68" y="40"/>
                      <a:pt x="68" y="40"/>
                      <a:pt x="68" y="40"/>
                    </a:cubicBezTo>
                    <a:cubicBezTo>
                      <a:pt x="70" y="43"/>
                      <a:pt x="71" y="46"/>
                      <a:pt x="71" y="50"/>
                    </a:cubicBezTo>
                    <a:cubicBezTo>
                      <a:pt x="71" y="55"/>
                      <a:pt x="69" y="59"/>
                      <a:pt x="64" y="63"/>
                    </a:cubicBezTo>
                    <a:cubicBezTo>
                      <a:pt x="61" y="65"/>
                      <a:pt x="61" y="66"/>
                      <a:pt x="61" y="67"/>
                    </a:cubicBezTo>
                    <a:cubicBezTo>
                      <a:pt x="61" y="68"/>
                      <a:pt x="63" y="71"/>
                      <a:pt x="66" y="73"/>
                    </a:cubicBezTo>
                    <a:cubicBezTo>
                      <a:pt x="72" y="77"/>
                      <a:pt x="74" y="81"/>
                      <a:pt x="74" y="87"/>
                    </a:cubicBezTo>
                    <a:cubicBezTo>
                      <a:pt x="74" y="94"/>
                      <a:pt x="69" y="101"/>
                      <a:pt x="60" y="103"/>
                    </a:cubicBezTo>
                    <a:close/>
                    <a:moveTo>
                      <a:pt x="107" y="67"/>
                    </a:moveTo>
                    <a:cubicBezTo>
                      <a:pt x="107" y="68"/>
                      <a:pt x="107" y="69"/>
                      <a:pt x="106" y="69"/>
                    </a:cubicBezTo>
                    <a:cubicBezTo>
                      <a:pt x="94" y="69"/>
                      <a:pt x="94" y="69"/>
                      <a:pt x="94" y="69"/>
                    </a:cubicBezTo>
                    <a:cubicBezTo>
                      <a:pt x="94" y="81"/>
                      <a:pt x="94" y="81"/>
                      <a:pt x="94" y="81"/>
                    </a:cubicBezTo>
                    <a:cubicBezTo>
                      <a:pt x="94" y="82"/>
                      <a:pt x="93" y="82"/>
                      <a:pt x="92" y="82"/>
                    </a:cubicBezTo>
                    <a:cubicBezTo>
                      <a:pt x="89" y="82"/>
                      <a:pt x="89" y="82"/>
                      <a:pt x="89" y="82"/>
                    </a:cubicBezTo>
                    <a:cubicBezTo>
                      <a:pt x="88" y="82"/>
                      <a:pt x="87" y="82"/>
                      <a:pt x="87" y="81"/>
                    </a:cubicBezTo>
                    <a:cubicBezTo>
                      <a:pt x="87" y="69"/>
                      <a:pt x="87" y="69"/>
                      <a:pt x="87" y="69"/>
                    </a:cubicBezTo>
                    <a:cubicBezTo>
                      <a:pt x="75" y="69"/>
                      <a:pt x="75" y="69"/>
                      <a:pt x="75" y="69"/>
                    </a:cubicBezTo>
                    <a:cubicBezTo>
                      <a:pt x="74" y="69"/>
                      <a:pt x="74" y="68"/>
                      <a:pt x="74" y="67"/>
                    </a:cubicBezTo>
                    <a:cubicBezTo>
                      <a:pt x="74" y="64"/>
                      <a:pt x="74" y="64"/>
                      <a:pt x="74" y="64"/>
                    </a:cubicBezTo>
                    <a:cubicBezTo>
                      <a:pt x="74" y="63"/>
                      <a:pt x="74" y="62"/>
                      <a:pt x="75" y="62"/>
                    </a:cubicBezTo>
                    <a:cubicBezTo>
                      <a:pt x="87" y="62"/>
                      <a:pt x="87" y="62"/>
                      <a:pt x="87" y="62"/>
                    </a:cubicBezTo>
                    <a:cubicBezTo>
                      <a:pt x="87" y="50"/>
                      <a:pt x="87" y="50"/>
                      <a:pt x="87" y="50"/>
                    </a:cubicBezTo>
                    <a:cubicBezTo>
                      <a:pt x="87" y="49"/>
                      <a:pt x="88" y="49"/>
                      <a:pt x="89" y="49"/>
                    </a:cubicBezTo>
                    <a:cubicBezTo>
                      <a:pt x="92" y="49"/>
                      <a:pt x="92" y="49"/>
                      <a:pt x="92" y="49"/>
                    </a:cubicBezTo>
                    <a:cubicBezTo>
                      <a:pt x="93" y="49"/>
                      <a:pt x="94" y="49"/>
                      <a:pt x="94" y="50"/>
                    </a:cubicBezTo>
                    <a:cubicBezTo>
                      <a:pt x="94" y="62"/>
                      <a:pt x="94" y="62"/>
                      <a:pt x="94" y="62"/>
                    </a:cubicBezTo>
                    <a:cubicBezTo>
                      <a:pt x="106" y="62"/>
                      <a:pt x="106" y="62"/>
                      <a:pt x="106" y="62"/>
                    </a:cubicBezTo>
                    <a:cubicBezTo>
                      <a:pt x="107" y="62"/>
                      <a:pt x="107" y="63"/>
                      <a:pt x="107" y="64"/>
                    </a:cubicBezTo>
                    <a:lnTo>
                      <a:pt x="107" y="67"/>
                    </a:lnTo>
                    <a:close/>
                  </a:path>
                </a:pathLst>
              </a:custGeom>
              <a:grp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grpSp>
        <p:sp>
          <p:nvSpPr>
            <p:cNvPr id="63" name="Freeform 32">
              <a:extLst>
                <a:ext uri="{FF2B5EF4-FFF2-40B4-BE49-F238E27FC236}">
                  <a16:creationId xmlns:a16="http://schemas.microsoft.com/office/drawing/2014/main" id="{3B98821E-72EA-47B2-AF32-44C44AE928CD}"/>
                </a:ext>
              </a:extLst>
            </p:cNvPr>
            <p:cNvSpPr>
              <a:spLocks noEditPoints="1"/>
            </p:cNvSpPr>
            <p:nvPr/>
          </p:nvSpPr>
          <p:spPr bwMode="auto">
            <a:xfrm>
              <a:off x="8002294" y="2797565"/>
              <a:ext cx="957277" cy="479399"/>
            </a:xfrm>
            <a:custGeom>
              <a:avLst/>
              <a:gdLst>
                <a:gd name="T0" fmla="*/ 101 w 238"/>
                <a:gd name="T1" fmla="*/ 35 h 119"/>
                <a:gd name="T2" fmla="*/ 190 w 238"/>
                <a:gd name="T3" fmla="*/ 50 h 119"/>
                <a:gd name="T4" fmla="*/ 157 w 238"/>
                <a:gd name="T5" fmla="*/ 59 h 119"/>
                <a:gd name="T6" fmla="*/ 147 w 238"/>
                <a:gd name="T7" fmla="*/ 41 h 119"/>
                <a:gd name="T8" fmla="*/ 116 w 238"/>
                <a:gd name="T9" fmla="*/ 41 h 119"/>
                <a:gd name="T10" fmla="*/ 139 w 238"/>
                <a:gd name="T11" fmla="*/ 87 h 119"/>
                <a:gd name="T12" fmla="*/ 238 w 238"/>
                <a:gd name="T13" fmla="*/ 59 h 119"/>
                <a:gd name="T14" fmla="*/ 95 w 238"/>
                <a:gd name="T15" fmla="*/ 21 h 119"/>
                <a:gd name="T16" fmla="*/ 93 w 238"/>
                <a:gd name="T17" fmla="*/ 21 h 119"/>
                <a:gd name="T18" fmla="*/ 83 w 238"/>
                <a:gd name="T19" fmla="*/ 0 h 119"/>
                <a:gd name="T20" fmla="*/ 52 w 238"/>
                <a:gd name="T21" fmla="*/ 4 h 119"/>
                <a:gd name="T22" fmla="*/ 65 w 238"/>
                <a:gd name="T23" fmla="*/ 29 h 119"/>
                <a:gd name="T24" fmla="*/ 29 w 238"/>
                <a:gd name="T25" fmla="*/ 119 h 119"/>
                <a:gd name="T26" fmla="*/ 128 w 238"/>
                <a:gd name="T27" fmla="*/ 91 h 119"/>
                <a:gd name="T28" fmla="*/ 101 w 238"/>
                <a:gd name="T29" fmla="*/ 35 h 119"/>
                <a:gd name="T30" fmla="*/ 56 w 238"/>
                <a:gd name="T31" fmla="*/ 86 h 119"/>
                <a:gd name="T32" fmla="*/ 74 w 238"/>
                <a:gd name="T33" fmla="*/ 47 h 119"/>
                <a:gd name="T34" fmla="*/ 89 w 238"/>
                <a:gd name="T35" fmla="*/ 78 h 119"/>
                <a:gd name="T36" fmla="*/ 56 w 238"/>
                <a:gd name="T37" fmla="*/ 86 h 1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38" h="119">
                  <a:moveTo>
                    <a:pt x="101" y="35"/>
                  </a:moveTo>
                  <a:cubicBezTo>
                    <a:pt x="149" y="21"/>
                    <a:pt x="190" y="50"/>
                    <a:pt x="190" y="50"/>
                  </a:cubicBezTo>
                  <a:cubicBezTo>
                    <a:pt x="157" y="59"/>
                    <a:pt x="157" y="59"/>
                    <a:pt x="157" y="59"/>
                  </a:cubicBezTo>
                  <a:cubicBezTo>
                    <a:pt x="147" y="41"/>
                    <a:pt x="147" y="41"/>
                    <a:pt x="147" y="41"/>
                  </a:cubicBezTo>
                  <a:cubicBezTo>
                    <a:pt x="138" y="40"/>
                    <a:pt x="127" y="39"/>
                    <a:pt x="116" y="41"/>
                  </a:cubicBezTo>
                  <a:cubicBezTo>
                    <a:pt x="139" y="87"/>
                    <a:pt x="139" y="87"/>
                    <a:pt x="139" y="87"/>
                  </a:cubicBezTo>
                  <a:cubicBezTo>
                    <a:pt x="238" y="59"/>
                    <a:pt x="238" y="59"/>
                    <a:pt x="238" y="59"/>
                  </a:cubicBezTo>
                  <a:cubicBezTo>
                    <a:pt x="238" y="59"/>
                    <a:pt x="202" y="3"/>
                    <a:pt x="95" y="21"/>
                  </a:cubicBezTo>
                  <a:cubicBezTo>
                    <a:pt x="95" y="21"/>
                    <a:pt x="94" y="21"/>
                    <a:pt x="93" y="21"/>
                  </a:cubicBezTo>
                  <a:cubicBezTo>
                    <a:pt x="83" y="0"/>
                    <a:pt x="83" y="0"/>
                    <a:pt x="83" y="0"/>
                  </a:cubicBezTo>
                  <a:cubicBezTo>
                    <a:pt x="52" y="4"/>
                    <a:pt x="52" y="4"/>
                    <a:pt x="52" y="4"/>
                  </a:cubicBezTo>
                  <a:cubicBezTo>
                    <a:pt x="65" y="29"/>
                    <a:pt x="65" y="29"/>
                    <a:pt x="65" y="29"/>
                  </a:cubicBezTo>
                  <a:cubicBezTo>
                    <a:pt x="0" y="56"/>
                    <a:pt x="29" y="119"/>
                    <a:pt x="29" y="119"/>
                  </a:cubicBezTo>
                  <a:cubicBezTo>
                    <a:pt x="128" y="91"/>
                    <a:pt x="128" y="91"/>
                    <a:pt x="128" y="91"/>
                  </a:cubicBezTo>
                  <a:lnTo>
                    <a:pt x="101" y="35"/>
                  </a:lnTo>
                  <a:close/>
                  <a:moveTo>
                    <a:pt x="56" y="86"/>
                  </a:moveTo>
                  <a:cubicBezTo>
                    <a:pt x="56" y="86"/>
                    <a:pt x="46" y="65"/>
                    <a:pt x="74" y="47"/>
                  </a:cubicBezTo>
                  <a:cubicBezTo>
                    <a:pt x="89" y="78"/>
                    <a:pt x="89" y="78"/>
                    <a:pt x="89" y="78"/>
                  </a:cubicBezTo>
                  <a:lnTo>
                    <a:pt x="56" y="86"/>
                  </a:lnTo>
                  <a:close/>
                </a:path>
              </a:pathLst>
            </a:custGeom>
            <a:solidFill>
              <a:srgbClr val="CCF2EA"/>
            </a:solid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grpSp>
          <p:nvGrpSpPr>
            <p:cNvPr id="64" name="Group 36">
              <a:extLst>
                <a:ext uri="{FF2B5EF4-FFF2-40B4-BE49-F238E27FC236}">
                  <a16:creationId xmlns:a16="http://schemas.microsoft.com/office/drawing/2014/main" id="{3B85DAA2-5B47-4200-9C17-B83FF5E67072}"/>
                </a:ext>
              </a:extLst>
            </p:cNvPr>
            <p:cNvGrpSpPr/>
            <p:nvPr/>
          </p:nvGrpSpPr>
          <p:grpSpPr>
            <a:xfrm>
              <a:off x="10049252" y="3710706"/>
              <a:ext cx="590498" cy="369823"/>
              <a:chOff x="3913188" y="3711575"/>
              <a:chExt cx="615950" cy="385763"/>
            </a:xfrm>
            <a:solidFill>
              <a:srgbClr val="CCF2EA"/>
            </a:solidFill>
          </p:grpSpPr>
          <p:sp>
            <p:nvSpPr>
              <p:cNvPr id="96" name="Freeform 33">
                <a:extLst>
                  <a:ext uri="{FF2B5EF4-FFF2-40B4-BE49-F238E27FC236}">
                    <a16:creationId xmlns:a16="http://schemas.microsoft.com/office/drawing/2014/main" id="{FC78BA58-64E8-44D7-9114-9CDA3B3234A4}"/>
                  </a:ext>
                </a:extLst>
              </p:cNvPr>
              <p:cNvSpPr>
                <a:spLocks noEditPoints="1"/>
              </p:cNvSpPr>
              <p:nvPr/>
            </p:nvSpPr>
            <p:spPr bwMode="auto">
              <a:xfrm>
                <a:off x="3913188" y="3711575"/>
                <a:ext cx="314325" cy="377825"/>
              </a:xfrm>
              <a:custGeom>
                <a:avLst/>
                <a:gdLst>
                  <a:gd name="T0" fmla="*/ 57 w 75"/>
                  <a:gd name="T1" fmla="*/ 41 h 90"/>
                  <a:gd name="T2" fmla="*/ 71 w 75"/>
                  <a:gd name="T3" fmla="*/ 24 h 90"/>
                  <a:gd name="T4" fmla="*/ 46 w 75"/>
                  <a:gd name="T5" fmla="*/ 0 h 90"/>
                  <a:gd name="T6" fmla="*/ 20 w 75"/>
                  <a:gd name="T7" fmla="*/ 0 h 90"/>
                  <a:gd name="T8" fmla="*/ 19 w 75"/>
                  <a:gd name="T9" fmla="*/ 0 h 90"/>
                  <a:gd name="T10" fmla="*/ 0 w 75"/>
                  <a:gd name="T11" fmla="*/ 0 h 90"/>
                  <a:gd name="T12" fmla="*/ 0 w 75"/>
                  <a:gd name="T13" fmla="*/ 89 h 90"/>
                  <a:gd name="T14" fmla="*/ 19 w 75"/>
                  <a:gd name="T15" fmla="*/ 89 h 90"/>
                  <a:gd name="T16" fmla="*/ 20 w 75"/>
                  <a:gd name="T17" fmla="*/ 89 h 90"/>
                  <a:gd name="T18" fmla="*/ 46 w 75"/>
                  <a:gd name="T19" fmla="*/ 89 h 90"/>
                  <a:gd name="T20" fmla="*/ 74 w 75"/>
                  <a:gd name="T21" fmla="*/ 63 h 90"/>
                  <a:gd name="T22" fmla="*/ 57 w 75"/>
                  <a:gd name="T23" fmla="*/ 41 h 90"/>
                  <a:gd name="T24" fmla="*/ 20 w 75"/>
                  <a:gd name="T25" fmla="*/ 16 h 90"/>
                  <a:gd name="T26" fmla="*/ 42 w 75"/>
                  <a:gd name="T27" fmla="*/ 16 h 90"/>
                  <a:gd name="T28" fmla="*/ 46 w 75"/>
                  <a:gd name="T29" fmla="*/ 16 h 90"/>
                  <a:gd name="T30" fmla="*/ 52 w 75"/>
                  <a:gd name="T31" fmla="*/ 25 h 90"/>
                  <a:gd name="T32" fmla="*/ 44 w 75"/>
                  <a:gd name="T33" fmla="*/ 36 h 90"/>
                  <a:gd name="T34" fmla="*/ 20 w 75"/>
                  <a:gd name="T35" fmla="*/ 36 h 90"/>
                  <a:gd name="T36" fmla="*/ 20 w 75"/>
                  <a:gd name="T37" fmla="*/ 16 h 90"/>
                  <a:gd name="T38" fmla="*/ 44 w 75"/>
                  <a:gd name="T39" fmla="*/ 73 h 90"/>
                  <a:gd name="T40" fmla="*/ 43 w 75"/>
                  <a:gd name="T41" fmla="*/ 73 h 90"/>
                  <a:gd name="T42" fmla="*/ 20 w 75"/>
                  <a:gd name="T43" fmla="*/ 73 h 90"/>
                  <a:gd name="T44" fmla="*/ 20 w 75"/>
                  <a:gd name="T45" fmla="*/ 49 h 90"/>
                  <a:gd name="T46" fmla="*/ 46 w 75"/>
                  <a:gd name="T47" fmla="*/ 49 h 90"/>
                  <a:gd name="T48" fmla="*/ 55 w 75"/>
                  <a:gd name="T49" fmla="*/ 62 h 90"/>
                  <a:gd name="T50" fmla="*/ 44 w 75"/>
                  <a:gd name="T51" fmla="*/ 73 h 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75" h="90">
                    <a:moveTo>
                      <a:pt x="57" y="41"/>
                    </a:moveTo>
                    <a:cubicBezTo>
                      <a:pt x="57" y="41"/>
                      <a:pt x="71" y="40"/>
                      <a:pt x="71" y="24"/>
                    </a:cubicBezTo>
                    <a:cubicBezTo>
                      <a:pt x="71" y="8"/>
                      <a:pt x="60" y="0"/>
                      <a:pt x="46" y="0"/>
                    </a:cubicBezTo>
                    <a:cubicBezTo>
                      <a:pt x="20" y="0"/>
                      <a:pt x="20" y="0"/>
                      <a:pt x="20" y="0"/>
                    </a:cubicBezTo>
                    <a:cubicBezTo>
                      <a:pt x="19" y="0"/>
                      <a:pt x="19" y="0"/>
                      <a:pt x="19" y="0"/>
                    </a:cubicBezTo>
                    <a:cubicBezTo>
                      <a:pt x="0" y="0"/>
                      <a:pt x="0" y="0"/>
                      <a:pt x="0" y="0"/>
                    </a:cubicBezTo>
                    <a:cubicBezTo>
                      <a:pt x="0" y="89"/>
                      <a:pt x="0" y="89"/>
                      <a:pt x="0" y="89"/>
                    </a:cubicBezTo>
                    <a:cubicBezTo>
                      <a:pt x="19" y="89"/>
                      <a:pt x="19" y="89"/>
                      <a:pt x="19" y="89"/>
                    </a:cubicBezTo>
                    <a:cubicBezTo>
                      <a:pt x="20" y="89"/>
                      <a:pt x="20" y="89"/>
                      <a:pt x="20" y="89"/>
                    </a:cubicBezTo>
                    <a:cubicBezTo>
                      <a:pt x="46" y="89"/>
                      <a:pt x="46" y="89"/>
                      <a:pt x="46" y="89"/>
                    </a:cubicBezTo>
                    <a:cubicBezTo>
                      <a:pt x="46" y="89"/>
                      <a:pt x="74" y="90"/>
                      <a:pt x="74" y="63"/>
                    </a:cubicBezTo>
                    <a:cubicBezTo>
                      <a:pt x="74" y="63"/>
                      <a:pt x="75" y="41"/>
                      <a:pt x="57" y="41"/>
                    </a:cubicBezTo>
                    <a:close/>
                    <a:moveTo>
                      <a:pt x="20" y="16"/>
                    </a:moveTo>
                    <a:cubicBezTo>
                      <a:pt x="42" y="16"/>
                      <a:pt x="42" y="16"/>
                      <a:pt x="42" y="16"/>
                    </a:cubicBezTo>
                    <a:cubicBezTo>
                      <a:pt x="46" y="16"/>
                      <a:pt x="46" y="16"/>
                      <a:pt x="46" y="16"/>
                    </a:cubicBezTo>
                    <a:cubicBezTo>
                      <a:pt x="46" y="16"/>
                      <a:pt x="52" y="16"/>
                      <a:pt x="52" y="25"/>
                    </a:cubicBezTo>
                    <a:cubicBezTo>
                      <a:pt x="52" y="34"/>
                      <a:pt x="48" y="36"/>
                      <a:pt x="44" y="36"/>
                    </a:cubicBezTo>
                    <a:cubicBezTo>
                      <a:pt x="20" y="36"/>
                      <a:pt x="20" y="36"/>
                      <a:pt x="20" y="36"/>
                    </a:cubicBezTo>
                    <a:lnTo>
                      <a:pt x="20" y="16"/>
                    </a:lnTo>
                    <a:close/>
                    <a:moveTo>
                      <a:pt x="44" y="73"/>
                    </a:moveTo>
                    <a:cubicBezTo>
                      <a:pt x="44" y="73"/>
                      <a:pt x="43" y="73"/>
                      <a:pt x="43" y="73"/>
                    </a:cubicBezTo>
                    <a:cubicBezTo>
                      <a:pt x="20" y="73"/>
                      <a:pt x="20" y="73"/>
                      <a:pt x="20" y="73"/>
                    </a:cubicBezTo>
                    <a:cubicBezTo>
                      <a:pt x="20" y="49"/>
                      <a:pt x="20" y="49"/>
                      <a:pt x="20" y="49"/>
                    </a:cubicBezTo>
                    <a:cubicBezTo>
                      <a:pt x="46" y="49"/>
                      <a:pt x="46" y="49"/>
                      <a:pt x="46" y="49"/>
                    </a:cubicBezTo>
                    <a:cubicBezTo>
                      <a:pt x="46" y="49"/>
                      <a:pt x="55" y="49"/>
                      <a:pt x="55" y="62"/>
                    </a:cubicBezTo>
                    <a:cubicBezTo>
                      <a:pt x="55" y="72"/>
                      <a:pt x="48" y="73"/>
                      <a:pt x="44" y="73"/>
                    </a:cubicBezTo>
                    <a:close/>
                  </a:path>
                </a:pathLst>
              </a:custGeom>
              <a:grp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sp>
            <p:nvSpPr>
              <p:cNvPr id="97" name="Freeform 34">
                <a:extLst>
                  <a:ext uri="{FF2B5EF4-FFF2-40B4-BE49-F238E27FC236}">
                    <a16:creationId xmlns:a16="http://schemas.microsoft.com/office/drawing/2014/main" id="{B2CD9B71-EA9B-4091-B652-0C6E737A1C2C}"/>
                  </a:ext>
                </a:extLst>
              </p:cNvPr>
              <p:cNvSpPr>
                <a:spLocks noEditPoints="1"/>
              </p:cNvSpPr>
              <p:nvPr/>
            </p:nvSpPr>
            <p:spPr bwMode="auto">
              <a:xfrm>
                <a:off x="4227513" y="3808413"/>
                <a:ext cx="301625" cy="288925"/>
              </a:xfrm>
              <a:custGeom>
                <a:avLst/>
                <a:gdLst>
                  <a:gd name="T0" fmla="*/ 36 w 72"/>
                  <a:gd name="T1" fmla="*/ 0 h 69"/>
                  <a:gd name="T2" fmla="*/ 2 w 72"/>
                  <a:gd name="T3" fmla="*/ 34 h 69"/>
                  <a:gd name="T4" fmla="*/ 36 w 72"/>
                  <a:gd name="T5" fmla="*/ 68 h 69"/>
                  <a:gd name="T6" fmla="*/ 66 w 72"/>
                  <a:gd name="T7" fmla="*/ 44 h 69"/>
                  <a:gd name="T8" fmla="*/ 51 w 72"/>
                  <a:gd name="T9" fmla="*/ 44 h 69"/>
                  <a:gd name="T10" fmla="*/ 37 w 72"/>
                  <a:gd name="T11" fmla="*/ 54 h 69"/>
                  <a:gd name="T12" fmla="*/ 21 w 72"/>
                  <a:gd name="T13" fmla="*/ 38 h 69"/>
                  <a:gd name="T14" fmla="*/ 67 w 72"/>
                  <a:gd name="T15" fmla="*/ 38 h 69"/>
                  <a:gd name="T16" fmla="*/ 36 w 72"/>
                  <a:gd name="T17" fmla="*/ 0 h 69"/>
                  <a:gd name="T18" fmla="*/ 21 w 72"/>
                  <a:gd name="T19" fmla="*/ 26 h 69"/>
                  <a:gd name="T20" fmla="*/ 37 w 72"/>
                  <a:gd name="T21" fmla="*/ 13 h 69"/>
                  <a:gd name="T22" fmla="*/ 50 w 72"/>
                  <a:gd name="T23" fmla="*/ 26 h 69"/>
                  <a:gd name="T24" fmla="*/ 21 w 72"/>
                  <a:gd name="T25" fmla="*/ 26 h 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72" h="69">
                    <a:moveTo>
                      <a:pt x="36" y="0"/>
                    </a:moveTo>
                    <a:cubicBezTo>
                      <a:pt x="2" y="0"/>
                      <a:pt x="2" y="34"/>
                      <a:pt x="2" y="34"/>
                    </a:cubicBezTo>
                    <a:cubicBezTo>
                      <a:pt x="2" y="34"/>
                      <a:pt x="0" y="68"/>
                      <a:pt x="36" y="68"/>
                    </a:cubicBezTo>
                    <a:cubicBezTo>
                      <a:pt x="36" y="68"/>
                      <a:pt x="66" y="69"/>
                      <a:pt x="66" y="44"/>
                    </a:cubicBezTo>
                    <a:cubicBezTo>
                      <a:pt x="51" y="44"/>
                      <a:pt x="51" y="44"/>
                      <a:pt x="51" y="44"/>
                    </a:cubicBezTo>
                    <a:cubicBezTo>
                      <a:pt x="51" y="44"/>
                      <a:pt x="51" y="54"/>
                      <a:pt x="37" y="54"/>
                    </a:cubicBezTo>
                    <a:cubicBezTo>
                      <a:pt x="37" y="54"/>
                      <a:pt x="21" y="55"/>
                      <a:pt x="21" y="38"/>
                    </a:cubicBezTo>
                    <a:cubicBezTo>
                      <a:pt x="67" y="38"/>
                      <a:pt x="67" y="38"/>
                      <a:pt x="67" y="38"/>
                    </a:cubicBezTo>
                    <a:cubicBezTo>
                      <a:pt x="67" y="38"/>
                      <a:pt x="72" y="0"/>
                      <a:pt x="36" y="0"/>
                    </a:cubicBezTo>
                    <a:close/>
                    <a:moveTo>
                      <a:pt x="21" y="26"/>
                    </a:moveTo>
                    <a:cubicBezTo>
                      <a:pt x="21" y="26"/>
                      <a:pt x="23" y="13"/>
                      <a:pt x="37" y="13"/>
                    </a:cubicBezTo>
                    <a:cubicBezTo>
                      <a:pt x="50" y="13"/>
                      <a:pt x="50" y="26"/>
                      <a:pt x="50" y="26"/>
                    </a:cubicBezTo>
                    <a:lnTo>
                      <a:pt x="21" y="26"/>
                    </a:lnTo>
                    <a:close/>
                  </a:path>
                </a:pathLst>
              </a:custGeom>
              <a:grp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sp>
            <p:nvSpPr>
              <p:cNvPr id="98" name="Rectangle 35">
                <a:extLst>
                  <a:ext uri="{FF2B5EF4-FFF2-40B4-BE49-F238E27FC236}">
                    <a16:creationId xmlns:a16="http://schemas.microsoft.com/office/drawing/2014/main" id="{E77A267E-0760-4234-A8D8-DB115A1E8A80}"/>
                  </a:ext>
                </a:extLst>
              </p:cNvPr>
              <p:cNvSpPr>
                <a:spLocks noChangeArrowheads="1"/>
              </p:cNvSpPr>
              <p:nvPr/>
            </p:nvSpPr>
            <p:spPr bwMode="auto">
              <a:xfrm>
                <a:off x="4298951" y="3736975"/>
                <a:ext cx="155575" cy="41275"/>
              </a:xfrm>
              <a:prstGeom prst="rect">
                <a:avLst/>
              </a:prstGeom>
              <a:grp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grpSp>
        <p:sp>
          <p:nvSpPr>
            <p:cNvPr id="65" name="Freeform 37">
              <a:extLst>
                <a:ext uri="{FF2B5EF4-FFF2-40B4-BE49-F238E27FC236}">
                  <a16:creationId xmlns:a16="http://schemas.microsoft.com/office/drawing/2014/main" id="{AC2415C4-8CDD-4029-BF73-08A7C305A2B5}"/>
                </a:ext>
              </a:extLst>
            </p:cNvPr>
            <p:cNvSpPr/>
            <p:nvPr/>
          </p:nvSpPr>
          <p:spPr bwMode="auto">
            <a:xfrm>
              <a:off x="9329393" y="2449050"/>
              <a:ext cx="837046" cy="806608"/>
            </a:xfrm>
            <a:custGeom>
              <a:avLst/>
              <a:gdLst>
                <a:gd name="T0" fmla="*/ 0 w 208"/>
                <a:gd name="T1" fmla="*/ 68 h 201"/>
                <a:gd name="T2" fmla="*/ 8 w 208"/>
                <a:gd name="T3" fmla="*/ 78 h 201"/>
                <a:gd name="T4" fmla="*/ 31 w 208"/>
                <a:gd name="T5" fmla="*/ 72 h 201"/>
                <a:gd name="T6" fmla="*/ 64 w 208"/>
                <a:gd name="T7" fmla="*/ 172 h 201"/>
                <a:gd name="T8" fmla="*/ 106 w 208"/>
                <a:gd name="T9" fmla="*/ 189 h 201"/>
                <a:gd name="T10" fmla="*/ 197 w 208"/>
                <a:gd name="T11" fmla="*/ 62 h 201"/>
                <a:gd name="T12" fmla="*/ 114 w 208"/>
                <a:gd name="T13" fmla="*/ 67 h 201"/>
                <a:gd name="T14" fmla="*/ 137 w 208"/>
                <a:gd name="T15" fmla="*/ 94 h 201"/>
                <a:gd name="T16" fmla="*/ 109 w 208"/>
                <a:gd name="T17" fmla="*/ 130 h 201"/>
                <a:gd name="T18" fmla="*/ 93 w 208"/>
                <a:gd name="T19" fmla="*/ 90 h 201"/>
                <a:gd name="T20" fmla="*/ 60 w 208"/>
                <a:gd name="T21" fmla="*/ 22 h 201"/>
                <a:gd name="T22" fmla="*/ 0 w 208"/>
                <a:gd name="T23" fmla="*/ 68 h 2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08" h="201">
                  <a:moveTo>
                    <a:pt x="0" y="68"/>
                  </a:moveTo>
                  <a:cubicBezTo>
                    <a:pt x="8" y="78"/>
                    <a:pt x="8" y="78"/>
                    <a:pt x="8" y="78"/>
                  </a:cubicBezTo>
                  <a:cubicBezTo>
                    <a:pt x="8" y="78"/>
                    <a:pt x="25" y="65"/>
                    <a:pt x="31" y="72"/>
                  </a:cubicBezTo>
                  <a:cubicBezTo>
                    <a:pt x="36" y="78"/>
                    <a:pt x="57" y="157"/>
                    <a:pt x="64" y="172"/>
                  </a:cubicBezTo>
                  <a:cubicBezTo>
                    <a:pt x="70" y="184"/>
                    <a:pt x="87" y="201"/>
                    <a:pt x="106" y="189"/>
                  </a:cubicBezTo>
                  <a:cubicBezTo>
                    <a:pt x="125" y="177"/>
                    <a:pt x="186" y="124"/>
                    <a:pt x="197" y="62"/>
                  </a:cubicBezTo>
                  <a:cubicBezTo>
                    <a:pt x="208" y="0"/>
                    <a:pt x="123" y="13"/>
                    <a:pt x="114" y="67"/>
                  </a:cubicBezTo>
                  <a:cubicBezTo>
                    <a:pt x="137" y="54"/>
                    <a:pt x="149" y="73"/>
                    <a:pt x="137" y="94"/>
                  </a:cubicBezTo>
                  <a:cubicBezTo>
                    <a:pt x="126" y="116"/>
                    <a:pt x="115" y="130"/>
                    <a:pt x="109" y="130"/>
                  </a:cubicBezTo>
                  <a:cubicBezTo>
                    <a:pt x="104" y="130"/>
                    <a:pt x="100" y="116"/>
                    <a:pt x="93" y="90"/>
                  </a:cubicBezTo>
                  <a:cubicBezTo>
                    <a:pt x="87" y="64"/>
                    <a:pt x="87" y="17"/>
                    <a:pt x="60" y="22"/>
                  </a:cubicBezTo>
                  <a:cubicBezTo>
                    <a:pt x="34" y="27"/>
                    <a:pt x="0" y="68"/>
                    <a:pt x="0" y="68"/>
                  </a:cubicBezTo>
                  <a:close/>
                </a:path>
              </a:pathLst>
            </a:custGeom>
            <a:solidFill>
              <a:srgbClr val="CCF2EA"/>
            </a:solid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grpSp>
          <p:nvGrpSpPr>
            <p:cNvPr id="66" name="Group 38">
              <a:extLst>
                <a:ext uri="{FF2B5EF4-FFF2-40B4-BE49-F238E27FC236}">
                  <a16:creationId xmlns:a16="http://schemas.microsoft.com/office/drawing/2014/main" id="{9097A412-5631-4A3A-AABD-F3AAB13503F6}"/>
                </a:ext>
              </a:extLst>
            </p:cNvPr>
            <p:cNvGrpSpPr/>
            <p:nvPr/>
          </p:nvGrpSpPr>
          <p:grpSpPr>
            <a:xfrm>
              <a:off x="7407230" y="1217830"/>
              <a:ext cx="905533" cy="905531"/>
              <a:chOff x="1157288" y="1111250"/>
              <a:chExt cx="944563" cy="944562"/>
            </a:xfrm>
            <a:solidFill>
              <a:srgbClr val="CCF2EA"/>
            </a:solidFill>
          </p:grpSpPr>
          <p:sp>
            <p:nvSpPr>
              <p:cNvPr id="91" name="Freeform 45">
                <a:extLst>
                  <a:ext uri="{FF2B5EF4-FFF2-40B4-BE49-F238E27FC236}">
                    <a16:creationId xmlns:a16="http://schemas.microsoft.com/office/drawing/2014/main" id="{02A5912C-1B3B-404F-B5B7-A11A835F220C}"/>
                  </a:ext>
                </a:extLst>
              </p:cNvPr>
              <p:cNvSpPr/>
              <p:nvPr/>
            </p:nvSpPr>
            <p:spPr bwMode="auto">
              <a:xfrm>
                <a:off x="1463676" y="1111250"/>
                <a:ext cx="360363" cy="357187"/>
              </a:xfrm>
              <a:custGeom>
                <a:avLst/>
                <a:gdLst>
                  <a:gd name="T0" fmla="*/ 86 w 86"/>
                  <a:gd name="T1" fmla="*/ 10 h 85"/>
                  <a:gd name="T2" fmla="*/ 40 w 86"/>
                  <a:gd name="T3" fmla="*/ 0 h 85"/>
                  <a:gd name="T4" fmla="*/ 0 w 86"/>
                  <a:gd name="T5" fmla="*/ 8 h 85"/>
                  <a:gd name="T6" fmla="*/ 86 w 86"/>
                  <a:gd name="T7" fmla="*/ 85 h 85"/>
                  <a:gd name="T8" fmla="*/ 86 w 86"/>
                  <a:gd name="T9" fmla="*/ 10 h 85"/>
                </a:gdLst>
                <a:ahLst/>
                <a:cxnLst>
                  <a:cxn ang="0">
                    <a:pos x="T0" y="T1"/>
                  </a:cxn>
                  <a:cxn ang="0">
                    <a:pos x="T2" y="T3"/>
                  </a:cxn>
                  <a:cxn ang="0">
                    <a:pos x="T4" y="T5"/>
                  </a:cxn>
                  <a:cxn ang="0">
                    <a:pos x="T6" y="T7"/>
                  </a:cxn>
                  <a:cxn ang="0">
                    <a:pos x="T8" y="T9"/>
                  </a:cxn>
                </a:cxnLst>
                <a:rect l="0" t="0" r="r" b="b"/>
                <a:pathLst>
                  <a:path w="86" h="85">
                    <a:moveTo>
                      <a:pt x="86" y="10"/>
                    </a:moveTo>
                    <a:cubicBezTo>
                      <a:pt x="71" y="4"/>
                      <a:pt x="56" y="0"/>
                      <a:pt x="40" y="0"/>
                    </a:cubicBezTo>
                    <a:cubicBezTo>
                      <a:pt x="26" y="0"/>
                      <a:pt x="13" y="3"/>
                      <a:pt x="0" y="8"/>
                    </a:cubicBezTo>
                    <a:cubicBezTo>
                      <a:pt x="3" y="10"/>
                      <a:pt x="82" y="82"/>
                      <a:pt x="86" y="85"/>
                    </a:cubicBezTo>
                    <a:cubicBezTo>
                      <a:pt x="86" y="80"/>
                      <a:pt x="86" y="12"/>
                      <a:pt x="86" y="10"/>
                    </a:cubicBezTo>
                    <a:close/>
                  </a:path>
                </a:pathLst>
              </a:custGeom>
              <a:grp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sp>
            <p:nvSpPr>
              <p:cNvPr id="92" name="Freeform 46">
                <a:extLst>
                  <a:ext uri="{FF2B5EF4-FFF2-40B4-BE49-F238E27FC236}">
                    <a16:creationId xmlns:a16="http://schemas.microsoft.com/office/drawing/2014/main" id="{CFAA3A1E-09E1-446F-91B9-B59CA5F1F5C5}"/>
                  </a:ext>
                </a:extLst>
              </p:cNvPr>
              <p:cNvSpPr/>
              <p:nvPr/>
            </p:nvSpPr>
            <p:spPr bwMode="auto">
              <a:xfrm>
                <a:off x="1190626" y="1581150"/>
                <a:ext cx="196850" cy="406400"/>
              </a:xfrm>
              <a:custGeom>
                <a:avLst/>
                <a:gdLst>
                  <a:gd name="T0" fmla="*/ 47 w 47"/>
                  <a:gd name="T1" fmla="*/ 97 h 97"/>
                  <a:gd name="T2" fmla="*/ 47 w 47"/>
                  <a:gd name="T3" fmla="*/ 0 h 97"/>
                  <a:gd name="T4" fmla="*/ 0 w 47"/>
                  <a:gd name="T5" fmla="*/ 42 h 97"/>
                  <a:gd name="T6" fmla="*/ 47 w 47"/>
                  <a:gd name="T7" fmla="*/ 97 h 97"/>
                </a:gdLst>
                <a:ahLst/>
                <a:cxnLst>
                  <a:cxn ang="0">
                    <a:pos x="T0" y="T1"/>
                  </a:cxn>
                  <a:cxn ang="0">
                    <a:pos x="T2" y="T3"/>
                  </a:cxn>
                  <a:cxn ang="0">
                    <a:pos x="T4" y="T5"/>
                  </a:cxn>
                  <a:cxn ang="0">
                    <a:pos x="T6" y="T7"/>
                  </a:cxn>
                </a:cxnLst>
                <a:rect l="0" t="0" r="r" b="b"/>
                <a:pathLst>
                  <a:path w="47" h="97">
                    <a:moveTo>
                      <a:pt x="47" y="97"/>
                    </a:moveTo>
                    <a:cubicBezTo>
                      <a:pt x="47" y="92"/>
                      <a:pt x="47" y="5"/>
                      <a:pt x="47" y="0"/>
                    </a:cubicBezTo>
                    <a:cubicBezTo>
                      <a:pt x="43" y="3"/>
                      <a:pt x="2" y="41"/>
                      <a:pt x="0" y="42"/>
                    </a:cubicBezTo>
                    <a:cubicBezTo>
                      <a:pt x="9" y="65"/>
                      <a:pt x="26" y="84"/>
                      <a:pt x="47" y="97"/>
                    </a:cubicBezTo>
                    <a:close/>
                  </a:path>
                </a:pathLst>
              </a:custGeom>
              <a:grp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sp>
            <p:nvSpPr>
              <p:cNvPr id="93" name="Freeform 47">
                <a:extLst>
                  <a:ext uri="{FF2B5EF4-FFF2-40B4-BE49-F238E27FC236}">
                    <a16:creationId xmlns:a16="http://schemas.microsoft.com/office/drawing/2014/main" id="{35274B31-3820-4B73-92B9-EC92887020DD}"/>
                  </a:ext>
                </a:extLst>
              </p:cNvPr>
              <p:cNvSpPr/>
              <p:nvPr/>
            </p:nvSpPr>
            <p:spPr bwMode="auto">
              <a:xfrm>
                <a:off x="1157288" y="1166813"/>
                <a:ext cx="436563" cy="539750"/>
              </a:xfrm>
              <a:custGeom>
                <a:avLst/>
                <a:gdLst>
                  <a:gd name="T0" fmla="*/ 0 w 104"/>
                  <a:gd name="T1" fmla="*/ 100 h 129"/>
                  <a:gd name="T2" fmla="*/ 4 w 104"/>
                  <a:gd name="T3" fmla="*/ 129 h 129"/>
                  <a:gd name="T4" fmla="*/ 104 w 104"/>
                  <a:gd name="T5" fmla="*/ 38 h 129"/>
                  <a:gd name="T6" fmla="*/ 61 w 104"/>
                  <a:gd name="T7" fmla="*/ 0 h 129"/>
                  <a:gd name="T8" fmla="*/ 0 w 104"/>
                  <a:gd name="T9" fmla="*/ 100 h 129"/>
                </a:gdLst>
                <a:ahLst/>
                <a:cxnLst>
                  <a:cxn ang="0">
                    <a:pos x="T0" y="T1"/>
                  </a:cxn>
                  <a:cxn ang="0">
                    <a:pos x="T2" y="T3"/>
                  </a:cxn>
                  <a:cxn ang="0">
                    <a:pos x="T4" y="T5"/>
                  </a:cxn>
                  <a:cxn ang="0">
                    <a:pos x="T6" y="T7"/>
                  </a:cxn>
                  <a:cxn ang="0">
                    <a:pos x="T8" y="T9"/>
                  </a:cxn>
                </a:cxnLst>
                <a:rect l="0" t="0" r="r" b="b"/>
                <a:pathLst>
                  <a:path w="104" h="129">
                    <a:moveTo>
                      <a:pt x="0" y="100"/>
                    </a:moveTo>
                    <a:cubicBezTo>
                      <a:pt x="0" y="109"/>
                      <a:pt x="2" y="119"/>
                      <a:pt x="4" y="129"/>
                    </a:cubicBezTo>
                    <a:cubicBezTo>
                      <a:pt x="7" y="126"/>
                      <a:pt x="102" y="40"/>
                      <a:pt x="104" y="38"/>
                    </a:cubicBezTo>
                    <a:cubicBezTo>
                      <a:pt x="102" y="37"/>
                      <a:pt x="63" y="1"/>
                      <a:pt x="61" y="0"/>
                    </a:cubicBezTo>
                    <a:cubicBezTo>
                      <a:pt x="24" y="19"/>
                      <a:pt x="0" y="57"/>
                      <a:pt x="0" y="100"/>
                    </a:cubicBezTo>
                    <a:close/>
                  </a:path>
                </a:pathLst>
              </a:custGeom>
              <a:grp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sp>
            <p:nvSpPr>
              <p:cNvPr id="94" name="Freeform 48">
                <a:extLst>
                  <a:ext uri="{FF2B5EF4-FFF2-40B4-BE49-F238E27FC236}">
                    <a16:creationId xmlns:a16="http://schemas.microsoft.com/office/drawing/2014/main" id="{62A4F613-3EC9-4019-9FB8-EBB2AE5525A4}"/>
                  </a:ext>
                </a:extLst>
              </p:cNvPr>
              <p:cNvSpPr/>
              <p:nvPr/>
            </p:nvSpPr>
            <p:spPr bwMode="auto">
              <a:xfrm>
                <a:off x="1438276" y="1790700"/>
                <a:ext cx="615950" cy="265112"/>
              </a:xfrm>
              <a:custGeom>
                <a:avLst/>
                <a:gdLst>
                  <a:gd name="T0" fmla="*/ 0 w 147"/>
                  <a:gd name="T1" fmla="*/ 0 h 63"/>
                  <a:gd name="T2" fmla="*/ 0 w 147"/>
                  <a:gd name="T3" fmla="*/ 53 h 63"/>
                  <a:gd name="T4" fmla="*/ 35 w 147"/>
                  <a:gd name="T5" fmla="*/ 63 h 63"/>
                  <a:gd name="T6" fmla="*/ 56 w 147"/>
                  <a:gd name="T7" fmla="*/ 63 h 63"/>
                  <a:gd name="T8" fmla="*/ 147 w 147"/>
                  <a:gd name="T9" fmla="*/ 0 h 63"/>
                  <a:gd name="T10" fmla="*/ 0 w 147"/>
                  <a:gd name="T11" fmla="*/ 0 h 63"/>
                </a:gdLst>
                <a:ahLst/>
                <a:cxnLst>
                  <a:cxn ang="0">
                    <a:pos x="T0" y="T1"/>
                  </a:cxn>
                  <a:cxn ang="0">
                    <a:pos x="T2" y="T3"/>
                  </a:cxn>
                  <a:cxn ang="0">
                    <a:pos x="T4" y="T5"/>
                  </a:cxn>
                  <a:cxn ang="0">
                    <a:pos x="T6" y="T7"/>
                  </a:cxn>
                  <a:cxn ang="0">
                    <a:pos x="T8" y="T9"/>
                  </a:cxn>
                  <a:cxn ang="0">
                    <a:pos x="T10" y="T11"/>
                  </a:cxn>
                </a:cxnLst>
                <a:rect l="0" t="0" r="r" b="b"/>
                <a:pathLst>
                  <a:path w="147" h="63">
                    <a:moveTo>
                      <a:pt x="0" y="0"/>
                    </a:moveTo>
                    <a:cubicBezTo>
                      <a:pt x="0" y="2"/>
                      <a:pt x="0" y="52"/>
                      <a:pt x="0" y="53"/>
                    </a:cubicBezTo>
                    <a:cubicBezTo>
                      <a:pt x="11" y="58"/>
                      <a:pt x="23" y="62"/>
                      <a:pt x="35" y="63"/>
                    </a:cubicBezTo>
                    <a:cubicBezTo>
                      <a:pt x="56" y="63"/>
                      <a:pt x="56" y="63"/>
                      <a:pt x="56" y="63"/>
                    </a:cubicBezTo>
                    <a:cubicBezTo>
                      <a:pt x="95" y="59"/>
                      <a:pt x="129" y="35"/>
                      <a:pt x="147" y="0"/>
                    </a:cubicBezTo>
                    <a:cubicBezTo>
                      <a:pt x="143" y="0"/>
                      <a:pt x="2" y="0"/>
                      <a:pt x="0" y="0"/>
                    </a:cubicBezTo>
                    <a:close/>
                  </a:path>
                </a:pathLst>
              </a:custGeom>
              <a:grp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sp>
            <p:nvSpPr>
              <p:cNvPr id="95" name="Freeform 49">
                <a:extLst>
                  <a:ext uri="{FF2B5EF4-FFF2-40B4-BE49-F238E27FC236}">
                    <a16:creationId xmlns:a16="http://schemas.microsoft.com/office/drawing/2014/main" id="{A0029519-DEDA-4246-A4EE-0C6EE6DBE180}"/>
                  </a:ext>
                </a:extLst>
              </p:cNvPr>
              <p:cNvSpPr/>
              <p:nvPr/>
            </p:nvSpPr>
            <p:spPr bwMode="auto">
              <a:xfrm>
                <a:off x="1874838" y="1182688"/>
                <a:ext cx="227013" cy="558800"/>
              </a:xfrm>
              <a:custGeom>
                <a:avLst/>
                <a:gdLst>
                  <a:gd name="T0" fmla="*/ 0 w 54"/>
                  <a:gd name="T1" fmla="*/ 0 h 133"/>
                  <a:gd name="T2" fmla="*/ 0 w 54"/>
                  <a:gd name="T3" fmla="*/ 133 h 133"/>
                  <a:gd name="T4" fmla="*/ 48 w 54"/>
                  <a:gd name="T5" fmla="*/ 133 h 133"/>
                  <a:gd name="T6" fmla="*/ 54 w 54"/>
                  <a:gd name="T7" fmla="*/ 96 h 133"/>
                  <a:gd name="T8" fmla="*/ 0 w 54"/>
                  <a:gd name="T9" fmla="*/ 0 h 133"/>
                </a:gdLst>
                <a:ahLst/>
                <a:cxnLst>
                  <a:cxn ang="0">
                    <a:pos x="T0" y="T1"/>
                  </a:cxn>
                  <a:cxn ang="0">
                    <a:pos x="T2" y="T3"/>
                  </a:cxn>
                  <a:cxn ang="0">
                    <a:pos x="T4" y="T5"/>
                  </a:cxn>
                  <a:cxn ang="0">
                    <a:pos x="T6" y="T7"/>
                  </a:cxn>
                  <a:cxn ang="0">
                    <a:pos x="T8" y="T9"/>
                  </a:cxn>
                </a:cxnLst>
                <a:rect l="0" t="0" r="r" b="b"/>
                <a:pathLst>
                  <a:path w="54" h="133">
                    <a:moveTo>
                      <a:pt x="0" y="0"/>
                    </a:moveTo>
                    <a:cubicBezTo>
                      <a:pt x="0" y="4"/>
                      <a:pt x="0" y="130"/>
                      <a:pt x="0" y="133"/>
                    </a:cubicBezTo>
                    <a:cubicBezTo>
                      <a:pt x="2" y="133"/>
                      <a:pt x="46" y="133"/>
                      <a:pt x="48" y="133"/>
                    </a:cubicBezTo>
                    <a:cubicBezTo>
                      <a:pt x="52" y="121"/>
                      <a:pt x="54" y="108"/>
                      <a:pt x="54" y="96"/>
                    </a:cubicBezTo>
                    <a:cubicBezTo>
                      <a:pt x="54" y="57"/>
                      <a:pt x="33" y="20"/>
                      <a:pt x="0" y="0"/>
                    </a:cubicBezTo>
                    <a:close/>
                  </a:path>
                </a:pathLst>
              </a:custGeom>
              <a:grp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grpSp>
        <p:sp>
          <p:nvSpPr>
            <p:cNvPr id="67" name="Freeform 5">
              <a:extLst>
                <a:ext uri="{FF2B5EF4-FFF2-40B4-BE49-F238E27FC236}">
                  <a16:creationId xmlns:a16="http://schemas.microsoft.com/office/drawing/2014/main" id="{2227B5EF-7875-4DB9-944D-3A0019526B13}"/>
                </a:ext>
              </a:extLst>
            </p:cNvPr>
            <p:cNvSpPr>
              <a:spLocks noEditPoints="1"/>
            </p:cNvSpPr>
            <p:nvPr/>
          </p:nvSpPr>
          <p:spPr bwMode="auto">
            <a:xfrm>
              <a:off x="10881732" y="2427743"/>
              <a:ext cx="703118" cy="700075"/>
            </a:xfrm>
            <a:custGeom>
              <a:avLst/>
              <a:gdLst>
                <a:gd name="T0" fmla="*/ 168 w 175"/>
                <a:gd name="T1" fmla="*/ 53 h 174"/>
                <a:gd name="T2" fmla="*/ 149 w 175"/>
                <a:gd name="T3" fmla="*/ 25 h 174"/>
                <a:gd name="T4" fmla="*/ 121 w 175"/>
                <a:gd name="T5" fmla="*/ 6 h 174"/>
                <a:gd name="T6" fmla="*/ 87 w 175"/>
                <a:gd name="T7" fmla="*/ 0 h 174"/>
                <a:gd name="T8" fmla="*/ 53 w 175"/>
                <a:gd name="T9" fmla="*/ 6 h 174"/>
                <a:gd name="T10" fmla="*/ 26 w 175"/>
                <a:gd name="T11" fmla="*/ 25 h 174"/>
                <a:gd name="T12" fmla="*/ 7 w 175"/>
                <a:gd name="T13" fmla="*/ 53 h 174"/>
                <a:gd name="T14" fmla="*/ 0 w 175"/>
                <a:gd name="T15" fmla="*/ 87 h 174"/>
                <a:gd name="T16" fmla="*/ 7 w 175"/>
                <a:gd name="T17" fmla="*/ 121 h 174"/>
                <a:gd name="T18" fmla="*/ 26 w 175"/>
                <a:gd name="T19" fmla="*/ 149 h 174"/>
                <a:gd name="T20" fmla="*/ 53 w 175"/>
                <a:gd name="T21" fmla="*/ 167 h 174"/>
                <a:gd name="T22" fmla="*/ 87 w 175"/>
                <a:gd name="T23" fmla="*/ 174 h 174"/>
                <a:gd name="T24" fmla="*/ 121 w 175"/>
                <a:gd name="T25" fmla="*/ 167 h 174"/>
                <a:gd name="T26" fmla="*/ 149 w 175"/>
                <a:gd name="T27" fmla="*/ 149 h 174"/>
                <a:gd name="T28" fmla="*/ 168 w 175"/>
                <a:gd name="T29" fmla="*/ 121 h 174"/>
                <a:gd name="T30" fmla="*/ 175 w 175"/>
                <a:gd name="T31" fmla="*/ 87 h 174"/>
                <a:gd name="T32" fmla="*/ 162 w 175"/>
                <a:gd name="T33" fmla="*/ 86 h 174"/>
                <a:gd name="T34" fmla="*/ 108 w 175"/>
                <a:gd name="T35" fmla="*/ 80 h 174"/>
                <a:gd name="T36" fmla="*/ 145 w 175"/>
                <a:gd name="T37" fmla="*/ 40 h 174"/>
                <a:gd name="T38" fmla="*/ 137 w 175"/>
                <a:gd name="T39" fmla="*/ 31 h 174"/>
                <a:gd name="T40" fmla="*/ 70 w 175"/>
                <a:gd name="T41" fmla="*/ 14 h 174"/>
                <a:gd name="T42" fmla="*/ 137 w 175"/>
                <a:gd name="T43" fmla="*/ 31 h 174"/>
                <a:gd name="T44" fmla="*/ 70 w 175"/>
                <a:gd name="T45" fmla="*/ 14 h 174"/>
                <a:gd name="T46" fmla="*/ 70 w 175"/>
                <a:gd name="T47" fmla="*/ 14 h 174"/>
                <a:gd name="T48" fmla="*/ 83 w 175"/>
                <a:gd name="T49" fmla="*/ 62 h 174"/>
                <a:gd name="T50" fmla="*/ 56 w 175"/>
                <a:gd name="T51" fmla="*/ 19 h 174"/>
                <a:gd name="T52" fmla="*/ 13 w 175"/>
                <a:gd name="T53" fmla="*/ 85 h 174"/>
                <a:gd name="T54" fmla="*/ 96 w 175"/>
                <a:gd name="T55" fmla="*/ 87 h 174"/>
                <a:gd name="T56" fmla="*/ 32 w 175"/>
                <a:gd name="T57" fmla="*/ 137 h 174"/>
                <a:gd name="T58" fmla="*/ 13 w 175"/>
                <a:gd name="T59" fmla="*/ 87 h 174"/>
                <a:gd name="T60" fmla="*/ 40 w 175"/>
                <a:gd name="T61" fmla="*/ 144 h 174"/>
                <a:gd name="T62" fmla="*/ 100 w 175"/>
                <a:gd name="T63" fmla="*/ 99 h 174"/>
                <a:gd name="T64" fmla="*/ 117 w 175"/>
                <a:gd name="T65" fmla="*/ 156 h 174"/>
                <a:gd name="T66" fmla="*/ 129 w 175"/>
                <a:gd name="T67" fmla="*/ 149 h 174"/>
                <a:gd name="T68" fmla="*/ 161 w 175"/>
                <a:gd name="T69" fmla="*/ 99 h 1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75" h="174">
                  <a:moveTo>
                    <a:pt x="173" y="69"/>
                  </a:moveTo>
                  <a:cubicBezTo>
                    <a:pt x="172" y="64"/>
                    <a:pt x="170" y="58"/>
                    <a:pt x="168" y="53"/>
                  </a:cubicBezTo>
                  <a:cubicBezTo>
                    <a:pt x="166" y="48"/>
                    <a:pt x="163" y="43"/>
                    <a:pt x="160" y="38"/>
                  </a:cubicBezTo>
                  <a:cubicBezTo>
                    <a:pt x="157" y="33"/>
                    <a:pt x="153" y="29"/>
                    <a:pt x="149" y="25"/>
                  </a:cubicBezTo>
                  <a:cubicBezTo>
                    <a:pt x="145" y="21"/>
                    <a:pt x="141" y="18"/>
                    <a:pt x="136" y="14"/>
                  </a:cubicBezTo>
                  <a:cubicBezTo>
                    <a:pt x="132" y="11"/>
                    <a:pt x="127" y="9"/>
                    <a:pt x="121" y="6"/>
                  </a:cubicBezTo>
                  <a:cubicBezTo>
                    <a:pt x="116" y="4"/>
                    <a:pt x="111" y="2"/>
                    <a:pt x="105" y="1"/>
                  </a:cubicBezTo>
                  <a:cubicBezTo>
                    <a:pt x="99" y="0"/>
                    <a:pt x="93" y="0"/>
                    <a:pt x="87" y="0"/>
                  </a:cubicBezTo>
                  <a:cubicBezTo>
                    <a:pt x="82" y="0"/>
                    <a:pt x="76" y="0"/>
                    <a:pt x="70" y="1"/>
                  </a:cubicBezTo>
                  <a:cubicBezTo>
                    <a:pt x="64" y="2"/>
                    <a:pt x="59" y="4"/>
                    <a:pt x="53" y="6"/>
                  </a:cubicBezTo>
                  <a:cubicBezTo>
                    <a:pt x="48" y="9"/>
                    <a:pt x="43" y="11"/>
                    <a:pt x="39" y="14"/>
                  </a:cubicBezTo>
                  <a:cubicBezTo>
                    <a:pt x="34" y="18"/>
                    <a:pt x="30" y="21"/>
                    <a:pt x="26" y="25"/>
                  </a:cubicBezTo>
                  <a:cubicBezTo>
                    <a:pt x="22" y="29"/>
                    <a:pt x="18" y="33"/>
                    <a:pt x="15" y="38"/>
                  </a:cubicBezTo>
                  <a:cubicBezTo>
                    <a:pt x="12" y="43"/>
                    <a:pt x="9" y="48"/>
                    <a:pt x="7" y="53"/>
                  </a:cubicBezTo>
                  <a:cubicBezTo>
                    <a:pt x="5" y="58"/>
                    <a:pt x="3" y="64"/>
                    <a:pt x="2" y="69"/>
                  </a:cubicBezTo>
                  <a:cubicBezTo>
                    <a:pt x="1" y="75"/>
                    <a:pt x="0" y="81"/>
                    <a:pt x="0" y="87"/>
                  </a:cubicBezTo>
                  <a:cubicBezTo>
                    <a:pt x="0" y="93"/>
                    <a:pt x="1" y="99"/>
                    <a:pt x="2" y="105"/>
                  </a:cubicBezTo>
                  <a:cubicBezTo>
                    <a:pt x="3" y="110"/>
                    <a:pt x="5" y="116"/>
                    <a:pt x="7" y="121"/>
                  </a:cubicBezTo>
                  <a:cubicBezTo>
                    <a:pt x="9" y="126"/>
                    <a:pt x="12" y="131"/>
                    <a:pt x="15" y="136"/>
                  </a:cubicBezTo>
                  <a:cubicBezTo>
                    <a:pt x="18" y="140"/>
                    <a:pt x="22" y="145"/>
                    <a:pt x="26" y="149"/>
                  </a:cubicBezTo>
                  <a:cubicBezTo>
                    <a:pt x="30" y="153"/>
                    <a:pt x="34" y="156"/>
                    <a:pt x="39" y="159"/>
                  </a:cubicBezTo>
                  <a:cubicBezTo>
                    <a:pt x="43" y="163"/>
                    <a:pt x="48" y="165"/>
                    <a:pt x="53" y="167"/>
                  </a:cubicBezTo>
                  <a:cubicBezTo>
                    <a:pt x="59" y="170"/>
                    <a:pt x="64" y="171"/>
                    <a:pt x="70" y="173"/>
                  </a:cubicBezTo>
                  <a:cubicBezTo>
                    <a:pt x="76" y="174"/>
                    <a:pt x="82" y="174"/>
                    <a:pt x="87" y="174"/>
                  </a:cubicBezTo>
                  <a:cubicBezTo>
                    <a:pt x="93" y="174"/>
                    <a:pt x="99" y="174"/>
                    <a:pt x="105" y="173"/>
                  </a:cubicBezTo>
                  <a:cubicBezTo>
                    <a:pt x="111" y="171"/>
                    <a:pt x="116" y="170"/>
                    <a:pt x="121" y="167"/>
                  </a:cubicBezTo>
                  <a:cubicBezTo>
                    <a:pt x="127" y="165"/>
                    <a:pt x="132" y="163"/>
                    <a:pt x="136" y="159"/>
                  </a:cubicBezTo>
                  <a:cubicBezTo>
                    <a:pt x="141" y="156"/>
                    <a:pt x="145" y="153"/>
                    <a:pt x="149" y="149"/>
                  </a:cubicBezTo>
                  <a:cubicBezTo>
                    <a:pt x="153" y="145"/>
                    <a:pt x="157" y="140"/>
                    <a:pt x="160" y="136"/>
                  </a:cubicBezTo>
                  <a:cubicBezTo>
                    <a:pt x="163" y="131"/>
                    <a:pt x="166" y="126"/>
                    <a:pt x="168" y="121"/>
                  </a:cubicBezTo>
                  <a:cubicBezTo>
                    <a:pt x="170" y="116"/>
                    <a:pt x="172" y="110"/>
                    <a:pt x="173" y="105"/>
                  </a:cubicBezTo>
                  <a:cubicBezTo>
                    <a:pt x="174" y="99"/>
                    <a:pt x="175" y="93"/>
                    <a:pt x="175" y="87"/>
                  </a:cubicBezTo>
                  <a:cubicBezTo>
                    <a:pt x="175" y="81"/>
                    <a:pt x="174" y="75"/>
                    <a:pt x="173" y="69"/>
                  </a:cubicBezTo>
                  <a:close/>
                  <a:moveTo>
                    <a:pt x="162" y="86"/>
                  </a:moveTo>
                  <a:cubicBezTo>
                    <a:pt x="161" y="86"/>
                    <a:pt x="136" y="81"/>
                    <a:pt x="110" y="84"/>
                  </a:cubicBezTo>
                  <a:cubicBezTo>
                    <a:pt x="110" y="82"/>
                    <a:pt x="109" y="81"/>
                    <a:pt x="108" y="80"/>
                  </a:cubicBezTo>
                  <a:cubicBezTo>
                    <a:pt x="107" y="76"/>
                    <a:pt x="105" y="73"/>
                    <a:pt x="104" y="69"/>
                  </a:cubicBezTo>
                  <a:cubicBezTo>
                    <a:pt x="133" y="57"/>
                    <a:pt x="145" y="40"/>
                    <a:pt x="145" y="40"/>
                  </a:cubicBezTo>
                  <a:cubicBezTo>
                    <a:pt x="156" y="52"/>
                    <a:pt x="162" y="68"/>
                    <a:pt x="162" y="86"/>
                  </a:cubicBezTo>
                  <a:close/>
                  <a:moveTo>
                    <a:pt x="137" y="31"/>
                  </a:moveTo>
                  <a:cubicBezTo>
                    <a:pt x="137" y="31"/>
                    <a:pt x="126" y="47"/>
                    <a:pt x="98" y="58"/>
                  </a:cubicBezTo>
                  <a:cubicBezTo>
                    <a:pt x="85" y="35"/>
                    <a:pt x="71" y="16"/>
                    <a:pt x="70" y="14"/>
                  </a:cubicBezTo>
                  <a:cubicBezTo>
                    <a:pt x="76" y="13"/>
                    <a:pt x="81" y="12"/>
                    <a:pt x="87" y="12"/>
                  </a:cubicBezTo>
                  <a:cubicBezTo>
                    <a:pt x="106" y="12"/>
                    <a:pt x="124" y="19"/>
                    <a:pt x="137" y="31"/>
                  </a:cubicBezTo>
                  <a:close/>
                  <a:moveTo>
                    <a:pt x="70" y="14"/>
                  </a:moveTo>
                  <a:cubicBezTo>
                    <a:pt x="70" y="14"/>
                    <a:pt x="70" y="14"/>
                    <a:pt x="70" y="14"/>
                  </a:cubicBezTo>
                  <a:cubicBezTo>
                    <a:pt x="70" y="14"/>
                    <a:pt x="69" y="15"/>
                    <a:pt x="69" y="15"/>
                  </a:cubicBezTo>
                  <a:cubicBezTo>
                    <a:pt x="69" y="15"/>
                    <a:pt x="70" y="15"/>
                    <a:pt x="70" y="14"/>
                  </a:cubicBezTo>
                  <a:close/>
                  <a:moveTo>
                    <a:pt x="56" y="19"/>
                  </a:moveTo>
                  <a:cubicBezTo>
                    <a:pt x="57" y="21"/>
                    <a:pt x="70" y="39"/>
                    <a:pt x="83" y="62"/>
                  </a:cubicBezTo>
                  <a:cubicBezTo>
                    <a:pt x="47" y="72"/>
                    <a:pt x="16" y="72"/>
                    <a:pt x="14" y="72"/>
                  </a:cubicBezTo>
                  <a:cubicBezTo>
                    <a:pt x="19" y="48"/>
                    <a:pt x="35" y="29"/>
                    <a:pt x="56" y="19"/>
                  </a:cubicBezTo>
                  <a:close/>
                  <a:moveTo>
                    <a:pt x="13" y="87"/>
                  </a:moveTo>
                  <a:cubicBezTo>
                    <a:pt x="13" y="86"/>
                    <a:pt x="13" y="85"/>
                    <a:pt x="13" y="85"/>
                  </a:cubicBezTo>
                  <a:cubicBezTo>
                    <a:pt x="14" y="85"/>
                    <a:pt x="51" y="85"/>
                    <a:pt x="90" y="74"/>
                  </a:cubicBezTo>
                  <a:cubicBezTo>
                    <a:pt x="92" y="78"/>
                    <a:pt x="94" y="82"/>
                    <a:pt x="96" y="87"/>
                  </a:cubicBezTo>
                  <a:cubicBezTo>
                    <a:pt x="95" y="87"/>
                    <a:pt x="94" y="87"/>
                    <a:pt x="93" y="88"/>
                  </a:cubicBezTo>
                  <a:cubicBezTo>
                    <a:pt x="52" y="101"/>
                    <a:pt x="32" y="137"/>
                    <a:pt x="32" y="137"/>
                  </a:cubicBezTo>
                  <a:cubicBezTo>
                    <a:pt x="32" y="137"/>
                    <a:pt x="32" y="137"/>
                    <a:pt x="32" y="137"/>
                  </a:cubicBezTo>
                  <a:cubicBezTo>
                    <a:pt x="20" y="124"/>
                    <a:pt x="13" y="106"/>
                    <a:pt x="13" y="87"/>
                  </a:cubicBezTo>
                  <a:close/>
                  <a:moveTo>
                    <a:pt x="87" y="162"/>
                  </a:moveTo>
                  <a:cubicBezTo>
                    <a:pt x="69" y="162"/>
                    <a:pt x="53" y="155"/>
                    <a:pt x="40" y="144"/>
                  </a:cubicBezTo>
                  <a:cubicBezTo>
                    <a:pt x="41" y="145"/>
                    <a:pt x="42" y="146"/>
                    <a:pt x="42" y="146"/>
                  </a:cubicBezTo>
                  <a:cubicBezTo>
                    <a:pt x="42" y="146"/>
                    <a:pt x="56" y="115"/>
                    <a:pt x="100" y="99"/>
                  </a:cubicBezTo>
                  <a:cubicBezTo>
                    <a:pt x="100" y="99"/>
                    <a:pt x="100" y="99"/>
                    <a:pt x="101" y="99"/>
                  </a:cubicBezTo>
                  <a:cubicBezTo>
                    <a:pt x="111" y="126"/>
                    <a:pt x="115" y="149"/>
                    <a:pt x="117" y="156"/>
                  </a:cubicBezTo>
                  <a:cubicBezTo>
                    <a:pt x="108" y="159"/>
                    <a:pt x="98" y="162"/>
                    <a:pt x="87" y="162"/>
                  </a:cubicBezTo>
                  <a:close/>
                  <a:moveTo>
                    <a:pt x="129" y="149"/>
                  </a:moveTo>
                  <a:cubicBezTo>
                    <a:pt x="128" y="144"/>
                    <a:pt x="124" y="122"/>
                    <a:pt x="115" y="96"/>
                  </a:cubicBezTo>
                  <a:cubicBezTo>
                    <a:pt x="139" y="92"/>
                    <a:pt x="160" y="98"/>
                    <a:pt x="161" y="99"/>
                  </a:cubicBezTo>
                  <a:cubicBezTo>
                    <a:pt x="158" y="120"/>
                    <a:pt x="146" y="138"/>
                    <a:pt x="129" y="149"/>
                  </a:cubicBezTo>
                  <a:close/>
                </a:path>
              </a:pathLst>
            </a:custGeom>
            <a:solidFill>
              <a:srgbClr val="CCF2EA"/>
            </a:solid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sp>
          <p:nvSpPr>
            <p:cNvPr id="68" name="Freeform 21">
              <a:extLst>
                <a:ext uri="{FF2B5EF4-FFF2-40B4-BE49-F238E27FC236}">
                  <a16:creationId xmlns:a16="http://schemas.microsoft.com/office/drawing/2014/main" id="{9DE48BFC-E302-4EB9-A577-2FF6D31F1755}"/>
                </a:ext>
              </a:extLst>
            </p:cNvPr>
            <p:cNvSpPr/>
            <p:nvPr/>
          </p:nvSpPr>
          <p:spPr bwMode="auto">
            <a:xfrm>
              <a:off x="10708235" y="3228263"/>
              <a:ext cx="917708" cy="913141"/>
            </a:xfrm>
            <a:custGeom>
              <a:avLst/>
              <a:gdLst>
                <a:gd name="T0" fmla="*/ 114 w 228"/>
                <a:gd name="T1" fmla="*/ 0 h 227"/>
                <a:gd name="T2" fmla="*/ 0 w 228"/>
                <a:gd name="T3" fmla="*/ 114 h 227"/>
                <a:gd name="T4" fmla="*/ 68 w 228"/>
                <a:gd name="T5" fmla="*/ 218 h 227"/>
                <a:gd name="T6" fmla="*/ 70 w 228"/>
                <a:gd name="T7" fmla="*/ 192 h 227"/>
                <a:gd name="T8" fmla="*/ 85 w 228"/>
                <a:gd name="T9" fmla="*/ 130 h 227"/>
                <a:gd name="T10" fmla="*/ 81 w 228"/>
                <a:gd name="T11" fmla="*/ 112 h 227"/>
                <a:gd name="T12" fmla="*/ 103 w 228"/>
                <a:gd name="T13" fmla="*/ 82 h 227"/>
                <a:gd name="T14" fmla="*/ 119 w 228"/>
                <a:gd name="T15" fmla="*/ 99 h 227"/>
                <a:gd name="T16" fmla="*/ 109 w 228"/>
                <a:gd name="T17" fmla="*/ 140 h 227"/>
                <a:gd name="T18" fmla="*/ 127 w 228"/>
                <a:gd name="T19" fmla="*/ 162 h 227"/>
                <a:gd name="T20" fmla="*/ 163 w 228"/>
                <a:gd name="T21" fmla="*/ 101 h 227"/>
                <a:gd name="T22" fmla="*/ 115 w 228"/>
                <a:gd name="T23" fmla="*/ 57 h 227"/>
                <a:gd name="T24" fmla="*/ 59 w 228"/>
                <a:gd name="T25" fmla="*/ 112 h 227"/>
                <a:gd name="T26" fmla="*/ 67 w 228"/>
                <a:gd name="T27" fmla="*/ 134 h 227"/>
                <a:gd name="T28" fmla="*/ 68 w 228"/>
                <a:gd name="T29" fmla="*/ 141 h 227"/>
                <a:gd name="T30" fmla="*/ 66 w 228"/>
                <a:gd name="T31" fmla="*/ 150 h 227"/>
                <a:gd name="T32" fmla="*/ 60 w 228"/>
                <a:gd name="T33" fmla="*/ 153 h 227"/>
                <a:gd name="T34" fmla="*/ 37 w 228"/>
                <a:gd name="T35" fmla="*/ 109 h 227"/>
                <a:gd name="T36" fmla="*/ 118 w 228"/>
                <a:gd name="T37" fmla="*/ 38 h 227"/>
                <a:gd name="T38" fmla="*/ 191 w 228"/>
                <a:gd name="T39" fmla="*/ 103 h 227"/>
                <a:gd name="T40" fmla="*/ 129 w 228"/>
                <a:gd name="T41" fmla="*/ 181 h 227"/>
                <a:gd name="T42" fmla="*/ 101 w 228"/>
                <a:gd name="T43" fmla="*/ 167 h 227"/>
                <a:gd name="T44" fmla="*/ 93 w 228"/>
                <a:gd name="T45" fmla="*/ 198 h 227"/>
                <a:gd name="T46" fmla="*/ 82 w 228"/>
                <a:gd name="T47" fmla="*/ 223 h 227"/>
                <a:gd name="T48" fmla="*/ 114 w 228"/>
                <a:gd name="T49" fmla="*/ 227 h 227"/>
                <a:gd name="T50" fmla="*/ 228 w 228"/>
                <a:gd name="T51" fmla="*/ 114 h 227"/>
                <a:gd name="T52" fmla="*/ 114 w 228"/>
                <a:gd name="T53" fmla="*/ 0 h 2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228" h="227">
                  <a:moveTo>
                    <a:pt x="114" y="0"/>
                  </a:moveTo>
                  <a:cubicBezTo>
                    <a:pt x="51" y="0"/>
                    <a:pt x="0" y="51"/>
                    <a:pt x="0" y="114"/>
                  </a:cubicBezTo>
                  <a:cubicBezTo>
                    <a:pt x="0" y="160"/>
                    <a:pt x="28" y="200"/>
                    <a:pt x="68" y="218"/>
                  </a:cubicBezTo>
                  <a:cubicBezTo>
                    <a:pt x="68" y="210"/>
                    <a:pt x="68" y="200"/>
                    <a:pt x="70" y="192"/>
                  </a:cubicBezTo>
                  <a:cubicBezTo>
                    <a:pt x="73" y="183"/>
                    <a:pt x="85" y="130"/>
                    <a:pt x="85" y="130"/>
                  </a:cubicBezTo>
                  <a:cubicBezTo>
                    <a:pt x="85" y="130"/>
                    <a:pt x="81" y="122"/>
                    <a:pt x="81" y="112"/>
                  </a:cubicBezTo>
                  <a:cubicBezTo>
                    <a:pt x="81" y="95"/>
                    <a:pt x="91" y="82"/>
                    <a:pt x="103" y="82"/>
                  </a:cubicBezTo>
                  <a:cubicBezTo>
                    <a:pt x="114" y="82"/>
                    <a:pt x="119" y="90"/>
                    <a:pt x="119" y="99"/>
                  </a:cubicBezTo>
                  <a:cubicBezTo>
                    <a:pt x="119" y="110"/>
                    <a:pt x="112" y="125"/>
                    <a:pt x="109" y="140"/>
                  </a:cubicBezTo>
                  <a:cubicBezTo>
                    <a:pt x="106" y="152"/>
                    <a:pt x="115" y="162"/>
                    <a:pt x="127" y="162"/>
                  </a:cubicBezTo>
                  <a:cubicBezTo>
                    <a:pt x="148" y="162"/>
                    <a:pt x="163" y="134"/>
                    <a:pt x="163" y="101"/>
                  </a:cubicBezTo>
                  <a:cubicBezTo>
                    <a:pt x="163" y="76"/>
                    <a:pt x="146" y="57"/>
                    <a:pt x="115" y="57"/>
                  </a:cubicBezTo>
                  <a:cubicBezTo>
                    <a:pt x="81" y="57"/>
                    <a:pt x="59" y="83"/>
                    <a:pt x="59" y="112"/>
                  </a:cubicBezTo>
                  <a:cubicBezTo>
                    <a:pt x="59" y="122"/>
                    <a:pt x="62" y="129"/>
                    <a:pt x="67" y="134"/>
                  </a:cubicBezTo>
                  <a:cubicBezTo>
                    <a:pt x="69" y="137"/>
                    <a:pt x="69" y="138"/>
                    <a:pt x="68" y="141"/>
                  </a:cubicBezTo>
                  <a:cubicBezTo>
                    <a:pt x="68" y="143"/>
                    <a:pt x="67" y="148"/>
                    <a:pt x="66" y="150"/>
                  </a:cubicBezTo>
                  <a:cubicBezTo>
                    <a:pt x="65" y="153"/>
                    <a:pt x="63" y="154"/>
                    <a:pt x="60" y="153"/>
                  </a:cubicBezTo>
                  <a:cubicBezTo>
                    <a:pt x="44" y="146"/>
                    <a:pt x="37" y="129"/>
                    <a:pt x="37" y="109"/>
                  </a:cubicBezTo>
                  <a:cubicBezTo>
                    <a:pt x="37" y="77"/>
                    <a:pt x="64" y="38"/>
                    <a:pt x="118" y="38"/>
                  </a:cubicBezTo>
                  <a:cubicBezTo>
                    <a:pt x="162" y="38"/>
                    <a:pt x="191" y="70"/>
                    <a:pt x="191" y="103"/>
                  </a:cubicBezTo>
                  <a:cubicBezTo>
                    <a:pt x="191" y="148"/>
                    <a:pt x="166" y="181"/>
                    <a:pt x="129" y="181"/>
                  </a:cubicBezTo>
                  <a:cubicBezTo>
                    <a:pt x="117" y="181"/>
                    <a:pt x="105" y="175"/>
                    <a:pt x="101" y="167"/>
                  </a:cubicBezTo>
                  <a:cubicBezTo>
                    <a:pt x="101" y="167"/>
                    <a:pt x="95" y="193"/>
                    <a:pt x="93" y="198"/>
                  </a:cubicBezTo>
                  <a:cubicBezTo>
                    <a:pt x="91" y="207"/>
                    <a:pt x="86" y="216"/>
                    <a:pt x="82" y="223"/>
                  </a:cubicBezTo>
                  <a:cubicBezTo>
                    <a:pt x="92" y="226"/>
                    <a:pt x="103" y="227"/>
                    <a:pt x="114" y="227"/>
                  </a:cubicBezTo>
                  <a:cubicBezTo>
                    <a:pt x="177" y="227"/>
                    <a:pt x="228" y="176"/>
                    <a:pt x="228" y="114"/>
                  </a:cubicBezTo>
                  <a:cubicBezTo>
                    <a:pt x="228" y="51"/>
                    <a:pt x="177" y="0"/>
                    <a:pt x="114" y="0"/>
                  </a:cubicBezTo>
                  <a:close/>
                </a:path>
              </a:pathLst>
            </a:custGeom>
            <a:solidFill>
              <a:srgbClr val="CCF2EA"/>
            </a:solid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sp>
          <p:nvSpPr>
            <p:cNvPr id="69" name="Freeform 22">
              <a:extLst>
                <a:ext uri="{FF2B5EF4-FFF2-40B4-BE49-F238E27FC236}">
                  <a16:creationId xmlns:a16="http://schemas.microsoft.com/office/drawing/2014/main" id="{4D3FC735-49D9-45BF-A8D1-1FCEF06021E1}"/>
                </a:ext>
              </a:extLst>
            </p:cNvPr>
            <p:cNvSpPr>
              <a:spLocks noEditPoints="1"/>
            </p:cNvSpPr>
            <p:nvPr/>
          </p:nvSpPr>
          <p:spPr bwMode="auto">
            <a:xfrm>
              <a:off x="8384291" y="1853986"/>
              <a:ext cx="820306" cy="818784"/>
            </a:xfrm>
            <a:custGeom>
              <a:avLst/>
              <a:gdLst>
                <a:gd name="T0" fmla="*/ 164 w 204"/>
                <a:gd name="T1" fmla="*/ 0 h 204"/>
                <a:gd name="T2" fmla="*/ 39 w 204"/>
                <a:gd name="T3" fmla="*/ 0 h 204"/>
                <a:gd name="T4" fmla="*/ 0 w 204"/>
                <a:gd name="T5" fmla="*/ 39 h 204"/>
                <a:gd name="T6" fmla="*/ 0 w 204"/>
                <a:gd name="T7" fmla="*/ 81 h 204"/>
                <a:gd name="T8" fmla="*/ 0 w 204"/>
                <a:gd name="T9" fmla="*/ 164 h 204"/>
                <a:gd name="T10" fmla="*/ 39 w 204"/>
                <a:gd name="T11" fmla="*/ 204 h 204"/>
                <a:gd name="T12" fmla="*/ 164 w 204"/>
                <a:gd name="T13" fmla="*/ 204 h 204"/>
                <a:gd name="T14" fmla="*/ 204 w 204"/>
                <a:gd name="T15" fmla="*/ 164 h 204"/>
                <a:gd name="T16" fmla="*/ 204 w 204"/>
                <a:gd name="T17" fmla="*/ 81 h 204"/>
                <a:gd name="T18" fmla="*/ 204 w 204"/>
                <a:gd name="T19" fmla="*/ 39 h 204"/>
                <a:gd name="T20" fmla="*/ 164 w 204"/>
                <a:gd name="T21" fmla="*/ 0 h 204"/>
                <a:gd name="T22" fmla="*/ 176 w 204"/>
                <a:gd name="T23" fmla="*/ 23 h 204"/>
                <a:gd name="T24" fmla="*/ 180 w 204"/>
                <a:gd name="T25" fmla="*/ 23 h 204"/>
                <a:gd name="T26" fmla="*/ 180 w 204"/>
                <a:gd name="T27" fmla="*/ 28 h 204"/>
                <a:gd name="T28" fmla="*/ 180 w 204"/>
                <a:gd name="T29" fmla="*/ 58 h 204"/>
                <a:gd name="T30" fmla="*/ 146 w 204"/>
                <a:gd name="T31" fmla="*/ 58 h 204"/>
                <a:gd name="T32" fmla="*/ 146 w 204"/>
                <a:gd name="T33" fmla="*/ 24 h 204"/>
                <a:gd name="T34" fmla="*/ 176 w 204"/>
                <a:gd name="T35" fmla="*/ 23 h 204"/>
                <a:gd name="T36" fmla="*/ 73 w 204"/>
                <a:gd name="T37" fmla="*/ 81 h 204"/>
                <a:gd name="T38" fmla="*/ 102 w 204"/>
                <a:gd name="T39" fmla="*/ 66 h 204"/>
                <a:gd name="T40" fmla="*/ 131 w 204"/>
                <a:gd name="T41" fmla="*/ 81 h 204"/>
                <a:gd name="T42" fmla="*/ 138 w 204"/>
                <a:gd name="T43" fmla="*/ 102 h 204"/>
                <a:gd name="T44" fmla="*/ 102 w 204"/>
                <a:gd name="T45" fmla="*/ 138 h 204"/>
                <a:gd name="T46" fmla="*/ 66 w 204"/>
                <a:gd name="T47" fmla="*/ 102 h 204"/>
                <a:gd name="T48" fmla="*/ 73 w 204"/>
                <a:gd name="T49" fmla="*/ 81 h 204"/>
                <a:gd name="T50" fmla="*/ 184 w 204"/>
                <a:gd name="T51" fmla="*/ 164 h 204"/>
                <a:gd name="T52" fmla="*/ 164 w 204"/>
                <a:gd name="T53" fmla="*/ 184 h 204"/>
                <a:gd name="T54" fmla="*/ 39 w 204"/>
                <a:gd name="T55" fmla="*/ 184 h 204"/>
                <a:gd name="T56" fmla="*/ 20 w 204"/>
                <a:gd name="T57" fmla="*/ 164 h 204"/>
                <a:gd name="T58" fmla="*/ 20 w 204"/>
                <a:gd name="T59" fmla="*/ 81 h 204"/>
                <a:gd name="T60" fmla="*/ 50 w 204"/>
                <a:gd name="T61" fmla="*/ 81 h 204"/>
                <a:gd name="T62" fmla="*/ 46 w 204"/>
                <a:gd name="T63" fmla="*/ 102 h 204"/>
                <a:gd name="T64" fmla="*/ 102 w 204"/>
                <a:gd name="T65" fmla="*/ 158 h 204"/>
                <a:gd name="T66" fmla="*/ 157 w 204"/>
                <a:gd name="T67" fmla="*/ 102 h 204"/>
                <a:gd name="T68" fmla="*/ 153 w 204"/>
                <a:gd name="T69" fmla="*/ 81 h 204"/>
                <a:gd name="T70" fmla="*/ 184 w 204"/>
                <a:gd name="T71" fmla="*/ 81 h 204"/>
                <a:gd name="T72" fmla="*/ 184 w 204"/>
                <a:gd name="T73" fmla="*/ 164 h 2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204" h="204">
                  <a:moveTo>
                    <a:pt x="164" y="0"/>
                  </a:moveTo>
                  <a:cubicBezTo>
                    <a:pt x="39" y="0"/>
                    <a:pt x="39" y="0"/>
                    <a:pt x="39" y="0"/>
                  </a:cubicBezTo>
                  <a:cubicBezTo>
                    <a:pt x="17" y="0"/>
                    <a:pt x="0" y="18"/>
                    <a:pt x="0" y="39"/>
                  </a:cubicBezTo>
                  <a:cubicBezTo>
                    <a:pt x="0" y="81"/>
                    <a:pt x="0" y="81"/>
                    <a:pt x="0" y="81"/>
                  </a:cubicBezTo>
                  <a:cubicBezTo>
                    <a:pt x="0" y="164"/>
                    <a:pt x="0" y="164"/>
                    <a:pt x="0" y="164"/>
                  </a:cubicBezTo>
                  <a:cubicBezTo>
                    <a:pt x="0" y="186"/>
                    <a:pt x="17" y="204"/>
                    <a:pt x="39" y="204"/>
                  </a:cubicBezTo>
                  <a:cubicBezTo>
                    <a:pt x="164" y="204"/>
                    <a:pt x="164" y="204"/>
                    <a:pt x="164" y="204"/>
                  </a:cubicBezTo>
                  <a:cubicBezTo>
                    <a:pt x="186" y="204"/>
                    <a:pt x="204" y="186"/>
                    <a:pt x="204" y="164"/>
                  </a:cubicBezTo>
                  <a:cubicBezTo>
                    <a:pt x="204" y="81"/>
                    <a:pt x="204" y="81"/>
                    <a:pt x="204" y="81"/>
                  </a:cubicBezTo>
                  <a:cubicBezTo>
                    <a:pt x="204" y="39"/>
                    <a:pt x="204" y="39"/>
                    <a:pt x="204" y="39"/>
                  </a:cubicBezTo>
                  <a:cubicBezTo>
                    <a:pt x="204" y="18"/>
                    <a:pt x="186" y="0"/>
                    <a:pt x="164" y="0"/>
                  </a:cubicBezTo>
                  <a:close/>
                  <a:moveTo>
                    <a:pt x="176" y="23"/>
                  </a:moveTo>
                  <a:cubicBezTo>
                    <a:pt x="180" y="23"/>
                    <a:pt x="180" y="23"/>
                    <a:pt x="180" y="23"/>
                  </a:cubicBezTo>
                  <a:cubicBezTo>
                    <a:pt x="180" y="28"/>
                    <a:pt x="180" y="28"/>
                    <a:pt x="180" y="28"/>
                  </a:cubicBezTo>
                  <a:cubicBezTo>
                    <a:pt x="180" y="58"/>
                    <a:pt x="180" y="58"/>
                    <a:pt x="180" y="58"/>
                  </a:cubicBezTo>
                  <a:cubicBezTo>
                    <a:pt x="146" y="58"/>
                    <a:pt x="146" y="58"/>
                    <a:pt x="146" y="58"/>
                  </a:cubicBezTo>
                  <a:cubicBezTo>
                    <a:pt x="146" y="24"/>
                    <a:pt x="146" y="24"/>
                    <a:pt x="146" y="24"/>
                  </a:cubicBezTo>
                  <a:lnTo>
                    <a:pt x="176" y="23"/>
                  </a:lnTo>
                  <a:close/>
                  <a:moveTo>
                    <a:pt x="73" y="81"/>
                  </a:moveTo>
                  <a:cubicBezTo>
                    <a:pt x="79" y="72"/>
                    <a:pt x="90" y="66"/>
                    <a:pt x="102" y="66"/>
                  </a:cubicBezTo>
                  <a:cubicBezTo>
                    <a:pt x="114" y="66"/>
                    <a:pt x="124" y="72"/>
                    <a:pt x="131" y="81"/>
                  </a:cubicBezTo>
                  <a:cubicBezTo>
                    <a:pt x="135" y="87"/>
                    <a:pt x="138" y="94"/>
                    <a:pt x="138" y="102"/>
                  </a:cubicBezTo>
                  <a:cubicBezTo>
                    <a:pt x="138" y="122"/>
                    <a:pt x="121" y="138"/>
                    <a:pt x="102" y="138"/>
                  </a:cubicBezTo>
                  <a:cubicBezTo>
                    <a:pt x="82" y="138"/>
                    <a:pt x="66" y="122"/>
                    <a:pt x="66" y="102"/>
                  </a:cubicBezTo>
                  <a:cubicBezTo>
                    <a:pt x="66" y="94"/>
                    <a:pt x="68" y="87"/>
                    <a:pt x="73" y="81"/>
                  </a:cubicBezTo>
                  <a:close/>
                  <a:moveTo>
                    <a:pt x="184" y="164"/>
                  </a:moveTo>
                  <a:cubicBezTo>
                    <a:pt x="184" y="175"/>
                    <a:pt x="175" y="184"/>
                    <a:pt x="164" y="184"/>
                  </a:cubicBezTo>
                  <a:cubicBezTo>
                    <a:pt x="39" y="184"/>
                    <a:pt x="39" y="184"/>
                    <a:pt x="39" y="184"/>
                  </a:cubicBezTo>
                  <a:cubicBezTo>
                    <a:pt x="28" y="184"/>
                    <a:pt x="20" y="175"/>
                    <a:pt x="20" y="164"/>
                  </a:cubicBezTo>
                  <a:cubicBezTo>
                    <a:pt x="20" y="81"/>
                    <a:pt x="20" y="81"/>
                    <a:pt x="20" y="81"/>
                  </a:cubicBezTo>
                  <a:cubicBezTo>
                    <a:pt x="50" y="81"/>
                    <a:pt x="50" y="81"/>
                    <a:pt x="50" y="81"/>
                  </a:cubicBezTo>
                  <a:cubicBezTo>
                    <a:pt x="47" y="87"/>
                    <a:pt x="46" y="95"/>
                    <a:pt x="46" y="102"/>
                  </a:cubicBezTo>
                  <a:cubicBezTo>
                    <a:pt x="46" y="133"/>
                    <a:pt x="71" y="158"/>
                    <a:pt x="102" y="158"/>
                  </a:cubicBezTo>
                  <a:cubicBezTo>
                    <a:pt x="132" y="158"/>
                    <a:pt x="157" y="133"/>
                    <a:pt x="157" y="102"/>
                  </a:cubicBezTo>
                  <a:cubicBezTo>
                    <a:pt x="157" y="95"/>
                    <a:pt x="156" y="87"/>
                    <a:pt x="153" y="81"/>
                  </a:cubicBezTo>
                  <a:cubicBezTo>
                    <a:pt x="184" y="81"/>
                    <a:pt x="184" y="81"/>
                    <a:pt x="184" y="81"/>
                  </a:cubicBezTo>
                  <a:lnTo>
                    <a:pt x="184" y="164"/>
                  </a:lnTo>
                  <a:close/>
                </a:path>
              </a:pathLst>
            </a:custGeom>
            <a:solidFill>
              <a:srgbClr val="CCF2EA"/>
            </a:solid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grpSp>
          <p:nvGrpSpPr>
            <p:cNvPr id="70" name="Group 22">
              <a:extLst>
                <a:ext uri="{FF2B5EF4-FFF2-40B4-BE49-F238E27FC236}">
                  <a16:creationId xmlns:a16="http://schemas.microsoft.com/office/drawing/2014/main" id="{CB747B90-3240-4555-8E4A-1B70E58CBF8D}"/>
                </a:ext>
              </a:extLst>
            </p:cNvPr>
            <p:cNvGrpSpPr/>
            <p:nvPr/>
          </p:nvGrpSpPr>
          <p:grpSpPr>
            <a:xfrm>
              <a:off x="9498323" y="820615"/>
              <a:ext cx="739645" cy="687899"/>
              <a:chOff x="3338513" y="696913"/>
              <a:chExt cx="771525" cy="717550"/>
            </a:xfrm>
            <a:solidFill>
              <a:srgbClr val="CCF2EA"/>
            </a:solidFill>
          </p:grpSpPr>
          <p:sp>
            <p:nvSpPr>
              <p:cNvPr id="89" name="Freeform 23">
                <a:extLst>
                  <a:ext uri="{FF2B5EF4-FFF2-40B4-BE49-F238E27FC236}">
                    <a16:creationId xmlns:a16="http://schemas.microsoft.com/office/drawing/2014/main" id="{8BEF9098-93D4-44CD-BD94-DEADA9AA4210}"/>
                  </a:ext>
                </a:extLst>
              </p:cNvPr>
              <p:cNvSpPr/>
              <p:nvPr/>
            </p:nvSpPr>
            <p:spPr bwMode="auto">
              <a:xfrm>
                <a:off x="3586163" y="696913"/>
                <a:ext cx="523875" cy="717550"/>
              </a:xfrm>
              <a:custGeom>
                <a:avLst/>
                <a:gdLst>
                  <a:gd name="T0" fmla="*/ 115 w 125"/>
                  <a:gd name="T1" fmla="*/ 63 h 171"/>
                  <a:gd name="T2" fmla="*/ 69 w 125"/>
                  <a:gd name="T3" fmla="*/ 63 h 171"/>
                  <a:gd name="T4" fmla="*/ 85 w 125"/>
                  <a:gd name="T5" fmla="*/ 32 h 171"/>
                  <a:gd name="T6" fmla="*/ 74 w 125"/>
                  <a:gd name="T7" fmla="*/ 0 h 171"/>
                  <a:gd name="T8" fmla="*/ 61 w 125"/>
                  <a:gd name="T9" fmla="*/ 21 h 171"/>
                  <a:gd name="T10" fmla="*/ 37 w 125"/>
                  <a:gd name="T11" fmla="*/ 53 h 171"/>
                  <a:gd name="T12" fmla="*/ 0 w 125"/>
                  <a:gd name="T13" fmla="*/ 70 h 171"/>
                  <a:gd name="T14" fmla="*/ 0 w 125"/>
                  <a:gd name="T15" fmla="*/ 71 h 171"/>
                  <a:gd name="T16" fmla="*/ 0 w 125"/>
                  <a:gd name="T17" fmla="*/ 148 h 171"/>
                  <a:gd name="T18" fmla="*/ 26 w 125"/>
                  <a:gd name="T19" fmla="*/ 155 h 171"/>
                  <a:gd name="T20" fmla="*/ 76 w 125"/>
                  <a:gd name="T21" fmla="*/ 171 h 171"/>
                  <a:gd name="T22" fmla="*/ 91 w 125"/>
                  <a:gd name="T23" fmla="*/ 147 h 171"/>
                  <a:gd name="T24" fmla="*/ 103 w 125"/>
                  <a:gd name="T25" fmla="*/ 121 h 171"/>
                  <a:gd name="T26" fmla="*/ 107 w 125"/>
                  <a:gd name="T27" fmla="*/ 91 h 171"/>
                  <a:gd name="T28" fmla="*/ 115 w 125"/>
                  <a:gd name="T29" fmla="*/ 63 h 1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25" h="171">
                    <a:moveTo>
                      <a:pt x="115" y="63"/>
                    </a:moveTo>
                    <a:cubicBezTo>
                      <a:pt x="105" y="57"/>
                      <a:pt x="69" y="63"/>
                      <a:pt x="69" y="63"/>
                    </a:cubicBezTo>
                    <a:cubicBezTo>
                      <a:pt x="75" y="59"/>
                      <a:pt x="85" y="38"/>
                      <a:pt x="85" y="32"/>
                    </a:cubicBezTo>
                    <a:cubicBezTo>
                      <a:pt x="86" y="19"/>
                      <a:pt x="83" y="0"/>
                      <a:pt x="74" y="0"/>
                    </a:cubicBezTo>
                    <a:cubicBezTo>
                      <a:pt x="64" y="0"/>
                      <a:pt x="62" y="16"/>
                      <a:pt x="61" y="21"/>
                    </a:cubicBezTo>
                    <a:cubicBezTo>
                      <a:pt x="59" y="35"/>
                      <a:pt x="46" y="48"/>
                      <a:pt x="37" y="53"/>
                    </a:cubicBezTo>
                    <a:cubicBezTo>
                      <a:pt x="25" y="60"/>
                      <a:pt x="16" y="66"/>
                      <a:pt x="0" y="70"/>
                    </a:cubicBezTo>
                    <a:cubicBezTo>
                      <a:pt x="0" y="70"/>
                      <a:pt x="0" y="71"/>
                      <a:pt x="0" y="71"/>
                    </a:cubicBezTo>
                    <a:cubicBezTo>
                      <a:pt x="0" y="148"/>
                      <a:pt x="0" y="148"/>
                      <a:pt x="0" y="148"/>
                    </a:cubicBezTo>
                    <a:cubicBezTo>
                      <a:pt x="9" y="148"/>
                      <a:pt x="18" y="150"/>
                      <a:pt x="26" y="155"/>
                    </a:cubicBezTo>
                    <a:cubicBezTo>
                      <a:pt x="43" y="164"/>
                      <a:pt x="56" y="171"/>
                      <a:pt x="76" y="171"/>
                    </a:cubicBezTo>
                    <a:cubicBezTo>
                      <a:pt x="106" y="171"/>
                      <a:pt x="103" y="148"/>
                      <a:pt x="91" y="147"/>
                    </a:cubicBezTo>
                    <a:cubicBezTo>
                      <a:pt x="115" y="148"/>
                      <a:pt x="117" y="128"/>
                      <a:pt x="103" y="121"/>
                    </a:cubicBezTo>
                    <a:cubicBezTo>
                      <a:pt x="125" y="121"/>
                      <a:pt x="122" y="93"/>
                      <a:pt x="107" y="91"/>
                    </a:cubicBezTo>
                    <a:cubicBezTo>
                      <a:pt x="124" y="92"/>
                      <a:pt x="125" y="70"/>
                      <a:pt x="115" y="63"/>
                    </a:cubicBezTo>
                    <a:close/>
                  </a:path>
                </a:pathLst>
              </a:custGeom>
              <a:grp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sp>
            <p:nvSpPr>
              <p:cNvPr id="90" name="Rectangle 24">
                <a:extLst>
                  <a:ext uri="{FF2B5EF4-FFF2-40B4-BE49-F238E27FC236}">
                    <a16:creationId xmlns:a16="http://schemas.microsoft.com/office/drawing/2014/main" id="{8391F263-32EE-48B6-B214-8A854F9ECECB}"/>
                  </a:ext>
                </a:extLst>
              </p:cNvPr>
              <p:cNvSpPr>
                <a:spLocks noChangeArrowheads="1"/>
              </p:cNvSpPr>
              <p:nvPr/>
            </p:nvSpPr>
            <p:spPr bwMode="auto">
              <a:xfrm>
                <a:off x="3338513" y="960438"/>
                <a:ext cx="163513" cy="390525"/>
              </a:xfrm>
              <a:prstGeom prst="rect">
                <a:avLst/>
              </a:prstGeom>
              <a:grp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grpSp>
        <p:sp>
          <p:nvSpPr>
            <p:cNvPr id="71" name="Freeform 23">
              <a:extLst>
                <a:ext uri="{FF2B5EF4-FFF2-40B4-BE49-F238E27FC236}">
                  <a16:creationId xmlns:a16="http://schemas.microsoft.com/office/drawing/2014/main" id="{534B4188-28E0-4886-8B20-4AF12D1B6F1D}"/>
                </a:ext>
              </a:extLst>
            </p:cNvPr>
            <p:cNvSpPr>
              <a:spLocks noEditPoints="1"/>
            </p:cNvSpPr>
            <p:nvPr/>
          </p:nvSpPr>
          <p:spPr bwMode="auto">
            <a:xfrm>
              <a:off x="8448210" y="4477744"/>
              <a:ext cx="334819" cy="289161"/>
            </a:xfrm>
            <a:custGeom>
              <a:avLst/>
              <a:gdLst>
                <a:gd name="T0" fmla="*/ 42 w 83"/>
                <a:gd name="T1" fmla="*/ 0 h 72"/>
                <a:gd name="T2" fmla="*/ 0 w 83"/>
                <a:gd name="T3" fmla="*/ 31 h 72"/>
                <a:gd name="T4" fmla="*/ 14 w 83"/>
                <a:gd name="T5" fmla="*/ 54 h 72"/>
                <a:gd name="T6" fmla="*/ 4 w 83"/>
                <a:gd name="T7" fmla="*/ 72 h 72"/>
                <a:gd name="T8" fmla="*/ 24 w 83"/>
                <a:gd name="T9" fmla="*/ 59 h 72"/>
                <a:gd name="T10" fmla="*/ 42 w 83"/>
                <a:gd name="T11" fmla="*/ 62 h 72"/>
                <a:gd name="T12" fmla="*/ 83 w 83"/>
                <a:gd name="T13" fmla="*/ 31 h 72"/>
                <a:gd name="T14" fmla="*/ 42 w 83"/>
                <a:gd name="T15" fmla="*/ 0 h 72"/>
                <a:gd name="T16" fmla="*/ 42 w 83"/>
                <a:gd name="T17" fmla="*/ 12 h 72"/>
                <a:gd name="T18" fmla="*/ 9 w 83"/>
                <a:gd name="T19" fmla="*/ 23 h 72"/>
                <a:gd name="T20" fmla="*/ 42 w 83"/>
                <a:gd name="T21" fmla="*/ 7 h 72"/>
                <a:gd name="T22" fmla="*/ 75 w 83"/>
                <a:gd name="T23" fmla="*/ 23 h 72"/>
                <a:gd name="T24" fmla="*/ 42 w 83"/>
                <a:gd name="T25" fmla="*/ 12 h 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83" h="72">
                  <a:moveTo>
                    <a:pt x="42" y="0"/>
                  </a:moveTo>
                  <a:cubicBezTo>
                    <a:pt x="19" y="0"/>
                    <a:pt x="0" y="14"/>
                    <a:pt x="0" y="31"/>
                  </a:cubicBezTo>
                  <a:cubicBezTo>
                    <a:pt x="0" y="40"/>
                    <a:pt x="6" y="48"/>
                    <a:pt x="14" y="54"/>
                  </a:cubicBezTo>
                  <a:cubicBezTo>
                    <a:pt x="4" y="72"/>
                    <a:pt x="4" y="72"/>
                    <a:pt x="4" y="72"/>
                  </a:cubicBezTo>
                  <a:cubicBezTo>
                    <a:pt x="24" y="59"/>
                    <a:pt x="24" y="59"/>
                    <a:pt x="24" y="59"/>
                  </a:cubicBezTo>
                  <a:cubicBezTo>
                    <a:pt x="29" y="61"/>
                    <a:pt x="35" y="62"/>
                    <a:pt x="42" y="62"/>
                  </a:cubicBezTo>
                  <a:cubicBezTo>
                    <a:pt x="64" y="62"/>
                    <a:pt x="83" y="48"/>
                    <a:pt x="83" y="31"/>
                  </a:cubicBezTo>
                  <a:cubicBezTo>
                    <a:pt x="83" y="14"/>
                    <a:pt x="64" y="0"/>
                    <a:pt x="42" y="0"/>
                  </a:cubicBezTo>
                  <a:close/>
                  <a:moveTo>
                    <a:pt x="42" y="12"/>
                  </a:moveTo>
                  <a:cubicBezTo>
                    <a:pt x="28" y="12"/>
                    <a:pt x="16" y="16"/>
                    <a:pt x="9" y="23"/>
                  </a:cubicBezTo>
                  <a:cubicBezTo>
                    <a:pt x="12" y="14"/>
                    <a:pt x="26" y="7"/>
                    <a:pt x="42" y="7"/>
                  </a:cubicBezTo>
                  <a:cubicBezTo>
                    <a:pt x="58" y="7"/>
                    <a:pt x="72" y="14"/>
                    <a:pt x="75" y="23"/>
                  </a:cubicBezTo>
                  <a:cubicBezTo>
                    <a:pt x="68" y="16"/>
                    <a:pt x="55" y="12"/>
                    <a:pt x="42" y="12"/>
                  </a:cubicBezTo>
                  <a:close/>
                </a:path>
              </a:pathLst>
            </a:custGeom>
            <a:solidFill>
              <a:srgbClr val="CCF2EA"/>
            </a:solid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grpSp>
          <p:nvGrpSpPr>
            <p:cNvPr id="72" name="Group 24">
              <a:extLst>
                <a:ext uri="{FF2B5EF4-FFF2-40B4-BE49-F238E27FC236}">
                  <a16:creationId xmlns:a16="http://schemas.microsoft.com/office/drawing/2014/main" id="{79413387-F68F-4A5E-B287-C3E965BEE283}"/>
                </a:ext>
              </a:extLst>
            </p:cNvPr>
            <p:cNvGrpSpPr/>
            <p:nvPr/>
          </p:nvGrpSpPr>
          <p:grpSpPr>
            <a:xfrm>
              <a:off x="6819775" y="3311968"/>
              <a:ext cx="1270788" cy="1190127"/>
              <a:chOff x="544513" y="3295650"/>
              <a:chExt cx="1325563" cy="1241425"/>
            </a:xfrm>
            <a:solidFill>
              <a:srgbClr val="CCF2EA"/>
            </a:solidFill>
          </p:grpSpPr>
          <p:sp>
            <p:nvSpPr>
              <p:cNvPr id="86" name="Freeform 26">
                <a:extLst>
                  <a:ext uri="{FF2B5EF4-FFF2-40B4-BE49-F238E27FC236}">
                    <a16:creationId xmlns:a16="http://schemas.microsoft.com/office/drawing/2014/main" id="{8C0E5C5C-7003-420A-A26F-304197C14C1E}"/>
                  </a:ext>
                </a:extLst>
              </p:cNvPr>
              <p:cNvSpPr/>
              <p:nvPr/>
            </p:nvSpPr>
            <p:spPr bwMode="auto">
              <a:xfrm>
                <a:off x="692151" y="3351213"/>
                <a:ext cx="1077913" cy="1185862"/>
              </a:xfrm>
              <a:custGeom>
                <a:avLst/>
                <a:gdLst>
                  <a:gd name="T0" fmla="*/ 55 w 257"/>
                  <a:gd name="T1" fmla="*/ 128 h 283"/>
                  <a:gd name="T2" fmla="*/ 49 w 257"/>
                  <a:gd name="T3" fmla="*/ 128 h 283"/>
                  <a:gd name="T4" fmla="*/ 43 w 257"/>
                  <a:gd name="T5" fmla="*/ 129 h 283"/>
                  <a:gd name="T6" fmla="*/ 36 w 257"/>
                  <a:gd name="T7" fmla="*/ 133 h 283"/>
                  <a:gd name="T8" fmla="*/ 9 w 257"/>
                  <a:gd name="T9" fmla="*/ 145 h 283"/>
                  <a:gd name="T10" fmla="*/ 4 w 257"/>
                  <a:gd name="T11" fmla="*/ 167 h 283"/>
                  <a:gd name="T12" fmla="*/ 26 w 257"/>
                  <a:gd name="T13" fmla="*/ 218 h 283"/>
                  <a:gd name="T14" fmla="*/ 46 w 257"/>
                  <a:gd name="T15" fmla="*/ 229 h 283"/>
                  <a:gd name="T16" fmla="*/ 61 w 257"/>
                  <a:gd name="T17" fmla="*/ 223 h 283"/>
                  <a:gd name="T18" fmla="*/ 73 w 257"/>
                  <a:gd name="T19" fmla="*/ 243 h 283"/>
                  <a:gd name="T20" fmla="*/ 77 w 257"/>
                  <a:gd name="T21" fmla="*/ 240 h 283"/>
                  <a:gd name="T22" fmla="*/ 106 w 257"/>
                  <a:gd name="T23" fmla="*/ 273 h 283"/>
                  <a:gd name="T24" fmla="*/ 139 w 257"/>
                  <a:gd name="T25" fmla="*/ 275 h 283"/>
                  <a:gd name="T26" fmla="*/ 141 w 257"/>
                  <a:gd name="T27" fmla="*/ 242 h 283"/>
                  <a:gd name="T28" fmla="*/ 138 w 257"/>
                  <a:gd name="T29" fmla="*/ 239 h 283"/>
                  <a:gd name="T30" fmla="*/ 138 w 257"/>
                  <a:gd name="T31" fmla="*/ 239 h 283"/>
                  <a:gd name="T32" fmla="*/ 112 w 257"/>
                  <a:gd name="T33" fmla="*/ 209 h 283"/>
                  <a:gd name="T34" fmla="*/ 128 w 257"/>
                  <a:gd name="T35" fmla="*/ 194 h 283"/>
                  <a:gd name="T36" fmla="*/ 131 w 257"/>
                  <a:gd name="T37" fmla="*/ 193 h 283"/>
                  <a:gd name="T38" fmla="*/ 257 w 257"/>
                  <a:gd name="T39" fmla="*/ 188 h 283"/>
                  <a:gd name="T40" fmla="*/ 174 w 257"/>
                  <a:gd name="T41" fmla="*/ 0 h 283"/>
                  <a:gd name="T42" fmla="*/ 55 w 257"/>
                  <a:gd name="T43" fmla="*/ 128 h 28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257" h="283">
                    <a:moveTo>
                      <a:pt x="55" y="128"/>
                    </a:moveTo>
                    <a:cubicBezTo>
                      <a:pt x="53" y="127"/>
                      <a:pt x="51" y="127"/>
                      <a:pt x="49" y="128"/>
                    </a:cubicBezTo>
                    <a:cubicBezTo>
                      <a:pt x="47" y="128"/>
                      <a:pt x="45" y="128"/>
                      <a:pt x="43" y="129"/>
                    </a:cubicBezTo>
                    <a:cubicBezTo>
                      <a:pt x="41" y="130"/>
                      <a:pt x="38" y="131"/>
                      <a:pt x="36" y="133"/>
                    </a:cubicBezTo>
                    <a:cubicBezTo>
                      <a:pt x="9" y="145"/>
                      <a:pt x="9" y="145"/>
                      <a:pt x="9" y="145"/>
                    </a:cubicBezTo>
                    <a:cubicBezTo>
                      <a:pt x="2" y="148"/>
                      <a:pt x="0" y="158"/>
                      <a:pt x="4" y="167"/>
                    </a:cubicBezTo>
                    <a:cubicBezTo>
                      <a:pt x="26" y="218"/>
                      <a:pt x="26" y="218"/>
                      <a:pt x="26" y="218"/>
                    </a:cubicBezTo>
                    <a:cubicBezTo>
                      <a:pt x="30" y="227"/>
                      <a:pt x="39" y="232"/>
                      <a:pt x="46" y="229"/>
                    </a:cubicBezTo>
                    <a:cubicBezTo>
                      <a:pt x="61" y="223"/>
                      <a:pt x="61" y="223"/>
                      <a:pt x="61" y="223"/>
                    </a:cubicBezTo>
                    <a:cubicBezTo>
                      <a:pt x="73" y="243"/>
                      <a:pt x="73" y="243"/>
                      <a:pt x="73" y="243"/>
                    </a:cubicBezTo>
                    <a:cubicBezTo>
                      <a:pt x="77" y="240"/>
                      <a:pt x="77" y="240"/>
                      <a:pt x="77" y="240"/>
                    </a:cubicBezTo>
                    <a:cubicBezTo>
                      <a:pt x="106" y="273"/>
                      <a:pt x="106" y="273"/>
                      <a:pt x="106" y="273"/>
                    </a:cubicBezTo>
                    <a:cubicBezTo>
                      <a:pt x="115" y="282"/>
                      <a:pt x="129" y="283"/>
                      <a:pt x="139" y="275"/>
                    </a:cubicBezTo>
                    <a:cubicBezTo>
                      <a:pt x="149" y="266"/>
                      <a:pt x="149" y="251"/>
                      <a:pt x="141" y="242"/>
                    </a:cubicBezTo>
                    <a:cubicBezTo>
                      <a:pt x="138" y="239"/>
                      <a:pt x="138" y="239"/>
                      <a:pt x="138" y="239"/>
                    </a:cubicBezTo>
                    <a:cubicBezTo>
                      <a:pt x="138" y="239"/>
                      <a:pt x="138" y="239"/>
                      <a:pt x="138" y="239"/>
                    </a:cubicBezTo>
                    <a:cubicBezTo>
                      <a:pt x="112" y="209"/>
                      <a:pt x="112" y="209"/>
                      <a:pt x="112" y="209"/>
                    </a:cubicBezTo>
                    <a:cubicBezTo>
                      <a:pt x="128" y="194"/>
                      <a:pt x="128" y="194"/>
                      <a:pt x="128" y="194"/>
                    </a:cubicBezTo>
                    <a:cubicBezTo>
                      <a:pt x="129" y="194"/>
                      <a:pt x="130" y="193"/>
                      <a:pt x="131" y="193"/>
                    </a:cubicBezTo>
                    <a:cubicBezTo>
                      <a:pt x="197" y="178"/>
                      <a:pt x="257" y="188"/>
                      <a:pt x="257" y="188"/>
                    </a:cubicBezTo>
                    <a:cubicBezTo>
                      <a:pt x="174" y="0"/>
                      <a:pt x="174" y="0"/>
                      <a:pt x="174" y="0"/>
                    </a:cubicBezTo>
                    <a:cubicBezTo>
                      <a:pt x="161" y="54"/>
                      <a:pt x="86" y="108"/>
                      <a:pt x="55" y="128"/>
                    </a:cubicBezTo>
                    <a:close/>
                  </a:path>
                </a:pathLst>
              </a:custGeom>
              <a:grp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sp>
            <p:nvSpPr>
              <p:cNvPr id="87" name="Freeform 27">
                <a:extLst>
                  <a:ext uri="{FF2B5EF4-FFF2-40B4-BE49-F238E27FC236}">
                    <a16:creationId xmlns:a16="http://schemas.microsoft.com/office/drawing/2014/main" id="{D670D334-6135-42E8-AD89-A0BE8F37C8C2}"/>
                  </a:ext>
                </a:extLst>
              </p:cNvPr>
              <p:cNvSpPr/>
              <p:nvPr/>
            </p:nvSpPr>
            <p:spPr bwMode="auto">
              <a:xfrm>
                <a:off x="1446213" y="3295650"/>
                <a:ext cx="423863" cy="865187"/>
              </a:xfrm>
              <a:custGeom>
                <a:avLst/>
                <a:gdLst>
                  <a:gd name="T0" fmla="*/ 0 w 267"/>
                  <a:gd name="T1" fmla="*/ 16 h 545"/>
                  <a:gd name="T2" fmla="*/ 233 w 267"/>
                  <a:gd name="T3" fmla="*/ 545 h 545"/>
                  <a:gd name="T4" fmla="*/ 267 w 267"/>
                  <a:gd name="T5" fmla="*/ 531 h 545"/>
                  <a:gd name="T6" fmla="*/ 32 w 267"/>
                  <a:gd name="T7" fmla="*/ 0 h 545"/>
                  <a:gd name="T8" fmla="*/ 0 w 267"/>
                  <a:gd name="T9" fmla="*/ 16 h 545"/>
                </a:gdLst>
                <a:ahLst/>
                <a:cxnLst>
                  <a:cxn ang="0">
                    <a:pos x="T0" y="T1"/>
                  </a:cxn>
                  <a:cxn ang="0">
                    <a:pos x="T2" y="T3"/>
                  </a:cxn>
                  <a:cxn ang="0">
                    <a:pos x="T4" y="T5"/>
                  </a:cxn>
                  <a:cxn ang="0">
                    <a:pos x="T6" y="T7"/>
                  </a:cxn>
                  <a:cxn ang="0">
                    <a:pos x="T8" y="T9"/>
                  </a:cxn>
                </a:cxnLst>
                <a:rect l="0" t="0" r="r" b="b"/>
                <a:pathLst>
                  <a:path w="267" h="545">
                    <a:moveTo>
                      <a:pt x="0" y="16"/>
                    </a:moveTo>
                    <a:lnTo>
                      <a:pt x="233" y="545"/>
                    </a:lnTo>
                    <a:lnTo>
                      <a:pt x="267" y="531"/>
                    </a:lnTo>
                    <a:lnTo>
                      <a:pt x="32" y="0"/>
                    </a:lnTo>
                    <a:lnTo>
                      <a:pt x="0" y="16"/>
                    </a:lnTo>
                    <a:close/>
                  </a:path>
                </a:pathLst>
              </a:custGeom>
              <a:grp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sp>
            <p:nvSpPr>
              <p:cNvPr id="88" name="Freeform 28">
                <a:extLst>
                  <a:ext uri="{FF2B5EF4-FFF2-40B4-BE49-F238E27FC236}">
                    <a16:creationId xmlns:a16="http://schemas.microsoft.com/office/drawing/2014/main" id="{0DF736AC-2046-4B42-B0E7-01C21E389064}"/>
                  </a:ext>
                </a:extLst>
              </p:cNvPr>
              <p:cNvSpPr/>
              <p:nvPr/>
            </p:nvSpPr>
            <p:spPr bwMode="auto">
              <a:xfrm>
                <a:off x="544513" y="4021138"/>
                <a:ext cx="257175" cy="339725"/>
              </a:xfrm>
              <a:custGeom>
                <a:avLst/>
                <a:gdLst>
                  <a:gd name="T0" fmla="*/ 30 w 61"/>
                  <a:gd name="T1" fmla="*/ 10 h 81"/>
                  <a:gd name="T2" fmla="*/ 28 w 61"/>
                  <a:gd name="T3" fmla="*/ 0 h 81"/>
                  <a:gd name="T4" fmla="*/ 17 w 61"/>
                  <a:gd name="T5" fmla="*/ 5 h 81"/>
                  <a:gd name="T6" fmla="*/ 1 w 61"/>
                  <a:gd name="T7" fmla="*/ 32 h 81"/>
                  <a:gd name="T8" fmla="*/ 15 w 61"/>
                  <a:gd name="T9" fmla="*/ 26 h 81"/>
                  <a:gd name="T10" fmla="*/ 21 w 61"/>
                  <a:gd name="T11" fmla="*/ 28 h 81"/>
                  <a:gd name="T12" fmla="*/ 21 w 61"/>
                  <a:gd name="T13" fmla="*/ 29 h 81"/>
                  <a:gd name="T14" fmla="*/ 22 w 61"/>
                  <a:gd name="T15" fmla="*/ 29 h 81"/>
                  <a:gd name="T16" fmla="*/ 19 w 61"/>
                  <a:gd name="T17" fmla="*/ 35 h 81"/>
                  <a:gd name="T18" fmla="*/ 4 w 61"/>
                  <a:gd name="T19" fmla="*/ 42 h 81"/>
                  <a:gd name="T20" fmla="*/ 6 w 61"/>
                  <a:gd name="T21" fmla="*/ 47 h 81"/>
                  <a:gd name="T22" fmla="*/ 21 w 61"/>
                  <a:gd name="T23" fmla="*/ 40 h 81"/>
                  <a:gd name="T24" fmla="*/ 27 w 61"/>
                  <a:gd name="T25" fmla="*/ 42 h 81"/>
                  <a:gd name="T26" fmla="*/ 28 w 61"/>
                  <a:gd name="T27" fmla="*/ 43 h 81"/>
                  <a:gd name="T28" fmla="*/ 28 w 61"/>
                  <a:gd name="T29" fmla="*/ 43 h 81"/>
                  <a:gd name="T30" fmla="*/ 25 w 61"/>
                  <a:gd name="T31" fmla="*/ 49 h 81"/>
                  <a:gd name="T32" fmla="*/ 10 w 61"/>
                  <a:gd name="T33" fmla="*/ 56 h 81"/>
                  <a:gd name="T34" fmla="*/ 12 w 61"/>
                  <a:gd name="T35" fmla="*/ 61 h 81"/>
                  <a:gd name="T36" fmla="*/ 28 w 61"/>
                  <a:gd name="T37" fmla="*/ 54 h 81"/>
                  <a:gd name="T38" fmla="*/ 34 w 61"/>
                  <a:gd name="T39" fmla="*/ 56 h 81"/>
                  <a:gd name="T40" fmla="*/ 34 w 61"/>
                  <a:gd name="T41" fmla="*/ 56 h 81"/>
                  <a:gd name="T42" fmla="*/ 34 w 61"/>
                  <a:gd name="T43" fmla="*/ 57 h 81"/>
                  <a:gd name="T44" fmla="*/ 31 w 61"/>
                  <a:gd name="T45" fmla="*/ 63 h 81"/>
                  <a:gd name="T46" fmla="*/ 17 w 61"/>
                  <a:gd name="T47" fmla="*/ 69 h 81"/>
                  <a:gd name="T48" fmla="*/ 48 w 61"/>
                  <a:gd name="T49" fmla="*/ 76 h 81"/>
                  <a:gd name="T50" fmla="*/ 61 w 61"/>
                  <a:gd name="T51" fmla="*/ 71 h 81"/>
                  <a:gd name="T52" fmla="*/ 53 w 61"/>
                  <a:gd name="T53" fmla="*/ 61 h 81"/>
                  <a:gd name="T54" fmla="*/ 30 w 61"/>
                  <a:gd name="T55" fmla="*/ 10 h 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61" h="81">
                    <a:moveTo>
                      <a:pt x="30" y="10"/>
                    </a:moveTo>
                    <a:cubicBezTo>
                      <a:pt x="29" y="6"/>
                      <a:pt x="28" y="3"/>
                      <a:pt x="28" y="0"/>
                    </a:cubicBezTo>
                    <a:cubicBezTo>
                      <a:pt x="17" y="5"/>
                      <a:pt x="17" y="5"/>
                      <a:pt x="17" y="5"/>
                    </a:cubicBezTo>
                    <a:cubicBezTo>
                      <a:pt x="6" y="10"/>
                      <a:pt x="0" y="21"/>
                      <a:pt x="1" y="32"/>
                    </a:cubicBezTo>
                    <a:cubicBezTo>
                      <a:pt x="15" y="26"/>
                      <a:pt x="15" y="26"/>
                      <a:pt x="15" y="26"/>
                    </a:cubicBezTo>
                    <a:cubicBezTo>
                      <a:pt x="18" y="25"/>
                      <a:pt x="20" y="26"/>
                      <a:pt x="21" y="28"/>
                    </a:cubicBezTo>
                    <a:cubicBezTo>
                      <a:pt x="21" y="29"/>
                      <a:pt x="21" y="29"/>
                      <a:pt x="21" y="29"/>
                    </a:cubicBezTo>
                    <a:cubicBezTo>
                      <a:pt x="21" y="29"/>
                      <a:pt x="22" y="29"/>
                      <a:pt x="22" y="29"/>
                    </a:cubicBezTo>
                    <a:cubicBezTo>
                      <a:pt x="23" y="31"/>
                      <a:pt x="22" y="34"/>
                      <a:pt x="19" y="35"/>
                    </a:cubicBezTo>
                    <a:cubicBezTo>
                      <a:pt x="4" y="42"/>
                      <a:pt x="4" y="42"/>
                      <a:pt x="4" y="42"/>
                    </a:cubicBezTo>
                    <a:cubicBezTo>
                      <a:pt x="6" y="47"/>
                      <a:pt x="6" y="47"/>
                      <a:pt x="6" y="47"/>
                    </a:cubicBezTo>
                    <a:cubicBezTo>
                      <a:pt x="21" y="40"/>
                      <a:pt x="21" y="40"/>
                      <a:pt x="21" y="40"/>
                    </a:cubicBezTo>
                    <a:cubicBezTo>
                      <a:pt x="24" y="39"/>
                      <a:pt x="26" y="40"/>
                      <a:pt x="27" y="42"/>
                    </a:cubicBezTo>
                    <a:cubicBezTo>
                      <a:pt x="27" y="42"/>
                      <a:pt x="27" y="43"/>
                      <a:pt x="28" y="43"/>
                    </a:cubicBezTo>
                    <a:cubicBezTo>
                      <a:pt x="28" y="43"/>
                      <a:pt x="28" y="43"/>
                      <a:pt x="28" y="43"/>
                    </a:cubicBezTo>
                    <a:cubicBezTo>
                      <a:pt x="29" y="45"/>
                      <a:pt x="28" y="48"/>
                      <a:pt x="25" y="49"/>
                    </a:cubicBezTo>
                    <a:cubicBezTo>
                      <a:pt x="10" y="56"/>
                      <a:pt x="10" y="56"/>
                      <a:pt x="10" y="56"/>
                    </a:cubicBezTo>
                    <a:cubicBezTo>
                      <a:pt x="12" y="61"/>
                      <a:pt x="12" y="61"/>
                      <a:pt x="12" y="61"/>
                    </a:cubicBezTo>
                    <a:cubicBezTo>
                      <a:pt x="28" y="54"/>
                      <a:pt x="28" y="54"/>
                      <a:pt x="28" y="54"/>
                    </a:cubicBezTo>
                    <a:cubicBezTo>
                      <a:pt x="30" y="53"/>
                      <a:pt x="33" y="54"/>
                      <a:pt x="34" y="56"/>
                    </a:cubicBezTo>
                    <a:cubicBezTo>
                      <a:pt x="34" y="56"/>
                      <a:pt x="34" y="56"/>
                      <a:pt x="34" y="56"/>
                    </a:cubicBezTo>
                    <a:cubicBezTo>
                      <a:pt x="34" y="57"/>
                      <a:pt x="34" y="57"/>
                      <a:pt x="34" y="57"/>
                    </a:cubicBezTo>
                    <a:cubicBezTo>
                      <a:pt x="35" y="59"/>
                      <a:pt x="34" y="62"/>
                      <a:pt x="31" y="63"/>
                    </a:cubicBezTo>
                    <a:cubicBezTo>
                      <a:pt x="17" y="69"/>
                      <a:pt x="17" y="69"/>
                      <a:pt x="17" y="69"/>
                    </a:cubicBezTo>
                    <a:cubicBezTo>
                      <a:pt x="24" y="78"/>
                      <a:pt x="37" y="81"/>
                      <a:pt x="48" y="76"/>
                    </a:cubicBezTo>
                    <a:cubicBezTo>
                      <a:pt x="61" y="71"/>
                      <a:pt x="61" y="71"/>
                      <a:pt x="61" y="71"/>
                    </a:cubicBezTo>
                    <a:cubicBezTo>
                      <a:pt x="58" y="68"/>
                      <a:pt x="55" y="65"/>
                      <a:pt x="53" y="61"/>
                    </a:cubicBezTo>
                    <a:lnTo>
                      <a:pt x="30" y="10"/>
                    </a:lnTo>
                    <a:close/>
                  </a:path>
                </a:pathLst>
              </a:custGeom>
              <a:grp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grpSp>
        <p:sp>
          <p:nvSpPr>
            <p:cNvPr id="73" name="Freeform 52">
              <a:extLst>
                <a:ext uri="{FF2B5EF4-FFF2-40B4-BE49-F238E27FC236}">
                  <a16:creationId xmlns:a16="http://schemas.microsoft.com/office/drawing/2014/main" id="{D6993A7E-B2A2-429C-BF49-E8B2839D89AF}"/>
                </a:ext>
              </a:extLst>
            </p:cNvPr>
            <p:cNvSpPr/>
            <p:nvPr/>
          </p:nvSpPr>
          <p:spPr bwMode="auto">
            <a:xfrm>
              <a:off x="6707155" y="1949866"/>
              <a:ext cx="587454" cy="707684"/>
            </a:xfrm>
            <a:custGeom>
              <a:avLst/>
              <a:gdLst>
                <a:gd name="T0" fmla="*/ 60 w 146"/>
                <a:gd name="T1" fmla="*/ 173 h 176"/>
                <a:gd name="T2" fmla="*/ 40 w 146"/>
                <a:gd name="T3" fmla="*/ 173 h 176"/>
                <a:gd name="T4" fmla="*/ 38 w 146"/>
                <a:gd name="T5" fmla="*/ 172 h 176"/>
                <a:gd name="T6" fmla="*/ 17 w 146"/>
                <a:gd name="T7" fmla="*/ 122 h 176"/>
                <a:gd name="T8" fmla="*/ 40 w 146"/>
                <a:gd name="T9" fmla="*/ 62 h 176"/>
                <a:gd name="T10" fmla="*/ 55 w 146"/>
                <a:gd name="T11" fmla="*/ 24 h 176"/>
                <a:gd name="T12" fmla="*/ 103 w 146"/>
                <a:gd name="T13" fmla="*/ 9 h 176"/>
                <a:gd name="T14" fmla="*/ 141 w 146"/>
                <a:gd name="T15" fmla="*/ 53 h 176"/>
                <a:gd name="T16" fmla="*/ 108 w 146"/>
                <a:gd name="T17" fmla="*/ 142 h 176"/>
                <a:gd name="T18" fmla="*/ 98 w 146"/>
                <a:gd name="T19" fmla="*/ 146 h 176"/>
                <a:gd name="T20" fmla="*/ 94 w 146"/>
                <a:gd name="T21" fmla="*/ 137 h 176"/>
                <a:gd name="T22" fmla="*/ 127 w 146"/>
                <a:gd name="T23" fmla="*/ 49 h 176"/>
                <a:gd name="T24" fmla="*/ 98 w 146"/>
                <a:gd name="T25" fmla="*/ 23 h 176"/>
                <a:gd name="T26" fmla="*/ 69 w 146"/>
                <a:gd name="T27" fmla="*/ 30 h 176"/>
                <a:gd name="T28" fmla="*/ 54 w 146"/>
                <a:gd name="T29" fmla="*/ 67 h 176"/>
                <a:gd name="T30" fmla="*/ 30 w 146"/>
                <a:gd name="T31" fmla="*/ 127 h 176"/>
                <a:gd name="T32" fmla="*/ 44 w 146"/>
                <a:gd name="T33" fmla="*/ 159 h 176"/>
                <a:gd name="T34" fmla="*/ 45 w 146"/>
                <a:gd name="T35" fmla="*/ 159 h 176"/>
                <a:gd name="T36" fmla="*/ 61 w 146"/>
                <a:gd name="T37" fmla="*/ 151 h 176"/>
                <a:gd name="T38" fmla="*/ 67 w 146"/>
                <a:gd name="T39" fmla="*/ 135 h 176"/>
                <a:gd name="T40" fmla="*/ 93 w 146"/>
                <a:gd name="T41" fmla="*/ 68 h 176"/>
                <a:gd name="T42" fmla="*/ 91 w 146"/>
                <a:gd name="T43" fmla="*/ 58 h 176"/>
                <a:gd name="T44" fmla="*/ 82 w 146"/>
                <a:gd name="T45" fmla="*/ 67 h 176"/>
                <a:gd name="T46" fmla="*/ 57 w 146"/>
                <a:gd name="T47" fmla="*/ 130 h 176"/>
                <a:gd name="T48" fmla="*/ 48 w 146"/>
                <a:gd name="T49" fmla="*/ 134 h 176"/>
                <a:gd name="T50" fmla="*/ 44 w 146"/>
                <a:gd name="T51" fmla="*/ 124 h 176"/>
                <a:gd name="T52" fmla="*/ 68 w 146"/>
                <a:gd name="T53" fmla="*/ 62 h 176"/>
                <a:gd name="T54" fmla="*/ 96 w 146"/>
                <a:gd name="T55" fmla="*/ 44 h 176"/>
                <a:gd name="T56" fmla="*/ 107 w 146"/>
                <a:gd name="T57" fmla="*/ 72 h 176"/>
                <a:gd name="T58" fmla="*/ 80 w 146"/>
                <a:gd name="T59" fmla="*/ 141 h 176"/>
                <a:gd name="T60" fmla="*/ 74 w 146"/>
                <a:gd name="T61" fmla="*/ 156 h 176"/>
                <a:gd name="T62" fmla="*/ 60 w 146"/>
                <a:gd name="T63" fmla="*/ 173 h 1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146" h="176">
                  <a:moveTo>
                    <a:pt x="60" y="173"/>
                  </a:moveTo>
                  <a:cubicBezTo>
                    <a:pt x="54" y="176"/>
                    <a:pt x="47" y="176"/>
                    <a:pt x="40" y="173"/>
                  </a:cubicBezTo>
                  <a:cubicBezTo>
                    <a:pt x="38" y="172"/>
                    <a:pt x="38" y="172"/>
                    <a:pt x="38" y="172"/>
                  </a:cubicBezTo>
                  <a:cubicBezTo>
                    <a:pt x="31" y="169"/>
                    <a:pt x="0" y="160"/>
                    <a:pt x="17" y="122"/>
                  </a:cubicBezTo>
                  <a:cubicBezTo>
                    <a:pt x="24" y="106"/>
                    <a:pt x="31" y="84"/>
                    <a:pt x="40" y="62"/>
                  </a:cubicBezTo>
                  <a:cubicBezTo>
                    <a:pt x="45" y="50"/>
                    <a:pt x="50" y="37"/>
                    <a:pt x="55" y="24"/>
                  </a:cubicBezTo>
                  <a:cubicBezTo>
                    <a:pt x="64" y="1"/>
                    <a:pt x="78" y="0"/>
                    <a:pt x="103" y="9"/>
                  </a:cubicBezTo>
                  <a:cubicBezTo>
                    <a:pt x="133" y="20"/>
                    <a:pt x="146" y="39"/>
                    <a:pt x="141" y="53"/>
                  </a:cubicBezTo>
                  <a:cubicBezTo>
                    <a:pt x="135" y="73"/>
                    <a:pt x="109" y="139"/>
                    <a:pt x="108" y="142"/>
                  </a:cubicBezTo>
                  <a:cubicBezTo>
                    <a:pt x="106" y="146"/>
                    <a:pt x="102" y="148"/>
                    <a:pt x="98" y="146"/>
                  </a:cubicBezTo>
                  <a:cubicBezTo>
                    <a:pt x="95" y="145"/>
                    <a:pt x="93" y="141"/>
                    <a:pt x="94" y="137"/>
                  </a:cubicBezTo>
                  <a:cubicBezTo>
                    <a:pt x="94" y="136"/>
                    <a:pt x="121" y="68"/>
                    <a:pt x="127" y="49"/>
                  </a:cubicBezTo>
                  <a:cubicBezTo>
                    <a:pt x="129" y="45"/>
                    <a:pt x="124" y="32"/>
                    <a:pt x="98" y="23"/>
                  </a:cubicBezTo>
                  <a:cubicBezTo>
                    <a:pt x="83" y="17"/>
                    <a:pt x="76" y="10"/>
                    <a:pt x="69" y="30"/>
                  </a:cubicBezTo>
                  <a:cubicBezTo>
                    <a:pt x="64" y="42"/>
                    <a:pt x="59" y="55"/>
                    <a:pt x="54" y="67"/>
                  </a:cubicBezTo>
                  <a:cubicBezTo>
                    <a:pt x="45" y="90"/>
                    <a:pt x="37" y="111"/>
                    <a:pt x="30" y="127"/>
                  </a:cubicBezTo>
                  <a:cubicBezTo>
                    <a:pt x="20" y="152"/>
                    <a:pt x="36" y="155"/>
                    <a:pt x="44" y="159"/>
                  </a:cubicBezTo>
                  <a:cubicBezTo>
                    <a:pt x="45" y="159"/>
                    <a:pt x="45" y="159"/>
                    <a:pt x="45" y="159"/>
                  </a:cubicBezTo>
                  <a:cubicBezTo>
                    <a:pt x="52" y="162"/>
                    <a:pt x="56" y="161"/>
                    <a:pt x="61" y="151"/>
                  </a:cubicBezTo>
                  <a:cubicBezTo>
                    <a:pt x="62" y="148"/>
                    <a:pt x="64" y="142"/>
                    <a:pt x="67" y="135"/>
                  </a:cubicBezTo>
                  <a:cubicBezTo>
                    <a:pt x="75" y="115"/>
                    <a:pt x="91" y="77"/>
                    <a:pt x="93" y="68"/>
                  </a:cubicBezTo>
                  <a:cubicBezTo>
                    <a:pt x="94" y="65"/>
                    <a:pt x="94" y="59"/>
                    <a:pt x="91" y="58"/>
                  </a:cubicBezTo>
                  <a:cubicBezTo>
                    <a:pt x="87" y="56"/>
                    <a:pt x="83" y="65"/>
                    <a:pt x="82" y="67"/>
                  </a:cubicBezTo>
                  <a:cubicBezTo>
                    <a:pt x="72" y="95"/>
                    <a:pt x="58" y="130"/>
                    <a:pt x="57" y="130"/>
                  </a:cubicBezTo>
                  <a:cubicBezTo>
                    <a:pt x="56" y="134"/>
                    <a:pt x="52" y="135"/>
                    <a:pt x="48" y="134"/>
                  </a:cubicBezTo>
                  <a:cubicBezTo>
                    <a:pt x="44" y="132"/>
                    <a:pt x="42" y="128"/>
                    <a:pt x="44" y="124"/>
                  </a:cubicBezTo>
                  <a:cubicBezTo>
                    <a:pt x="44" y="124"/>
                    <a:pt x="58" y="90"/>
                    <a:pt x="68" y="62"/>
                  </a:cubicBezTo>
                  <a:cubicBezTo>
                    <a:pt x="75" y="45"/>
                    <a:pt x="87" y="41"/>
                    <a:pt x="96" y="44"/>
                  </a:cubicBezTo>
                  <a:cubicBezTo>
                    <a:pt x="106" y="47"/>
                    <a:pt x="110" y="62"/>
                    <a:pt x="107" y="72"/>
                  </a:cubicBezTo>
                  <a:cubicBezTo>
                    <a:pt x="105" y="81"/>
                    <a:pt x="93" y="111"/>
                    <a:pt x="80" y="141"/>
                  </a:cubicBezTo>
                  <a:cubicBezTo>
                    <a:pt x="78" y="148"/>
                    <a:pt x="75" y="154"/>
                    <a:pt x="74" y="156"/>
                  </a:cubicBezTo>
                  <a:cubicBezTo>
                    <a:pt x="71" y="165"/>
                    <a:pt x="66" y="171"/>
                    <a:pt x="60" y="173"/>
                  </a:cubicBezTo>
                  <a:close/>
                </a:path>
              </a:pathLst>
            </a:custGeom>
            <a:solidFill>
              <a:srgbClr val="CCF2EA"/>
            </a:solid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sp>
          <p:nvSpPr>
            <p:cNvPr id="74" name="Freeform 52">
              <a:extLst>
                <a:ext uri="{FF2B5EF4-FFF2-40B4-BE49-F238E27FC236}">
                  <a16:creationId xmlns:a16="http://schemas.microsoft.com/office/drawing/2014/main" id="{1712389D-6CAE-4F62-B1A2-46F8FAACA589}"/>
                </a:ext>
              </a:extLst>
            </p:cNvPr>
            <p:cNvSpPr/>
            <p:nvPr/>
          </p:nvSpPr>
          <p:spPr bwMode="auto">
            <a:xfrm>
              <a:off x="10195390" y="1259683"/>
              <a:ext cx="587454" cy="707684"/>
            </a:xfrm>
            <a:custGeom>
              <a:avLst/>
              <a:gdLst>
                <a:gd name="T0" fmla="*/ 60 w 146"/>
                <a:gd name="T1" fmla="*/ 173 h 176"/>
                <a:gd name="T2" fmla="*/ 40 w 146"/>
                <a:gd name="T3" fmla="*/ 173 h 176"/>
                <a:gd name="T4" fmla="*/ 38 w 146"/>
                <a:gd name="T5" fmla="*/ 172 h 176"/>
                <a:gd name="T6" fmla="*/ 17 w 146"/>
                <a:gd name="T7" fmla="*/ 122 h 176"/>
                <a:gd name="T8" fmla="*/ 40 w 146"/>
                <a:gd name="T9" fmla="*/ 62 h 176"/>
                <a:gd name="T10" fmla="*/ 55 w 146"/>
                <a:gd name="T11" fmla="*/ 24 h 176"/>
                <a:gd name="T12" fmla="*/ 103 w 146"/>
                <a:gd name="T13" fmla="*/ 9 h 176"/>
                <a:gd name="T14" fmla="*/ 141 w 146"/>
                <a:gd name="T15" fmla="*/ 53 h 176"/>
                <a:gd name="T16" fmla="*/ 108 w 146"/>
                <a:gd name="T17" fmla="*/ 142 h 176"/>
                <a:gd name="T18" fmla="*/ 98 w 146"/>
                <a:gd name="T19" fmla="*/ 146 h 176"/>
                <a:gd name="T20" fmla="*/ 94 w 146"/>
                <a:gd name="T21" fmla="*/ 137 h 176"/>
                <a:gd name="T22" fmla="*/ 127 w 146"/>
                <a:gd name="T23" fmla="*/ 49 h 176"/>
                <a:gd name="T24" fmla="*/ 98 w 146"/>
                <a:gd name="T25" fmla="*/ 23 h 176"/>
                <a:gd name="T26" fmla="*/ 69 w 146"/>
                <a:gd name="T27" fmla="*/ 30 h 176"/>
                <a:gd name="T28" fmla="*/ 54 w 146"/>
                <a:gd name="T29" fmla="*/ 67 h 176"/>
                <a:gd name="T30" fmla="*/ 30 w 146"/>
                <a:gd name="T31" fmla="*/ 127 h 176"/>
                <a:gd name="T32" fmla="*/ 44 w 146"/>
                <a:gd name="T33" fmla="*/ 159 h 176"/>
                <a:gd name="T34" fmla="*/ 45 w 146"/>
                <a:gd name="T35" fmla="*/ 159 h 176"/>
                <a:gd name="T36" fmla="*/ 61 w 146"/>
                <a:gd name="T37" fmla="*/ 151 h 176"/>
                <a:gd name="T38" fmla="*/ 67 w 146"/>
                <a:gd name="T39" fmla="*/ 135 h 176"/>
                <a:gd name="T40" fmla="*/ 93 w 146"/>
                <a:gd name="T41" fmla="*/ 68 h 176"/>
                <a:gd name="T42" fmla="*/ 91 w 146"/>
                <a:gd name="T43" fmla="*/ 58 h 176"/>
                <a:gd name="T44" fmla="*/ 82 w 146"/>
                <a:gd name="T45" fmla="*/ 67 h 176"/>
                <a:gd name="T46" fmla="*/ 57 w 146"/>
                <a:gd name="T47" fmla="*/ 130 h 176"/>
                <a:gd name="T48" fmla="*/ 48 w 146"/>
                <a:gd name="T49" fmla="*/ 134 h 176"/>
                <a:gd name="T50" fmla="*/ 44 w 146"/>
                <a:gd name="T51" fmla="*/ 124 h 176"/>
                <a:gd name="T52" fmla="*/ 68 w 146"/>
                <a:gd name="T53" fmla="*/ 62 h 176"/>
                <a:gd name="T54" fmla="*/ 96 w 146"/>
                <a:gd name="T55" fmla="*/ 44 h 176"/>
                <a:gd name="T56" fmla="*/ 107 w 146"/>
                <a:gd name="T57" fmla="*/ 72 h 176"/>
                <a:gd name="T58" fmla="*/ 80 w 146"/>
                <a:gd name="T59" fmla="*/ 141 h 176"/>
                <a:gd name="T60" fmla="*/ 74 w 146"/>
                <a:gd name="T61" fmla="*/ 156 h 176"/>
                <a:gd name="T62" fmla="*/ 60 w 146"/>
                <a:gd name="T63" fmla="*/ 173 h 1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146" h="176">
                  <a:moveTo>
                    <a:pt x="60" y="173"/>
                  </a:moveTo>
                  <a:cubicBezTo>
                    <a:pt x="54" y="176"/>
                    <a:pt x="47" y="176"/>
                    <a:pt x="40" y="173"/>
                  </a:cubicBezTo>
                  <a:cubicBezTo>
                    <a:pt x="38" y="172"/>
                    <a:pt x="38" y="172"/>
                    <a:pt x="38" y="172"/>
                  </a:cubicBezTo>
                  <a:cubicBezTo>
                    <a:pt x="31" y="169"/>
                    <a:pt x="0" y="160"/>
                    <a:pt x="17" y="122"/>
                  </a:cubicBezTo>
                  <a:cubicBezTo>
                    <a:pt x="24" y="106"/>
                    <a:pt x="31" y="84"/>
                    <a:pt x="40" y="62"/>
                  </a:cubicBezTo>
                  <a:cubicBezTo>
                    <a:pt x="45" y="50"/>
                    <a:pt x="50" y="37"/>
                    <a:pt x="55" y="24"/>
                  </a:cubicBezTo>
                  <a:cubicBezTo>
                    <a:pt x="64" y="1"/>
                    <a:pt x="78" y="0"/>
                    <a:pt x="103" y="9"/>
                  </a:cubicBezTo>
                  <a:cubicBezTo>
                    <a:pt x="133" y="20"/>
                    <a:pt x="146" y="39"/>
                    <a:pt x="141" y="53"/>
                  </a:cubicBezTo>
                  <a:cubicBezTo>
                    <a:pt x="135" y="73"/>
                    <a:pt x="109" y="139"/>
                    <a:pt x="108" y="142"/>
                  </a:cubicBezTo>
                  <a:cubicBezTo>
                    <a:pt x="106" y="146"/>
                    <a:pt x="102" y="148"/>
                    <a:pt x="98" y="146"/>
                  </a:cubicBezTo>
                  <a:cubicBezTo>
                    <a:pt x="95" y="145"/>
                    <a:pt x="93" y="141"/>
                    <a:pt x="94" y="137"/>
                  </a:cubicBezTo>
                  <a:cubicBezTo>
                    <a:pt x="94" y="136"/>
                    <a:pt x="121" y="68"/>
                    <a:pt x="127" y="49"/>
                  </a:cubicBezTo>
                  <a:cubicBezTo>
                    <a:pt x="129" y="45"/>
                    <a:pt x="124" y="32"/>
                    <a:pt x="98" y="23"/>
                  </a:cubicBezTo>
                  <a:cubicBezTo>
                    <a:pt x="83" y="17"/>
                    <a:pt x="76" y="10"/>
                    <a:pt x="69" y="30"/>
                  </a:cubicBezTo>
                  <a:cubicBezTo>
                    <a:pt x="64" y="42"/>
                    <a:pt x="59" y="55"/>
                    <a:pt x="54" y="67"/>
                  </a:cubicBezTo>
                  <a:cubicBezTo>
                    <a:pt x="45" y="90"/>
                    <a:pt x="37" y="111"/>
                    <a:pt x="30" y="127"/>
                  </a:cubicBezTo>
                  <a:cubicBezTo>
                    <a:pt x="20" y="152"/>
                    <a:pt x="36" y="155"/>
                    <a:pt x="44" y="159"/>
                  </a:cubicBezTo>
                  <a:cubicBezTo>
                    <a:pt x="45" y="159"/>
                    <a:pt x="45" y="159"/>
                    <a:pt x="45" y="159"/>
                  </a:cubicBezTo>
                  <a:cubicBezTo>
                    <a:pt x="52" y="162"/>
                    <a:pt x="56" y="161"/>
                    <a:pt x="61" y="151"/>
                  </a:cubicBezTo>
                  <a:cubicBezTo>
                    <a:pt x="62" y="148"/>
                    <a:pt x="64" y="142"/>
                    <a:pt x="67" y="135"/>
                  </a:cubicBezTo>
                  <a:cubicBezTo>
                    <a:pt x="75" y="115"/>
                    <a:pt x="91" y="77"/>
                    <a:pt x="93" y="68"/>
                  </a:cubicBezTo>
                  <a:cubicBezTo>
                    <a:pt x="94" y="65"/>
                    <a:pt x="94" y="59"/>
                    <a:pt x="91" y="58"/>
                  </a:cubicBezTo>
                  <a:cubicBezTo>
                    <a:pt x="87" y="56"/>
                    <a:pt x="83" y="65"/>
                    <a:pt x="82" y="67"/>
                  </a:cubicBezTo>
                  <a:cubicBezTo>
                    <a:pt x="72" y="95"/>
                    <a:pt x="58" y="130"/>
                    <a:pt x="57" y="130"/>
                  </a:cubicBezTo>
                  <a:cubicBezTo>
                    <a:pt x="56" y="134"/>
                    <a:pt x="52" y="135"/>
                    <a:pt x="48" y="134"/>
                  </a:cubicBezTo>
                  <a:cubicBezTo>
                    <a:pt x="44" y="132"/>
                    <a:pt x="42" y="128"/>
                    <a:pt x="44" y="124"/>
                  </a:cubicBezTo>
                  <a:cubicBezTo>
                    <a:pt x="44" y="124"/>
                    <a:pt x="58" y="90"/>
                    <a:pt x="68" y="62"/>
                  </a:cubicBezTo>
                  <a:cubicBezTo>
                    <a:pt x="75" y="45"/>
                    <a:pt x="87" y="41"/>
                    <a:pt x="96" y="44"/>
                  </a:cubicBezTo>
                  <a:cubicBezTo>
                    <a:pt x="106" y="47"/>
                    <a:pt x="110" y="62"/>
                    <a:pt x="107" y="72"/>
                  </a:cubicBezTo>
                  <a:cubicBezTo>
                    <a:pt x="105" y="81"/>
                    <a:pt x="93" y="111"/>
                    <a:pt x="80" y="141"/>
                  </a:cubicBezTo>
                  <a:cubicBezTo>
                    <a:pt x="78" y="148"/>
                    <a:pt x="75" y="154"/>
                    <a:pt x="74" y="156"/>
                  </a:cubicBezTo>
                  <a:cubicBezTo>
                    <a:pt x="71" y="165"/>
                    <a:pt x="66" y="171"/>
                    <a:pt x="60" y="173"/>
                  </a:cubicBezTo>
                  <a:close/>
                </a:path>
              </a:pathLst>
            </a:custGeom>
            <a:solidFill>
              <a:srgbClr val="CCF2EA"/>
            </a:solid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sp>
          <p:nvSpPr>
            <p:cNvPr id="75" name="Freeform 9">
              <a:extLst>
                <a:ext uri="{FF2B5EF4-FFF2-40B4-BE49-F238E27FC236}">
                  <a16:creationId xmlns:a16="http://schemas.microsoft.com/office/drawing/2014/main" id="{35B7782C-A2D1-4719-9F3F-F290F0334F3F}"/>
                </a:ext>
              </a:extLst>
            </p:cNvPr>
            <p:cNvSpPr>
              <a:spLocks noEditPoints="1"/>
            </p:cNvSpPr>
            <p:nvPr/>
          </p:nvSpPr>
          <p:spPr bwMode="auto">
            <a:xfrm>
              <a:off x="8445167" y="4763862"/>
              <a:ext cx="977061" cy="977061"/>
            </a:xfrm>
            <a:custGeom>
              <a:avLst/>
              <a:gdLst>
                <a:gd name="T0" fmla="*/ 122 w 243"/>
                <a:gd name="T1" fmla="*/ 0 h 243"/>
                <a:gd name="T2" fmla="*/ 0 w 243"/>
                <a:gd name="T3" fmla="*/ 121 h 243"/>
                <a:gd name="T4" fmla="*/ 122 w 243"/>
                <a:gd name="T5" fmla="*/ 243 h 243"/>
                <a:gd name="T6" fmla="*/ 243 w 243"/>
                <a:gd name="T7" fmla="*/ 121 h 243"/>
                <a:gd name="T8" fmla="*/ 122 w 243"/>
                <a:gd name="T9" fmla="*/ 0 h 243"/>
                <a:gd name="T10" fmla="*/ 154 w 243"/>
                <a:gd name="T11" fmla="*/ 121 h 243"/>
                <a:gd name="T12" fmla="*/ 133 w 243"/>
                <a:gd name="T13" fmla="*/ 121 h 243"/>
                <a:gd name="T14" fmla="*/ 133 w 243"/>
                <a:gd name="T15" fmla="*/ 196 h 243"/>
                <a:gd name="T16" fmla="*/ 102 w 243"/>
                <a:gd name="T17" fmla="*/ 196 h 243"/>
                <a:gd name="T18" fmla="*/ 102 w 243"/>
                <a:gd name="T19" fmla="*/ 121 h 243"/>
                <a:gd name="T20" fmla="*/ 87 w 243"/>
                <a:gd name="T21" fmla="*/ 121 h 243"/>
                <a:gd name="T22" fmla="*/ 87 w 243"/>
                <a:gd name="T23" fmla="*/ 94 h 243"/>
                <a:gd name="T24" fmla="*/ 102 w 243"/>
                <a:gd name="T25" fmla="*/ 94 h 243"/>
                <a:gd name="T26" fmla="*/ 102 w 243"/>
                <a:gd name="T27" fmla="*/ 77 h 243"/>
                <a:gd name="T28" fmla="*/ 133 w 243"/>
                <a:gd name="T29" fmla="*/ 46 h 243"/>
                <a:gd name="T30" fmla="*/ 156 w 243"/>
                <a:gd name="T31" fmla="*/ 46 h 243"/>
                <a:gd name="T32" fmla="*/ 156 w 243"/>
                <a:gd name="T33" fmla="*/ 72 h 243"/>
                <a:gd name="T34" fmla="*/ 140 w 243"/>
                <a:gd name="T35" fmla="*/ 72 h 243"/>
                <a:gd name="T36" fmla="*/ 133 w 243"/>
                <a:gd name="T37" fmla="*/ 79 h 243"/>
                <a:gd name="T38" fmla="*/ 133 w 243"/>
                <a:gd name="T39" fmla="*/ 94 h 243"/>
                <a:gd name="T40" fmla="*/ 157 w 243"/>
                <a:gd name="T41" fmla="*/ 94 h 243"/>
                <a:gd name="T42" fmla="*/ 154 w 243"/>
                <a:gd name="T43" fmla="*/ 121 h 2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243" h="243">
                  <a:moveTo>
                    <a:pt x="122" y="0"/>
                  </a:moveTo>
                  <a:cubicBezTo>
                    <a:pt x="55" y="0"/>
                    <a:pt x="0" y="54"/>
                    <a:pt x="0" y="121"/>
                  </a:cubicBezTo>
                  <a:cubicBezTo>
                    <a:pt x="0" y="188"/>
                    <a:pt x="55" y="243"/>
                    <a:pt x="122" y="243"/>
                  </a:cubicBezTo>
                  <a:cubicBezTo>
                    <a:pt x="189" y="243"/>
                    <a:pt x="243" y="188"/>
                    <a:pt x="243" y="121"/>
                  </a:cubicBezTo>
                  <a:cubicBezTo>
                    <a:pt x="243" y="54"/>
                    <a:pt x="189" y="0"/>
                    <a:pt x="122" y="0"/>
                  </a:cubicBezTo>
                  <a:close/>
                  <a:moveTo>
                    <a:pt x="154" y="121"/>
                  </a:moveTo>
                  <a:cubicBezTo>
                    <a:pt x="133" y="121"/>
                    <a:pt x="133" y="121"/>
                    <a:pt x="133" y="121"/>
                  </a:cubicBezTo>
                  <a:cubicBezTo>
                    <a:pt x="133" y="154"/>
                    <a:pt x="133" y="196"/>
                    <a:pt x="133" y="196"/>
                  </a:cubicBezTo>
                  <a:cubicBezTo>
                    <a:pt x="102" y="196"/>
                    <a:pt x="102" y="196"/>
                    <a:pt x="102" y="196"/>
                  </a:cubicBezTo>
                  <a:cubicBezTo>
                    <a:pt x="102" y="196"/>
                    <a:pt x="102" y="155"/>
                    <a:pt x="102" y="121"/>
                  </a:cubicBezTo>
                  <a:cubicBezTo>
                    <a:pt x="87" y="121"/>
                    <a:pt x="87" y="121"/>
                    <a:pt x="87" y="121"/>
                  </a:cubicBezTo>
                  <a:cubicBezTo>
                    <a:pt x="87" y="94"/>
                    <a:pt x="87" y="94"/>
                    <a:pt x="87" y="94"/>
                  </a:cubicBezTo>
                  <a:cubicBezTo>
                    <a:pt x="102" y="94"/>
                    <a:pt x="102" y="94"/>
                    <a:pt x="102" y="94"/>
                  </a:cubicBezTo>
                  <a:cubicBezTo>
                    <a:pt x="102" y="77"/>
                    <a:pt x="102" y="77"/>
                    <a:pt x="102" y="77"/>
                  </a:cubicBezTo>
                  <a:cubicBezTo>
                    <a:pt x="102" y="65"/>
                    <a:pt x="108" y="46"/>
                    <a:pt x="133" y="46"/>
                  </a:cubicBezTo>
                  <a:cubicBezTo>
                    <a:pt x="156" y="46"/>
                    <a:pt x="156" y="46"/>
                    <a:pt x="156" y="46"/>
                  </a:cubicBezTo>
                  <a:cubicBezTo>
                    <a:pt x="156" y="72"/>
                    <a:pt x="156" y="72"/>
                    <a:pt x="156" y="72"/>
                  </a:cubicBezTo>
                  <a:cubicBezTo>
                    <a:pt x="156" y="72"/>
                    <a:pt x="142" y="72"/>
                    <a:pt x="140" y="72"/>
                  </a:cubicBezTo>
                  <a:cubicBezTo>
                    <a:pt x="137" y="72"/>
                    <a:pt x="133" y="73"/>
                    <a:pt x="133" y="79"/>
                  </a:cubicBezTo>
                  <a:cubicBezTo>
                    <a:pt x="133" y="94"/>
                    <a:pt x="133" y="94"/>
                    <a:pt x="133" y="94"/>
                  </a:cubicBezTo>
                  <a:cubicBezTo>
                    <a:pt x="157" y="94"/>
                    <a:pt x="157" y="94"/>
                    <a:pt x="157" y="94"/>
                  </a:cubicBezTo>
                  <a:lnTo>
                    <a:pt x="154" y="121"/>
                  </a:lnTo>
                  <a:close/>
                </a:path>
              </a:pathLst>
            </a:custGeom>
            <a:solidFill>
              <a:srgbClr val="CCF2EA"/>
            </a:solid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sp>
          <p:nvSpPr>
            <p:cNvPr id="76" name="Freeform 36">
              <a:extLst>
                <a:ext uri="{FF2B5EF4-FFF2-40B4-BE49-F238E27FC236}">
                  <a16:creationId xmlns:a16="http://schemas.microsoft.com/office/drawing/2014/main" id="{35F0D405-3308-4D6F-BE8F-7FC1E2A66CD4}"/>
                </a:ext>
              </a:extLst>
            </p:cNvPr>
            <p:cNvSpPr/>
            <p:nvPr/>
          </p:nvSpPr>
          <p:spPr bwMode="auto">
            <a:xfrm>
              <a:off x="10218184" y="2794520"/>
              <a:ext cx="566148" cy="751820"/>
            </a:xfrm>
            <a:custGeom>
              <a:avLst/>
              <a:gdLst>
                <a:gd name="T0" fmla="*/ 3 w 141"/>
                <a:gd name="T1" fmla="*/ 157 h 187"/>
                <a:gd name="T2" fmla="*/ 3 w 141"/>
                <a:gd name="T3" fmla="*/ 155 h 187"/>
                <a:gd name="T4" fmla="*/ 36 w 141"/>
                <a:gd name="T5" fmla="*/ 131 h 187"/>
                <a:gd name="T6" fmla="*/ 38 w 141"/>
                <a:gd name="T7" fmla="*/ 130 h 187"/>
                <a:gd name="T8" fmla="*/ 60 w 141"/>
                <a:gd name="T9" fmla="*/ 139 h 187"/>
                <a:gd name="T10" fmla="*/ 87 w 141"/>
                <a:gd name="T11" fmla="*/ 105 h 187"/>
                <a:gd name="T12" fmla="*/ 99 w 141"/>
                <a:gd name="T13" fmla="*/ 65 h 187"/>
                <a:gd name="T14" fmla="*/ 79 w 141"/>
                <a:gd name="T15" fmla="*/ 50 h 187"/>
                <a:gd name="T16" fmla="*/ 80 w 141"/>
                <a:gd name="T17" fmla="*/ 10 h 187"/>
                <a:gd name="T18" fmla="*/ 82 w 141"/>
                <a:gd name="T19" fmla="*/ 8 h 187"/>
                <a:gd name="T20" fmla="*/ 96 w 141"/>
                <a:gd name="T21" fmla="*/ 0 h 187"/>
                <a:gd name="T22" fmla="*/ 100 w 141"/>
                <a:gd name="T23" fmla="*/ 1 h 187"/>
                <a:gd name="T24" fmla="*/ 123 w 141"/>
                <a:gd name="T25" fmla="*/ 15 h 187"/>
                <a:gd name="T26" fmla="*/ 113 w 141"/>
                <a:gd name="T27" fmla="*/ 123 h 187"/>
                <a:gd name="T28" fmla="*/ 32 w 141"/>
                <a:gd name="T29" fmla="*/ 187 h 187"/>
                <a:gd name="T30" fmla="*/ 32 w 141"/>
                <a:gd name="T31" fmla="*/ 187 h 187"/>
                <a:gd name="T32" fmla="*/ 31 w 141"/>
                <a:gd name="T33" fmla="*/ 187 h 187"/>
                <a:gd name="T34" fmla="*/ 7 w 141"/>
                <a:gd name="T35" fmla="*/ 176 h 187"/>
                <a:gd name="T36" fmla="*/ 3 w 141"/>
                <a:gd name="T37" fmla="*/ 157 h 1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41" h="187">
                  <a:moveTo>
                    <a:pt x="3" y="157"/>
                  </a:moveTo>
                  <a:cubicBezTo>
                    <a:pt x="3" y="155"/>
                    <a:pt x="3" y="155"/>
                    <a:pt x="3" y="155"/>
                  </a:cubicBezTo>
                  <a:cubicBezTo>
                    <a:pt x="4" y="148"/>
                    <a:pt x="33" y="131"/>
                    <a:pt x="36" y="131"/>
                  </a:cubicBezTo>
                  <a:cubicBezTo>
                    <a:pt x="38" y="130"/>
                    <a:pt x="38" y="130"/>
                    <a:pt x="38" y="130"/>
                  </a:cubicBezTo>
                  <a:cubicBezTo>
                    <a:pt x="42" y="130"/>
                    <a:pt x="48" y="133"/>
                    <a:pt x="60" y="139"/>
                  </a:cubicBezTo>
                  <a:cubicBezTo>
                    <a:pt x="70" y="132"/>
                    <a:pt x="82" y="114"/>
                    <a:pt x="87" y="105"/>
                  </a:cubicBezTo>
                  <a:cubicBezTo>
                    <a:pt x="92" y="94"/>
                    <a:pt x="99" y="77"/>
                    <a:pt x="99" y="65"/>
                  </a:cubicBezTo>
                  <a:cubicBezTo>
                    <a:pt x="86" y="58"/>
                    <a:pt x="80" y="55"/>
                    <a:pt x="79" y="50"/>
                  </a:cubicBezTo>
                  <a:cubicBezTo>
                    <a:pt x="78" y="48"/>
                    <a:pt x="76" y="14"/>
                    <a:pt x="80" y="10"/>
                  </a:cubicBezTo>
                  <a:cubicBezTo>
                    <a:pt x="82" y="8"/>
                    <a:pt x="82" y="8"/>
                    <a:pt x="82" y="8"/>
                  </a:cubicBezTo>
                  <a:cubicBezTo>
                    <a:pt x="85" y="5"/>
                    <a:pt x="89" y="0"/>
                    <a:pt x="96" y="0"/>
                  </a:cubicBezTo>
                  <a:cubicBezTo>
                    <a:pt x="97" y="0"/>
                    <a:pt x="99" y="0"/>
                    <a:pt x="100" y="1"/>
                  </a:cubicBezTo>
                  <a:cubicBezTo>
                    <a:pt x="105" y="2"/>
                    <a:pt x="117" y="7"/>
                    <a:pt x="123" y="15"/>
                  </a:cubicBezTo>
                  <a:cubicBezTo>
                    <a:pt x="127" y="20"/>
                    <a:pt x="141" y="70"/>
                    <a:pt x="113" y="123"/>
                  </a:cubicBezTo>
                  <a:cubicBezTo>
                    <a:pt x="85" y="174"/>
                    <a:pt x="39" y="187"/>
                    <a:pt x="32" y="187"/>
                  </a:cubicBezTo>
                  <a:cubicBezTo>
                    <a:pt x="32" y="187"/>
                    <a:pt x="32" y="187"/>
                    <a:pt x="32" y="187"/>
                  </a:cubicBezTo>
                  <a:cubicBezTo>
                    <a:pt x="31" y="187"/>
                    <a:pt x="31" y="187"/>
                    <a:pt x="31" y="187"/>
                  </a:cubicBezTo>
                  <a:cubicBezTo>
                    <a:pt x="21" y="186"/>
                    <a:pt x="11" y="179"/>
                    <a:pt x="7" y="176"/>
                  </a:cubicBezTo>
                  <a:cubicBezTo>
                    <a:pt x="0" y="171"/>
                    <a:pt x="2" y="162"/>
                    <a:pt x="3" y="157"/>
                  </a:cubicBezTo>
                  <a:close/>
                </a:path>
              </a:pathLst>
            </a:custGeom>
            <a:solidFill>
              <a:srgbClr val="CCF2EA"/>
            </a:solid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sp>
          <p:nvSpPr>
            <p:cNvPr id="77" name="Freeform 38">
              <a:extLst>
                <a:ext uri="{FF2B5EF4-FFF2-40B4-BE49-F238E27FC236}">
                  <a16:creationId xmlns:a16="http://schemas.microsoft.com/office/drawing/2014/main" id="{A9D3E9AD-F1B6-4DE0-9A5F-B812DBEAEB27}"/>
                </a:ext>
              </a:extLst>
            </p:cNvPr>
            <p:cNvSpPr>
              <a:spLocks noEditPoints="1"/>
            </p:cNvSpPr>
            <p:nvPr/>
          </p:nvSpPr>
          <p:spPr bwMode="auto">
            <a:xfrm>
              <a:off x="8477128" y="3316534"/>
              <a:ext cx="783780" cy="795954"/>
            </a:xfrm>
            <a:custGeom>
              <a:avLst/>
              <a:gdLst>
                <a:gd name="T0" fmla="*/ 190 w 195"/>
                <a:gd name="T1" fmla="*/ 120 h 198"/>
                <a:gd name="T2" fmla="*/ 192 w 195"/>
                <a:gd name="T3" fmla="*/ 100 h 198"/>
                <a:gd name="T4" fmla="*/ 99 w 195"/>
                <a:gd name="T5" fmla="*/ 7 h 198"/>
                <a:gd name="T6" fmla="*/ 83 w 195"/>
                <a:gd name="T7" fmla="*/ 8 h 198"/>
                <a:gd name="T8" fmla="*/ 54 w 195"/>
                <a:gd name="T9" fmla="*/ 0 h 198"/>
                <a:gd name="T10" fmla="*/ 0 w 195"/>
                <a:gd name="T11" fmla="*/ 54 h 198"/>
                <a:gd name="T12" fmla="*/ 7 w 195"/>
                <a:gd name="T13" fmla="*/ 81 h 198"/>
                <a:gd name="T14" fmla="*/ 5 w 195"/>
                <a:gd name="T15" fmla="*/ 100 h 198"/>
                <a:gd name="T16" fmla="*/ 99 w 195"/>
                <a:gd name="T17" fmla="*/ 193 h 198"/>
                <a:gd name="T18" fmla="*/ 116 w 195"/>
                <a:gd name="T19" fmla="*/ 192 h 198"/>
                <a:gd name="T20" fmla="*/ 141 w 195"/>
                <a:gd name="T21" fmla="*/ 198 h 198"/>
                <a:gd name="T22" fmla="*/ 195 w 195"/>
                <a:gd name="T23" fmla="*/ 144 h 198"/>
                <a:gd name="T24" fmla="*/ 190 w 195"/>
                <a:gd name="T25" fmla="*/ 120 h 198"/>
                <a:gd name="T26" fmla="*/ 146 w 195"/>
                <a:gd name="T27" fmla="*/ 145 h 198"/>
                <a:gd name="T28" fmla="*/ 127 w 195"/>
                <a:gd name="T29" fmla="*/ 159 h 198"/>
                <a:gd name="T30" fmla="*/ 98 w 195"/>
                <a:gd name="T31" fmla="*/ 164 h 198"/>
                <a:gd name="T32" fmla="*/ 65 w 195"/>
                <a:gd name="T33" fmla="*/ 157 h 198"/>
                <a:gd name="T34" fmla="*/ 49 w 195"/>
                <a:gd name="T35" fmla="*/ 144 h 198"/>
                <a:gd name="T36" fmla="*/ 44 w 195"/>
                <a:gd name="T37" fmla="*/ 127 h 198"/>
                <a:gd name="T38" fmla="*/ 47 w 195"/>
                <a:gd name="T39" fmla="*/ 118 h 198"/>
                <a:gd name="T40" fmla="*/ 57 w 195"/>
                <a:gd name="T41" fmla="*/ 114 h 198"/>
                <a:gd name="T42" fmla="*/ 65 w 195"/>
                <a:gd name="T43" fmla="*/ 117 h 198"/>
                <a:gd name="T44" fmla="*/ 71 w 195"/>
                <a:gd name="T45" fmla="*/ 125 h 198"/>
                <a:gd name="T46" fmla="*/ 76 w 195"/>
                <a:gd name="T47" fmla="*/ 135 h 198"/>
                <a:gd name="T48" fmla="*/ 84 w 195"/>
                <a:gd name="T49" fmla="*/ 141 h 198"/>
                <a:gd name="T50" fmla="*/ 98 w 195"/>
                <a:gd name="T51" fmla="*/ 143 h 198"/>
                <a:gd name="T52" fmla="*/ 116 w 195"/>
                <a:gd name="T53" fmla="*/ 138 h 198"/>
                <a:gd name="T54" fmla="*/ 123 w 195"/>
                <a:gd name="T55" fmla="*/ 127 h 198"/>
                <a:gd name="T56" fmla="*/ 120 w 195"/>
                <a:gd name="T57" fmla="*/ 118 h 198"/>
                <a:gd name="T58" fmla="*/ 110 w 195"/>
                <a:gd name="T59" fmla="*/ 112 h 198"/>
                <a:gd name="T60" fmla="*/ 93 w 195"/>
                <a:gd name="T61" fmla="*/ 108 h 198"/>
                <a:gd name="T62" fmla="*/ 68 w 195"/>
                <a:gd name="T63" fmla="*/ 101 h 198"/>
                <a:gd name="T64" fmla="*/ 52 w 195"/>
                <a:gd name="T65" fmla="*/ 89 h 198"/>
                <a:gd name="T66" fmla="*/ 46 w 195"/>
                <a:gd name="T67" fmla="*/ 70 h 198"/>
                <a:gd name="T68" fmla="*/ 52 w 195"/>
                <a:gd name="T69" fmla="*/ 51 h 198"/>
                <a:gd name="T70" fmla="*/ 71 w 195"/>
                <a:gd name="T71" fmla="*/ 39 h 198"/>
                <a:gd name="T72" fmla="*/ 98 w 195"/>
                <a:gd name="T73" fmla="*/ 35 h 198"/>
                <a:gd name="T74" fmla="*/ 120 w 195"/>
                <a:gd name="T75" fmla="*/ 37 h 198"/>
                <a:gd name="T76" fmla="*/ 135 w 195"/>
                <a:gd name="T77" fmla="*/ 45 h 198"/>
                <a:gd name="T78" fmla="*/ 144 w 195"/>
                <a:gd name="T79" fmla="*/ 55 h 198"/>
                <a:gd name="T80" fmla="*/ 147 w 195"/>
                <a:gd name="T81" fmla="*/ 66 h 198"/>
                <a:gd name="T82" fmla="*/ 143 w 195"/>
                <a:gd name="T83" fmla="*/ 75 h 198"/>
                <a:gd name="T84" fmla="*/ 134 w 195"/>
                <a:gd name="T85" fmla="*/ 79 h 198"/>
                <a:gd name="T86" fmla="*/ 126 w 195"/>
                <a:gd name="T87" fmla="*/ 76 h 198"/>
                <a:gd name="T88" fmla="*/ 120 w 195"/>
                <a:gd name="T89" fmla="*/ 69 h 198"/>
                <a:gd name="T90" fmla="*/ 112 w 195"/>
                <a:gd name="T91" fmla="*/ 59 h 198"/>
                <a:gd name="T92" fmla="*/ 96 w 195"/>
                <a:gd name="T93" fmla="*/ 55 h 198"/>
                <a:gd name="T94" fmla="*/ 80 w 195"/>
                <a:gd name="T95" fmla="*/ 59 h 198"/>
                <a:gd name="T96" fmla="*/ 74 w 195"/>
                <a:gd name="T97" fmla="*/ 68 h 198"/>
                <a:gd name="T98" fmla="*/ 76 w 195"/>
                <a:gd name="T99" fmla="*/ 73 h 198"/>
                <a:gd name="T100" fmla="*/ 82 w 195"/>
                <a:gd name="T101" fmla="*/ 78 h 198"/>
                <a:gd name="T102" fmla="*/ 89 w 195"/>
                <a:gd name="T103" fmla="*/ 81 h 198"/>
                <a:gd name="T104" fmla="*/ 102 w 195"/>
                <a:gd name="T105" fmla="*/ 84 h 198"/>
                <a:gd name="T106" fmla="*/ 123 w 195"/>
                <a:gd name="T107" fmla="*/ 89 h 198"/>
                <a:gd name="T108" fmla="*/ 139 w 195"/>
                <a:gd name="T109" fmla="*/ 96 h 198"/>
                <a:gd name="T110" fmla="*/ 149 w 195"/>
                <a:gd name="T111" fmla="*/ 108 h 198"/>
                <a:gd name="T112" fmla="*/ 153 w 195"/>
                <a:gd name="T113" fmla="*/ 124 h 198"/>
                <a:gd name="T114" fmla="*/ 146 w 195"/>
                <a:gd name="T115" fmla="*/ 145 h 1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195" h="198">
                  <a:moveTo>
                    <a:pt x="190" y="120"/>
                  </a:moveTo>
                  <a:cubicBezTo>
                    <a:pt x="191" y="114"/>
                    <a:pt x="192" y="107"/>
                    <a:pt x="192" y="100"/>
                  </a:cubicBezTo>
                  <a:cubicBezTo>
                    <a:pt x="192" y="49"/>
                    <a:pt x="150" y="7"/>
                    <a:pt x="99" y="7"/>
                  </a:cubicBezTo>
                  <a:cubicBezTo>
                    <a:pt x="93" y="7"/>
                    <a:pt x="88" y="7"/>
                    <a:pt x="83" y="8"/>
                  </a:cubicBezTo>
                  <a:cubicBezTo>
                    <a:pt x="74" y="3"/>
                    <a:pt x="64" y="0"/>
                    <a:pt x="54" y="0"/>
                  </a:cubicBezTo>
                  <a:cubicBezTo>
                    <a:pt x="24" y="0"/>
                    <a:pt x="0" y="24"/>
                    <a:pt x="0" y="54"/>
                  </a:cubicBezTo>
                  <a:cubicBezTo>
                    <a:pt x="0" y="64"/>
                    <a:pt x="2" y="73"/>
                    <a:pt x="7" y="81"/>
                  </a:cubicBezTo>
                  <a:cubicBezTo>
                    <a:pt x="6" y="87"/>
                    <a:pt x="5" y="94"/>
                    <a:pt x="5" y="100"/>
                  </a:cubicBezTo>
                  <a:cubicBezTo>
                    <a:pt x="5" y="152"/>
                    <a:pt x="47" y="193"/>
                    <a:pt x="99" y="193"/>
                  </a:cubicBezTo>
                  <a:cubicBezTo>
                    <a:pt x="104" y="193"/>
                    <a:pt x="110" y="193"/>
                    <a:pt x="116" y="192"/>
                  </a:cubicBezTo>
                  <a:cubicBezTo>
                    <a:pt x="123" y="196"/>
                    <a:pt x="132" y="198"/>
                    <a:pt x="141" y="198"/>
                  </a:cubicBezTo>
                  <a:cubicBezTo>
                    <a:pt x="171" y="198"/>
                    <a:pt x="195" y="174"/>
                    <a:pt x="195" y="144"/>
                  </a:cubicBezTo>
                  <a:cubicBezTo>
                    <a:pt x="195" y="136"/>
                    <a:pt x="193" y="127"/>
                    <a:pt x="190" y="120"/>
                  </a:cubicBezTo>
                  <a:close/>
                  <a:moveTo>
                    <a:pt x="146" y="145"/>
                  </a:moveTo>
                  <a:cubicBezTo>
                    <a:pt x="142" y="151"/>
                    <a:pt x="136" y="156"/>
                    <a:pt x="127" y="159"/>
                  </a:cubicBezTo>
                  <a:cubicBezTo>
                    <a:pt x="119" y="163"/>
                    <a:pt x="109" y="164"/>
                    <a:pt x="98" y="164"/>
                  </a:cubicBezTo>
                  <a:cubicBezTo>
                    <a:pt x="85" y="164"/>
                    <a:pt x="74" y="162"/>
                    <a:pt x="65" y="157"/>
                  </a:cubicBezTo>
                  <a:cubicBezTo>
                    <a:pt x="59" y="154"/>
                    <a:pt x="53" y="149"/>
                    <a:pt x="49" y="144"/>
                  </a:cubicBezTo>
                  <a:cubicBezTo>
                    <a:pt x="46" y="138"/>
                    <a:pt x="44" y="132"/>
                    <a:pt x="44" y="127"/>
                  </a:cubicBezTo>
                  <a:cubicBezTo>
                    <a:pt x="44" y="123"/>
                    <a:pt x="45" y="120"/>
                    <a:pt x="47" y="118"/>
                  </a:cubicBezTo>
                  <a:cubicBezTo>
                    <a:pt x="50" y="116"/>
                    <a:pt x="53" y="114"/>
                    <a:pt x="57" y="114"/>
                  </a:cubicBezTo>
                  <a:cubicBezTo>
                    <a:pt x="60" y="114"/>
                    <a:pt x="63" y="115"/>
                    <a:pt x="65" y="117"/>
                  </a:cubicBezTo>
                  <a:cubicBezTo>
                    <a:pt x="68" y="119"/>
                    <a:pt x="69" y="122"/>
                    <a:pt x="71" y="125"/>
                  </a:cubicBezTo>
                  <a:cubicBezTo>
                    <a:pt x="72" y="129"/>
                    <a:pt x="74" y="132"/>
                    <a:pt x="76" y="135"/>
                  </a:cubicBezTo>
                  <a:cubicBezTo>
                    <a:pt x="78" y="137"/>
                    <a:pt x="81" y="139"/>
                    <a:pt x="84" y="141"/>
                  </a:cubicBezTo>
                  <a:cubicBezTo>
                    <a:pt x="87" y="142"/>
                    <a:pt x="92" y="143"/>
                    <a:pt x="98" y="143"/>
                  </a:cubicBezTo>
                  <a:cubicBezTo>
                    <a:pt x="105" y="143"/>
                    <a:pt x="112" y="142"/>
                    <a:pt x="116" y="138"/>
                  </a:cubicBezTo>
                  <a:cubicBezTo>
                    <a:pt x="121" y="135"/>
                    <a:pt x="123" y="131"/>
                    <a:pt x="123" y="127"/>
                  </a:cubicBezTo>
                  <a:cubicBezTo>
                    <a:pt x="123" y="123"/>
                    <a:pt x="122" y="120"/>
                    <a:pt x="120" y="118"/>
                  </a:cubicBezTo>
                  <a:cubicBezTo>
                    <a:pt x="117" y="115"/>
                    <a:pt x="114" y="114"/>
                    <a:pt x="110" y="112"/>
                  </a:cubicBezTo>
                  <a:cubicBezTo>
                    <a:pt x="105" y="111"/>
                    <a:pt x="100" y="110"/>
                    <a:pt x="93" y="108"/>
                  </a:cubicBezTo>
                  <a:cubicBezTo>
                    <a:pt x="83" y="106"/>
                    <a:pt x="75" y="104"/>
                    <a:pt x="68" y="101"/>
                  </a:cubicBezTo>
                  <a:cubicBezTo>
                    <a:pt x="61" y="98"/>
                    <a:pt x="56" y="94"/>
                    <a:pt x="52" y="89"/>
                  </a:cubicBezTo>
                  <a:cubicBezTo>
                    <a:pt x="48" y="84"/>
                    <a:pt x="46" y="78"/>
                    <a:pt x="46" y="70"/>
                  </a:cubicBezTo>
                  <a:cubicBezTo>
                    <a:pt x="46" y="63"/>
                    <a:pt x="48" y="57"/>
                    <a:pt x="52" y="51"/>
                  </a:cubicBezTo>
                  <a:cubicBezTo>
                    <a:pt x="57" y="46"/>
                    <a:pt x="63" y="42"/>
                    <a:pt x="71" y="39"/>
                  </a:cubicBezTo>
                  <a:cubicBezTo>
                    <a:pt x="78" y="36"/>
                    <a:pt x="87" y="35"/>
                    <a:pt x="98" y="35"/>
                  </a:cubicBezTo>
                  <a:cubicBezTo>
                    <a:pt x="106" y="35"/>
                    <a:pt x="114" y="35"/>
                    <a:pt x="120" y="37"/>
                  </a:cubicBezTo>
                  <a:cubicBezTo>
                    <a:pt x="126" y="39"/>
                    <a:pt x="131" y="42"/>
                    <a:pt x="135" y="45"/>
                  </a:cubicBezTo>
                  <a:cubicBezTo>
                    <a:pt x="139" y="48"/>
                    <a:pt x="142" y="52"/>
                    <a:pt x="144" y="55"/>
                  </a:cubicBezTo>
                  <a:cubicBezTo>
                    <a:pt x="146" y="59"/>
                    <a:pt x="147" y="62"/>
                    <a:pt x="147" y="66"/>
                  </a:cubicBezTo>
                  <a:cubicBezTo>
                    <a:pt x="147" y="69"/>
                    <a:pt x="146" y="72"/>
                    <a:pt x="143" y="75"/>
                  </a:cubicBezTo>
                  <a:cubicBezTo>
                    <a:pt x="141" y="78"/>
                    <a:pt x="137" y="79"/>
                    <a:pt x="134" y="79"/>
                  </a:cubicBezTo>
                  <a:cubicBezTo>
                    <a:pt x="130" y="79"/>
                    <a:pt x="128" y="78"/>
                    <a:pt x="126" y="76"/>
                  </a:cubicBezTo>
                  <a:cubicBezTo>
                    <a:pt x="124" y="75"/>
                    <a:pt x="122" y="72"/>
                    <a:pt x="120" y="69"/>
                  </a:cubicBezTo>
                  <a:cubicBezTo>
                    <a:pt x="118" y="65"/>
                    <a:pt x="115" y="61"/>
                    <a:pt x="112" y="59"/>
                  </a:cubicBezTo>
                  <a:cubicBezTo>
                    <a:pt x="109" y="56"/>
                    <a:pt x="103" y="55"/>
                    <a:pt x="96" y="55"/>
                  </a:cubicBezTo>
                  <a:cubicBezTo>
                    <a:pt x="89" y="55"/>
                    <a:pt x="84" y="56"/>
                    <a:pt x="80" y="59"/>
                  </a:cubicBezTo>
                  <a:cubicBezTo>
                    <a:pt x="76" y="62"/>
                    <a:pt x="74" y="65"/>
                    <a:pt x="74" y="68"/>
                  </a:cubicBezTo>
                  <a:cubicBezTo>
                    <a:pt x="74" y="70"/>
                    <a:pt x="75" y="72"/>
                    <a:pt x="76" y="73"/>
                  </a:cubicBezTo>
                  <a:cubicBezTo>
                    <a:pt x="77" y="75"/>
                    <a:pt x="79" y="76"/>
                    <a:pt x="82" y="78"/>
                  </a:cubicBezTo>
                  <a:cubicBezTo>
                    <a:pt x="84" y="79"/>
                    <a:pt x="87" y="80"/>
                    <a:pt x="89" y="81"/>
                  </a:cubicBezTo>
                  <a:cubicBezTo>
                    <a:pt x="92" y="81"/>
                    <a:pt x="96" y="82"/>
                    <a:pt x="102" y="84"/>
                  </a:cubicBezTo>
                  <a:cubicBezTo>
                    <a:pt x="110" y="85"/>
                    <a:pt x="117" y="87"/>
                    <a:pt x="123" y="89"/>
                  </a:cubicBezTo>
                  <a:cubicBezTo>
                    <a:pt x="129" y="91"/>
                    <a:pt x="134" y="94"/>
                    <a:pt x="139" y="96"/>
                  </a:cubicBezTo>
                  <a:cubicBezTo>
                    <a:pt x="143" y="99"/>
                    <a:pt x="147" y="103"/>
                    <a:pt x="149" y="108"/>
                  </a:cubicBezTo>
                  <a:cubicBezTo>
                    <a:pt x="152" y="112"/>
                    <a:pt x="153" y="118"/>
                    <a:pt x="153" y="124"/>
                  </a:cubicBezTo>
                  <a:cubicBezTo>
                    <a:pt x="153" y="132"/>
                    <a:pt x="151" y="139"/>
                    <a:pt x="146" y="145"/>
                  </a:cubicBezTo>
                  <a:close/>
                </a:path>
              </a:pathLst>
            </a:custGeom>
            <a:solidFill>
              <a:srgbClr val="CCF2EA"/>
            </a:solid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sp>
          <p:nvSpPr>
            <p:cNvPr id="78" name="Freeform 44">
              <a:extLst>
                <a:ext uri="{FF2B5EF4-FFF2-40B4-BE49-F238E27FC236}">
                  <a16:creationId xmlns:a16="http://schemas.microsoft.com/office/drawing/2014/main" id="{7D9C205B-6DAF-4D76-8DFF-1A671296327A}"/>
                </a:ext>
              </a:extLst>
            </p:cNvPr>
            <p:cNvSpPr>
              <a:spLocks noEditPoints="1"/>
            </p:cNvSpPr>
            <p:nvPr/>
          </p:nvSpPr>
          <p:spPr bwMode="auto">
            <a:xfrm>
              <a:off x="7294610" y="2211632"/>
              <a:ext cx="776170" cy="779214"/>
            </a:xfrm>
            <a:custGeom>
              <a:avLst/>
              <a:gdLst>
                <a:gd name="T0" fmla="*/ 192 w 193"/>
                <a:gd name="T1" fmla="*/ 81 h 194"/>
                <a:gd name="T2" fmla="*/ 191 w 193"/>
                <a:gd name="T3" fmla="*/ 77 h 194"/>
                <a:gd name="T4" fmla="*/ 188 w 193"/>
                <a:gd name="T5" fmla="*/ 75 h 194"/>
                <a:gd name="T6" fmla="*/ 162 w 193"/>
                <a:gd name="T7" fmla="*/ 71 h 194"/>
                <a:gd name="T8" fmla="*/ 157 w 193"/>
                <a:gd name="T9" fmla="*/ 54 h 194"/>
                <a:gd name="T10" fmla="*/ 151 w 193"/>
                <a:gd name="T11" fmla="*/ 34 h 194"/>
                <a:gd name="T12" fmla="*/ 104 w 193"/>
                <a:gd name="T13" fmla="*/ 0 h 194"/>
                <a:gd name="T14" fmla="*/ 61 w 193"/>
                <a:gd name="T15" fmla="*/ 0 h 194"/>
                <a:gd name="T16" fmla="*/ 0 w 193"/>
                <a:gd name="T17" fmla="*/ 61 h 194"/>
                <a:gd name="T18" fmla="*/ 0 w 193"/>
                <a:gd name="T19" fmla="*/ 133 h 194"/>
                <a:gd name="T20" fmla="*/ 61 w 193"/>
                <a:gd name="T21" fmla="*/ 194 h 194"/>
                <a:gd name="T22" fmla="*/ 131 w 193"/>
                <a:gd name="T23" fmla="*/ 194 h 194"/>
                <a:gd name="T24" fmla="*/ 192 w 193"/>
                <a:gd name="T25" fmla="*/ 133 h 194"/>
                <a:gd name="T26" fmla="*/ 193 w 193"/>
                <a:gd name="T27" fmla="*/ 83 h 194"/>
                <a:gd name="T28" fmla="*/ 192 w 193"/>
                <a:gd name="T29" fmla="*/ 81 h 194"/>
                <a:gd name="T30" fmla="*/ 62 w 193"/>
                <a:gd name="T31" fmla="*/ 50 h 194"/>
                <a:gd name="T32" fmla="*/ 96 w 193"/>
                <a:gd name="T33" fmla="*/ 50 h 194"/>
                <a:gd name="T34" fmla="*/ 108 w 193"/>
                <a:gd name="T35" fmla="*/ 62 h 194"/>
                <a:gd name="T36" fmla="*/ 96 w 193"/>
                <a:gd name="T37" fmla="*/ 73 h 194"/>
                <a:gd name="T38" fmla="*/ 62 w 193"/>
                <a:gd name="T39" fmla="*/ 73 h 194"/>
                <a:gd name="T40" fmla="*/ 50 w 193"/>
                <a:gd name="T41" fmla="*/ 62 h 194"/>
                <a:gd name="T42" fmla="*/ 62 w 193"/>
                <a:gd name="T43" fmla="*/ 50 h 194"/>
                <a:gd name="T44" fmla="*/ 131 w 193"/>
                <a:gd name="T45" fmla="*/ 143 h 194"/>
                <a:gd name="T46" fmla="*/ 62 w 193"/>
                <a:gd name="T47" fmla="*/ 143 h 194"/>
                <a:gd name="T48" fmla="*/ 50 w 193"/>
                <a:gd name="T49" fmla="*/ 132 h 194"/>
                <a:gd name="T50" fmla="*/ 62 w 193"/>
                <a:gd name="T51" fmla="*/ 120 h 194"/>
                <a:gd name="T52" fmla="*/ 131 w 193"/>
                <a:gd name="T53" fmla="*/ 120 h 194"/>
                <a:gd name="T54" fmla="*/ 142 w 193"/>
                <a:gd name="T55" fmla="*/ 132 h 194"/>
                <a:gd name="T56" fmla="*/ 131 w 193"/>
                <a:gd name="T57" fmla="*/ 143 h 1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193" h="194">
                  <a:moveTo>
                    <a:pt x="192" y="81"/>
                  </a:moveTo>
                  <a:cubicBezTo>
                    <a:pt x="191" y="77"/>
                    <a:pt x="191" y="77"/>
                    <a:pt x="191" y="77"/>
                  </a:cubicBezTo>
                  <a:cubicBezTo>
                    <a:pt x="188" y="75"/>
                    <a:pt x="188" y="75"/>
                    <a:pt x="188" y="75"/>
                  </a:cubicBezTo>
                  <a:cubicBezTo>
                    <a:pt x="184" y="72"/>
                    <a:pt x="166" y="75"/>
                    <a:pt x="162" y="71"/>
                  </a:cubicBezTo>
                  <a:cubicBezTo>
                    <a:pt x="158" y="68"/>
                    <a:pt x="158" y="62"/>
                    <a:pt x="157" y="54"/>
                  </a:cubicBezTo>
                  <a:cubicBezTo>
                    <a:pt x="155" y="39"/>
                    <a:pt x="153" y="39"/>
                    <a:pt x="151" y="34"/>
                  </a:cubicBezTo>
                  <a:cubicBezTo>
                    <a:pt x="143" y="16"/>
                    <a:pt x="120" y="2"/>
                    <a:pt x="104" y="0"/>
                  </a:cubicBezTo>
                  <a:cubicBezTo>
                    <a:pt x="61" y="0"/>
                    <a:pt x="61" y="0"/>
                    <a:pt x="61" y="0"/>
                  </a:cubicBezTo>
                  <a:cubicBezTo>
                    <a:pt x="28" y="0"/>
                    <a:pt x="0" y="28"/>
                    <a:pt x="0" y="61"/>
                  </a:cubicBezTo>
                  <a:cubicBezTo>
                    <a:pt x="0" y="133"/>
                    <a:pt x="0" y="133"/>
                    <a:pt x="0" y="133"/>
                  </a:cubicBezTo>
                  <a:cubicBezTo>
                    <a:pt x="0" y="166"/>
                    <a:pt x="28" y="194"/>
                    <a:pt x="61" y="194"/>
                  </a:cubicBezTo>
                  <a:cubicBezTo>
                    <a:pt x="131" y="194"/>
                    <a:pt x="131" y="194"/>
                    <a:pt x="131" y="194"/>
                  </a:cubicBezTo>
                  <a:cubicBezTo>
                    <a:pt x="165" y="194"/>
                    <a:pt x="192" y="166"/>
                    <a:pt x="192" y="133"/>
                  </a:cubicBezTo>
                  <a:cubicBezTo>
                    <a:pt x="193" y="83"/>
                    <a:pt x="193" y="83"/>
                    <a:pt x="193" y="83"/>
                  </a:cubicBezTo>
                  <a:lnTo>
                    <a:pt x="192" y="81"/>
                  </a:lnTo>
                  <a:close/>
                  <a:moveTo>
                    <a:pt x="62" y="50"/>
                  </a:moveTo>
                  <a:cubicBezTo>
                    <a:pt x="96" y="50"/>
                    <a:pt x="96" y="50"/>
                    <a:pt x="96" y="50"/>
                  </a:cubicBezTo>
                  <a:cubicBezTo>
                    <a:pt x="102" y="50"/>
                    <a:pt x="108" y="55"/>
                    <a:pt x="108" y="62"/>
                  </a:cubicBezTo>
                  <a:cubicBezTo>
                    <a:pt x="108" y="68"/>
                    <a:pt x="102" y="73"/>
                    <a:pt x="96" y="73"/>
                  </a:cubicBezTo>
                  <a:cubicBezTo>
                    <a:pt x="62" y="73"/>
                    <a:pt x="62" y="73"/>
                    <a:pt x="62" y="73"/>
                  </a:cubicBezTo>
                  <a:cubicBezTo>
                    <a:pt x="56" y="73"/>
                    <a:pt x="50" y="68"/>
                    <a:pt x="50" y="62"/>
                  </a:cubicBezTo>
                  <a:cubicBezTo>
                    <a:pt x="50" y="55"/>
                    <a:pt x="56" y="50"/>
                    <a:pt x="62" y="50"/>
                  </a:cubicBezTo>
                  <a:close/>
                  <a:moveTo>
                    <a:pt x="131" y="143"/>
                  </a:moveTo>
                  <a:cubicBezTo>
                    <a:pt x="62" y="143"/>
                    <a:pt x="62" y="143"/>
                    <a:pt x="62" y="143"/>
                  </a:cubicBezTo>
                  <a:cubicBezTo>
                    <a:pt x="56" y="143"/>
                    <a:pt x="50" y="138"/>
                    <a:pt x="50" y="132"/>
                  </a:cubicBezTo>
                  <a:cubicBezTo>
                    <a:pt x="50" y="125"/>
                    <a:pt x="56" y="120"/>
                    <a:pt x="62" y="120"/>
                  </a:cubicBezTo>
                  <a:cubicBezTo>
                    <a:pt x="131" y="120"/>
                    <a:pt x="131" y="120"/>
                    <a:pt x="131" y="120"/>
                  </a:cubicBezTo>
                  <a:cubicBezTo>
                    <a:pt x="137" y="120"/>
                    <a:pt x="142" y="125"/>
                    <a:pt x="142" y="132"/>
                  </a:cubicBezTo>
                  <a:cubicBezTo>
                    <a:pt x="142" y="138"/>
                    <a:pt x="137" y="143"/>
                    <a:pt x="131" y="143"/>
                  </a:cubicBezTo>
                  <a:close/>
                </a:path>
              </a:pathLst>
            </a:custGeom>
            <a:solidFill>
              <a:srgbClr val="CCF2EA"/>
            </a:solid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grpSp>
          <p:nvGrpSpPr>
            <p:cNvPr id="79" name="Group 12">
              <a:extLst>
                <a:ext uri="{FF2B5EF4-FFF2-40B4-BE49-F238E27FC236}">
                  <a16:creationId xmlns:a16="http://schemas.microsoft.com/office/drawing/2014/main" id="{2C58C23D-B17F-4BBB-9474-746E3C434A28}"/>
                </a:ext>
              </a:extLst>
            </p:cNvPr>
            <p:cNvGrpSpPr/>
            <p:nvPr/>
          </p:nvGrpSpPr>
          <p:grpSpPr>
            <a:xfrm>
              <a:off x="8396467" y="668424"/>
              <a:ext cx="937492" cy="931403"/>
              <a:chOff x="2189163" y="538163"/>
              <a:chExt cx="977900" cy="971549"/>
            </a:xfrm>
            <a:solidFill>
              <a:srgbClr val="CCF2EA"/>
            </a:solidFill>
          </p:grpSpPr>
          <p:sp>
            <p:nvSpPr>
              <p:cNvPr id="84" name="Freeform 50">
                <a:extLst>
                  <a:ext uri="{FF2B5EF4-FFF2-40B4-BE49-F238E27FC236}">
                    <a16:creationId xmlns:a16="http://schemas.microsoft.com/office/drawing/2014/main" id="{9592A7C3-1368-4333-B047-F0A6599251A4}"/>
                  </a:ext>
                </a:extLst>
              </p:cNvPr>
              <p:cNvSpPr/>
              <p:nvPr/>
            </p:nvSpPr>
            <p:spPr bwMode="auto">
              <a:xfrm>
                <a:off x="2189163" y="538163"/>
                <a:ext cx="733425" cy="677862"/>
              </a:xfrm>
              <a:custGeom>
                <a:avLst/>
                <a:gdLst>
                  <a:gd name="T0" fmla="*/ 75 w 175"/>
                  <a:gd name="T1" fmla="*/ 162 h 162"/>
                  <a:gd name="T2" fmla="*/ 87 w 175"/>
                  <a:gd name="T3" fmla="*/ 152 h 162"/>
                  <a:gd name="T4" fmla="*/ 76 w 175"/>
                  <a:gd name="T5" fmla="*/ 142 h 162"/>
                  <a:gd name="T6" fmla="*/ 69 w 175"/>
                  <a:gd name="T7" fmla="*/ 142 h 162"/>
                  <a:gd name="T8" fmla="*/ 37 w 175"/>
                  <a:gd name="T9" fmla="*/ 109 h 162"/>
                  <a:gd name="T10" fmla="*/ 70 w 175"/>
                  <a:gd name="T11" fmla="*/ 78 h 162"/>
                  <a:gd name="T12" fmla="*/ 114 w 175"/>
                  <a:gd name="T13" fmla="*/ 78 h 162"/>
                  <a:gd name="T14" fmla="*/ 146 w 175"/>
                  <a:gd name="T15" fmla="*/ 110 h 162"/>
                  <a:gd name="T16" fmla="*/ 146 w 175"/>
                  <a:gd name="T17" fmla="*/ 151 h 162"/>
                  <a:gd name="T18" fmla="*/ 158 w 175"/>
                  <a:gd name="T19" fmla="*/ 162 h 162"/>
                  <a:gd name="T20" fmla="*/ 163 w 175"/>
                  <a:gd name="T21" fmla="*/ 162 h 162"/>
                  <a:gd name="T22" fmla="*/ 175 w 175"/>
                  <a:gd name="T23" fmla="*/ 151 h 162"/>
                  <a:gd name="T24" fmla="*/ 175 w 175"/>
                  <a:gd name="T25" fmla="*/ 15 h 162"/>
                  <a:gd name="T26" fmla="*/ 117 w 175"/>
                  <a:gd name="T27" fmla="*/ 0 h 162"/>
                  <a:gd name="T28" fmla="*/ 0 w 175"/>
                  <a:gd name="T29" fmla="*/ 116 h 162"/>
                  <a:gd name="T30" fmla="*/ 10 w 175"/>
                  <a:gd name="T31" fmla="*/ 162 h 162"/>
                  <a:gd name="T32" fmla="*/ 75 w 175"/>
                  <a:gd name="T33" fmla="*/ 162 h 1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75" h="162">
                    <a:moveTo>
                      <a:pt x="75" y="162"/>
                    </a:moveTo>
                    <a:cubicBezTo>
                      <a:pt x="82" y="162"/>
                      <a:pt x="87" y="158"/>
                      <a:pt x="87" y="152"/>
                    </a:cubicBezTo>
                    <a:cubicBezTo>
                      <a:pt x="87" y="147"/>
                      <a:pt x="82" y="143"/>
                      <a:pt x="76" y="142"/>
                    </a:cubicBezTo>
                    <a:cubicBezTo>
                      <a:pt x="69" y="142"/>
                      <a:pt x="69" y="142"/>
                      <a:pt x="69" y="142"/>
                    </a:cubicBezTo>
                    <a:cubicBezTo>
                      <a:pt x="52" y="141"/>
                      <a:pt x="37" y="126"/>
                      <a:pt x="37" y="109"/>
                    </a:cubicBezTo>
                    <a:cubicBezTo>
                      <a:pt x="37" y="92"/>
                      <a:pt x="52" y="78"/>
                      <a:pt x="70" y="78"/>
                    </a:cubicBezTo>
                    <a:cubicBezTo>
                      <a:pt x="114" y="78"/>
                      <a:pt x="114" y="78"/>
                      <a:pt x="114" y="78"/>
                    </a:cubicBezTo>
                    <a:cubicBezTo>
                      <a:pt x="132" y="78"/>
                      <a:pt x="146" y="92"/>
                      <a:pt x="146" y="110"/>
                    </a:cubicBezTo>
                    <a:cubicBezTo>
                      <a:pt x="146" y="151"/>
                      <a:pt x="146" y="151"/>
                      <a:pt x="146" y="151"/>
                    </a:cubicBezTo>
                    <a:cubicBezTo>
                      <a:pt x="146" y="157"/>
                      <a:pt x="152" y="162"/>
                      <a:pt x="158" y="162"/>
                    </a:cubicBezTo>
                    <a:cubicBezTo>
                      <a:pt x="163" y="162"/>
                      <a:pt x="163" y="162"/>
                      <a:pt x="163" y="162"/>
                    </a:cubicBezTo>
                    <a:cubicBezTo>
                      <a:pt x="169" y="162"/>
                      <a:pt x="175" y="157"/>
                      <a:pt x="175" y="151"/>
                    </a:cubicBezTo>
                    <a:cubicBezTo>
                      <a:pt x="175" y="15"/>
                      <a:pt x="175" y="15"/>
                      <a:pt x="175" y="15"/>
                    </a:cubicBezTo>
                    <a:cubicBezTo>
                      <a:pt x="158" y="5"/>
                      <a:pt x="138" y="0"/>
                      <a:pt x="117" y="0"/>
                    </a:cubicBezTo>
                    <a:cubicBezTo>
                      <a:pt x="52" y="0"/>
                      <a:pt x="0" y="52"/>
                      <a:pt x="0" y="116"/>
                    </a:cubicBezTo>
                    <a:cubicBezTo>
                      <a:pt x="0" y="132"/>
                      <a:pt x="4" y="148"/>
                      <a:pt x="10" y="162"/>
                    </a:cubicBezTo>
                    <a:lnTo>
                      <a:pt x="75" y="162"/>
                    </a:lnTo>
                    <a:close/>
                  </a:path>
                </a:pathLst>
              </a:custGeom>
              <a:grp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sp>
            <p:nvSpPr>
              <p:cNvPr id="85" name="Freeform 51">
                <a:extLst>
                  <a:ext uri="{FF2B5EF4-FFF2-40B4-BE49-F238E27FC236}">
                    <a16:creationId xmlns:a16="http://schemas.microsoft.com/office/drawing/2014/main" id="{81D1C07A-614B-4A72-BCE7-36FA5EBF931E}"/>
                  </a:ext>
                </a:extLst>
              </p:cNvPr>
              <p:cNvSpPr/>
              <p:nvPr/>
            </p:nvSpPr>
            <p:spPr bwMode="auto">
              <a:xfrm>
                <a:off x="2281238" y="666750"/>
                <a:ext cx="885825" cy="842962"/>
              </a:xfrm>
              <a:custGeom>
                <a:avLst/>
                <a:gdLst>
                  <a:gd name="T0" fmla="*/ 174 w 211"/>
                  <a:gd name="T1" fmla="*/ 0 h 201"/>
                  <a:gd name="T2" fmla="*/ 174 w 211"/>
                  <a:gd name="T3" fmla="*/ 120 h 201"/>
                  <a:gd name="T4" fmla="*/ 141 w 211"/>
                  <a:gd name="T5" fmla="*/ 152 h 201"/>
                  <a:gd name="T6" fmla="*/ 136 w 211"/>
                  <a:gd name="T7" fmla="*/ 152 h 201"/>
                  <a:gd name="T8" fmla="*/ 103 w 211"/>
                  <a:gd name="T9" fmla="*/ 120 h 201"/>
                  <a:gd name="T10" fmla="*/ 103 w 211"/>
                  <a:gd name="T11" fmla="*/ 79 h 201"/>
                  <a:gd name="T12" fmla="*/ 92 w 211"/>
                  <a:gd name="T13" fmla="*/ 67 h 201"/>
                  <a:gd name="T14" fmla="*/ 48 w 211"/>
                  <a:gd name="T15" fmla="*/ 67 h 201"/>
                  <a:gd name="T16" fmla="*/ 36 w 211"/>
                  <a:gd name="T17" fmla="*/ 78 h 201"/>
                  <a:gd name="T18" fmla="*/ 48 w 211"/>
                  <a:gd name="T19" fmla="*/ 90 h 201"/>
                  <a:gd name="T20" fmla="*/ 55 w 211"/>
                  <a:gd name="T21" fmla="*/ 90 h 201"/>
                  <a:gd name="T22" fmla="*/ 86 w 211"/>
                  <a:gd name="T23" fmla="*/ 122 h 201"/>
                  <a:gd name="T24" fmla="*/ 53 w 211"/>
                  <a:gd name="T25" fmla="*/ 152 h 201"/>
                  <a:gd name="T26" fmla="*/ 0 w 211"/>
                  <a:gd name="T27" fmla="*/ 152 h 201"/>
                  <a:gd name="T28" fmla="*/ 95 w 211"/>
                  <a:gd name="T29" fmla="*/ 201 h 201"/>
                  <a:gd name="T30" fmla="*/ 211 w 211"/>
                  <a:gd name="T31" fmla="*/ 85 h 201"/>
                  <a:gd name="T32" fmla="*/ 174 w 211"/>
                  <a:gd name="T33" fmla="*/ 0 h 2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211" h="201">
                    <a:moveTo>
                      <a:pt x="174" y="0"/>
                    </a:moveTo>
                    <a:cubicBezTo>
                      <a:pt x="174" y="120"/>
                      <a:pt x="174" y="120"/>
                      <a:pt x="174" y="120"/>
                    </a:cubicBezTo>
                    <a:cubicBezTo>
                      <a:pt x="174" y="138"/>
                      <a:pt x="159" y="152"/>
                      <a:pt x="141" y="152"/>
                    </a:cubicBezTo>
                    <a:cubicBezTo>
                      <a:pt x="136" y="152"/>
                      <a:pt x="136" y="152"/>
                      <a:pt x="136" y="152"/>
                    </a:cubicBezTo>
                    <a:cubicBezTo>
                      <a:pt x="118" y="152"/>
                      <a:pt x="103" y="138"/>
                      <a:pt x="103" y="120"/>
                    </a:cubicBezTo>
                    <a:cubicBezTo>
                      <a:pt x="103" y="79"/>
                      <a:pt x="103" y="79"/>
                      <a:pt x="103" y="79"/>
                    </a:cubicBezTo>
                    <a:cubicBezTo>
                      <a:pt x="103" y="73"/>
                      <a:pt x="98" y="67"/>
                      <a:pt x="92" y="67"/>
                    </a:cubicBezTo>
                    <a:cubicBezTo>
                      <a:pt x="48" y="67"/>
                      <a:pt x="48" y="67"/>
                      <a:pt x="48" y="67"/>
                    </a:cubicBezTo>
                    <a:cubicBezTo>
                      <a:pt x="42" y="67"/>
                      <a:pt x="36" y="72"/>
                      <a:pt x="36" y="78"/>
                    </a:cubicBezTo>
                    <a:cubicBezTo>
                      <a:pt x="36" y="84"/>
                      <a:pt x="42" y="90"/>
                      <a:pt x="48" y="90"/>
                    </a:cubicBezTo>
                    <a:cubicBezTo>
                      <a:pt x="55" y="90"/>
                      <a:pt x="55" y="90"/>
                      <a:pt x="55" y="90"/>
                    </a:cubicBezTo>
                    <a:cubicBezTo>
                      <a:pt x="73" y="91"/>
                      <a:pt x="87" y="106"/>
                      <a:pt x="86" y="122"/>
                    </a:cubicBezTo>
                    <a:cubicBezTo>
                      <a:pt x="86" y="139"/>
                      <a:pt x="71" y="152"/>
                      <a:pt x="53" y="152"/>
                    </a:cubicBezTo>
                    <a:cubicBezTo>
                      <a:pt x="0" y="152"/>
                      <a:pt x="0" y="152"/>
                      <a:pt x="0" y="152"/>
                    </a:cubicBezTo>
                    <a:cubicBezTo>
                      <a:pt x="21" y="182"/>
                      <a:pt x="55" y="201"/>
                      <a:pt x="95" y="201"/>
                    </a:cubicBezTo>
                    <a:cubicBezTo>
                      <a:pt x="159" y="201"/>
                      <a:pt x="211" y="149"/>
                      <a:pt x="211" y="85"/>
                    </a:cubicBezTo>
                    <a:cubicBezTo>
                      <a:pt x="211" y="51"/>
                      <a:pt x="197" y="21"/>
                      <a:pt x="174" y="0"/>
                    </a:cubicBezTo>
                    <a:close/>
                  </a:path>
                </a:pathLst>
              </a:custGeom>
              <a:grp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grpSp>
        <p:grpSp>
          <p:nvGrpSpPr>
            <p:cNvPr id="80" name="Group 13">
              <a:extLst>
                <a:ext uri="{FF2B5EF4-FFF2-40B4-BE49-F238E27FC236}">
                  <a16:creationId xmlns:a16="http://schemas.microsoft.com/office/drawing/2014/main" id="{F8569D60-7CB3-411F-9C9D-E4A8E9B966DE}"/>
                </a:ext>
              </a:extLst>
            </p:cNvPr>
            <p:cNvGrpSpPr/>
            <p:nvPr/>
          </p:nvGrpSpPr>
          <p:grpSpPr>
            <a:xfrm>
              <a:off x="7684216" y="4511744"/>
              <a:ext cx="600555" cy="562067"/>
              <a:chOff x="7904163" y="-96838"/>
              <a:chExt cx="1436687" cy="1344613"/>
            </a:xfrm>
            <a:solidFill>
              <a:srgbClr val="CCF2EA"/>
            </a:solidFill>
          </p:grpSpPr>
          <p:sp>
            <p:nvSpPr>
              <p:cNvPr id="82" name="Freeform 31">
                <a:extLst>
                  <a:ext uri="{FF2B5EF4-FFF2-40B4-BE49-F238E27FC236}">
                    <a16:creationId xmlns:a16="http://schemas.microsoft.com/office/drawing/2014/main" id="{0A169AD5-5CB9-4351-999E-F399F57C2B07}"/>
                  </a:ext>
                </a:extLst>
              </p:cNvPr>
              <p:cNvSpPr/>
              <p:nvPr/>
            </p:nvSpPr>
            <p:spPr bwMode="auto">
              <a:xfrm>
                <a:off x="8097838" y="1054100"/>
                <a:ext cx="1050925" cy="193675"/>
              </a:xfrm>
              <a:custGeom>
                <a:avLst/>
                <a:gdLst>
                  <a:gd name="T0" fmla="*/ 273 w 278"/>
                  <a:gd name="T1" fmla="*/ 0 h 51"/>
                  <a:gd name="T2" fmla="*/ 5 w 278"/>
                  <a:gd name="T3" fmla="*/ 0 h 51"/>
                  <a:gd name="T4" fmla="*/ 0 w 278"/>
                  <a:gd name="T5" fmla="*/ 5 h 51"/>
                  <a:gd name="T6" fmla="*/ 0 w 278"/>
                  <a:gd name="T7" fmla="*/ 46 h 51"/>
                  <a:gd name="T8" fmla="*/ 5 w 278"/>
                  <a:gd name="T9" fmla="*/ 51 h 51"/>
                  <a:gd name="T10" fmla="*/ 273 w 278"/>
                  <a:gd name="T11" fmla="*/ 51 h 51"/>
                  <a:gd name="T12" fmla="*/ 278 w 278"/>
                  <a:gd name="T13" fmla="*/ 46 h 51"/>
                  <a:gd name="T14" fmla="*/ 278 w 278"/>
                  <a:gd name="T15" fmla="*/ 5 h 51"/>
                  <a:gd name="T16" fmla="*/ 273 w 278"/>
                  <a:gd name="T17" fmla="*/ 0 h 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78" h="51">
                    <a:moveTo>
                      <a:pt x="273" y="0"/>
                    </a:moveTo>
                    <a:cubicBezTo>
                      <a:pt x="5" y="0"/>
                      <a:pt x="5" y="0"/>
                      <a:pt x="5" y="0"/>
                    </a:cubicBezTo>
                    <a:cubicBezTo>
                      <a:pt x="2" y="0"/>
                      <a:pt x="0" y="2"/>
                      <a:pt x="0" y="5"/>
                    </a:cubicBezTo>
                    <a:cubicBezTo>
                      <a:pt x="0" y="46"/>
                      <a:pt x="0" y="46"/>
                      <a:pt x="0" y="46"/>
                    </a:cubicBezTo>
                    <a:cubicBezTo>
                      <a:pt x="0" y="48"/>
                      <a:pt x="2" y="51"/>
                      <a:pt x="5" y="51"/>
                    </a:cubicBezTo>
                    <a:cubicBezTo>
                      <a:pt x="273" y="51"/>
                      <a:pt x="273" y="51"/>
                      <a:pt x="273" y="51"/>
                    </a:cubicBezTo>
                    <a:cubicBezTo>
                      <a:pt x="276" y="51"/>
                      <a:pt x="278" y="48"/>
                      <a:pt x="278" y="46"/>
                    </a:cubicBezTo>
                    <a:cubicBezTo>
                      <a:pt x="278" y="5"/>
                      <a:pt x="278" y="5"/>
                      <a:pt x="278" y="5"/>
                    </a:cubicBezTo>
                    <a:cubicBezTo>
                      <a:pt x="278" y="2"/>
                      <a:pt x="276" y="0"/>
                      <a:pt x="273" y="0"/>
                    </a:cubicBezTo>
                    <a:close/>
                  </a:path>
                </a:pathLst>
              </a:custGeom>
              <a:grp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sp>
            <p:nvSpPr>
              <p:cNvPr id="83" name="Freeform 32">
                <a:extLst>
                  <a:ext uri="{FF2B5EF4-FFF2-40B4-BE49-F238E27FC236}">
                    <a16:creationId xmlns:a16="http://schemas.microsoft.com/office/drawing/2014/main" id="{262BCC87-CC3E-4004-810F-5C2BA9E012D2}"/>
                  </a:ext>
                </a:extLst>
              </p:cNvPr>
              <p:cNvSpPr/>
              <p:nvPr/>
            </p:nvSpPr>
            <p:spPr bwMode="auto">
              <a:xfrm>
                <a:off x="7904163" y="-96838"/>
                <a:ext cx="1436687" cy="1055688"/>
              </a:xfrm>
              <a:custGeom>
                <a:avLst/>
                <a:gdLst>
                  <a:gd name="T0" fmla="*/ 380 w 380"/>
                  <a:gd name="T1" fmla="*/ 38 h 279"/>
                  <a:gd name="T2" fmla="*/ 342 w 380"/>
                  <a:gd name="T3" fmla="*/ 0 h 279"/>
                  <a:gd name="T4" fmla="*/ 304 w 380"/>
                  <a:gd name="T5" fmla="*/ 38 h 279"/>
                  <a:gd name="T6" fmla="*/ 320 w 380"/>
                  <a:gd name="T7" fmla="*/ 69 h 279"/>
                  <a:gd name="T8" fmla="*/ 253 w 380"/>
                  <a:gd name="T9" fmla="*/ 203 h 279"/>
                  <a:gd name="T10" fmla="*/ 209 w 380"/>
                  <a:gd name="T11" fmla="*/ 71 h 279"/>
                  <a:gd name="T12" fmla="*/ 228 w 380"/>
                  <a:gd name="T13" fmla="*/ 38 h 279"/>
                  <a:gd name="T14" fmla="*/ 190 w 380"/>
                  <a:gd name="T15" fmla="*/ 0 h 279"/>
                  <a:gd name="T16" fmla="*/ 152 w 380"/>
                  <a:gd name="T17" fmla="*/ 38 h 279"/>
                  <a:gd name="T18" fmla="*/ 171 w 380"/>
                  <a:gd name="T19" fmla="*/ 71 h 279"/>
                  <a:gd name="T20" fmla="*/ 127 w 380"/>
                  <a:gd name="T21" fmla="*/ 203 h 279"/>
                  <a:gd name="T22" fmla="*/ 60 w 380"/>
                  <a:gd name="T23" fmla="*/ 69 h 279"/>
                  <a:gd name="T24" fmla="*/ 76 w 380"/>
                  <a:gd name="T25" fmla="*/ 38 h 279"/>
                  <a:gd name="T26" fmla="*/ 38 w 380"/>
                  <a:gd name="T27" fmla="*/ 0 h 279"/>
                  <a:gd name="T28" fmla="*/ 0 w 380"/>
                  <a:gd name="T29" fmla="*/ 38 h 279"/>
                  <a:gd name="T30" fmla="*/ 28 w 380"/>
                  <a:gd name="T31" fmla="*/ 74 h 279"/>
                  <a:gd name="T32" fmla="*/ 51 w 380"/>
                  <a:gd name="T33" fmla="*/ 279 h 279"/>
                  <a:gd name="T34" fmla="*/ 329 w 380"/>
                  <a:gd name="T35" fmla="*/ 279 h 279"/>
                  <a:gd name="T36" fmla="*/ 352 w 380"/>
                  <a:gd name="T37" fmla="*/ 74 h 279"/>
                  <a:gd name="T38" fmla="*/ 380 w 380"/>
                  <a:gd name="T39" fmla="*/ 38 h 2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380" h="279">
                    <a:moveTo>
                      <a:pt x="380" y="38"/>
                    </a:moveTo>
                    <a:cubicBezTo>
                      <a:pt x="380" y="17"/>
                      <a:pt x="363" y="0"/>
                      <a:pt x="342" y="0"/>
                    </a:cubicBezTo>
                    <a:cubicBezTo>
                      <a:pt x="321" y="0"/>
                      <a:pt x="304" y="17"/>
                      <a:pt x="304" y="38"/>
                    </a:cubicBezTo>
                    <a:cubicBezTo>
                      <a:pt x="304" y="51"/>
                      <a:pt x="310" y="62"/>
                      <a:pt x="320" y="69"/>
                    </a:cubicBezTo>
                    <a:cubicBezTo>
                      <a:pt x="253" y="203"/>
                      <a:pt x="253" y="203"/>
                      <a:pt x="253" y="203"/>
                    </a:cubicBezTo>
                    <a:cubicBezTo>
                      <a:pt x="209" y="71"/>
                      <a:pt x="209" y="71"/>
                      <a:pt x="209" y="71"/>
                    </a:cubicBezTo>
                    <a:cubicBezTo>
                      <a:pt x="220" y="64"/>
                      <a:pt x="228" y="52"/>
                      <a:pt x="228" y="38"/>
                    </a:cubicBezTo>
                    <a:cubicBezTo>
                      <a:pt x="228" y="17"/>
                      <a:pt x="211" y="0"/>
                      <a:pt x="190" y="0"/>
                    </a:cubicBezTo>
                    <a:cubicBezTo>
                      <a:pt x="169" y="0"/>
                      <a:pt x="152" y="17"/>
                      <a:pt x="152" y="38"/>
                    </a:cubicBezTo>
                    <a:cubicBezTo>
                      <a:pt x="152" y="52"/>
                      <a:pt x="160" y="64"/>
                      <a:pt x="171" y="71"/>
                    </a:cubicBezTo>
                    <a:cubicBezTo>
                      <a:pt x="127" y="203"/>
                      <a:pt x="127" y="203"/>
                      <a:pt x="127" y="203"/>
                    </a:cubicBezTo>
                    <a:cubicBezTo>
                      <a:pt x="60" y="69"/>
                      <a:pt x="60" y="69"/>
                      <a:pt x="60" y="69"/>
                    </a:cubicBezTo>
                    <a:cubicBezTo>
                      <a:pt x="70" y="62"/>
                      <a:pt x="76" y="51"/>
                      <a:pt x="76" y="38"/>
                    </a:cubicBezTo>
                    <a:cubicBezTo>
                      <a:pt x="76" y="17"/>
                      <a:pt x="59" y="0"/>
                      <a:pt x="38" y="0"/>
                    </a:cubicBezTo>
                    <a:cubicBezTo>
                      <a:pt x="17" y="0"/>
                      <a:pt x="0" y="17"/>
                      <a:pt x="0" y="38"/>
                    </a:cubicBezTo>
                    <a:cubicBezTo>
                      <a:pt x="0" y="55"/>
                      <a:pt x="12" y="70"/>
                      <a:pt x="28" y="74"/>
                    </a:cubicBezTo>
                    <a:cubicBezTo>
                      <a:pt x="51" y="279"/>
                      <a:pt x="51" y="279"/>
                      <a:pt x="51" y="279"/>
                    </a:cubicBezTo>
                    <a:cubicBezTo>
                      <a:pt x="329" y="279"/>
                      <a:pt x="329" y="279"/>
                      <a:pt x="329" y="279"/>
                    </a:cubicBezTo>
                    <a:cubicBezTo>
                      <a:pt x="352" y="74"/>
                      <a:pt x="352" y="74"/>
                      <a:pt x="352" y="74"/>
                    </a:cubicBezTo>
                    <a:cubicBezTo>
                      <a:pt x="368" y="70"/>
                      <a:pt x="380" y="55"/>
                      <a:pt x="380" y="38"/>
                    </a:cubicBezTo>
                    <a:close/>
                  </a:path>
                </a:pathLst>
              </a:custGeom>
              <a:grp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grpSp>
        <p:sp>
          <p:nvSpPr>
            <p:cNvPr id="81" name="Freeform 36">
              <a:extLst>
                <a:ext uri="{FF2B5EF4-FFF2-40B4-BE49-F238E27FC236}">
                  <a16:creationId xmlns:a16="http://schemas.microsoft.com/office/drawing/2014/main" id="{6831AD53-BCB8-41FB-9C1D-0C71D4776B8A}"/>
                </a:ext>
              </a:extLst>
            </p:cNvPr>
            <p:cNvSpPr/>
            <p:nvPr/>
          </p:nvSpPr>
          <p:spPr bwMode="auto">
            <a:xfrm>
              <a:off x="9389896" y="1811869"/>
              <a:ext cx="737351" cy="672183"/>
            </a:xfrm>
            <a:custGeom>
              <a:avLst/>
              <a:gdLst>
                <a:gd name="T0" fmla="*/ 189 w 255"/>
                <a:gd name="T1" fmla="*/ 10 h 233"/>
                <a:gd name="T2" fmla="*/ 104 w 255"/>
                <a:gd name="T3" fmla="*/ 16 h 233"/>
                <a:gd name="T4" fmla="*/ 18 w 255"/>
                <a:gd name="T5" fmla="*/ 30 h 233"/>
                <a:gd name="T6" fmla="*/ 6 w 255"/>
                <a:gd name="T7" fmla="*/ 30 h 233"/>
                <a:gd name="T8" fmla="*/ 3 w 255"/>
                <a:gd name="T9" fmla="*/ 46 h 233"/>
                <a:gd name="T10" fmla="*/ 115 w 255"/>
                <a:gd name="T11" fmla="*/ 228 h 233"/>
                <a:gd name="T12" fmla="*/ 124 w 255"/>
                <a:gd name="T13" fmla="*/ 233 h 233"/>
                <a:gd name="T14" fmla="*/ 130 w 255"/>
                <a:gd name="T15" fmla="*/ 231 h 233"/>
                <a:gd name="T16" fmla="*/ 134 w 255"/>
                <a:gd name="T17" fmla="*/ 216 h 233"/>
                <a:gd name="T18" fmla="*/ 84 w 255"/>
                <a:gd name="T19" fmla="*/ 135 h 233"/>
                <a:gd name="T20" fmla="*/ 170 w 255"/>
                <a:gd name="T21" fmla="*/ 121 h 233"/>
                <a:gd name="T22" fmla="*/ 255 w 255"/>
                <a:gd name="T23" fmla="*/ 115 h 233"/>
                <a:gd name="T24" fmla="*/ 189 w 255"/>
                <a:gd name="T25" fmla="*/ 10 h 2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55" h="233">
                  <a:moveTo>
                    <a:pt x="189" y="10"/>
                  </a:moveTo>
                  <a:cubicBezTo>
                    <a:pt x="189" y="10"/>
                    <a:pt x="146" y="31"/>
                    <a:pt x="104" y="16"/>
                  </a:cubicBezTo>
                  <a:cubicBezTo>
                    <a:pt x="58" y="0"/>
                    <a:pt x="37" y="6"/>
                    <a:pt x="18" y="30"/>
                  </a:cubicBezTo>
                  <a:cubicBezTo>
                    <a:pt x="14" y="28"/>
                    <a:pt x="10" y="28"/>
                    <a:pt x="6" y="30"/>
                  </a:cubicBezTo>
                  <a:cubicBezTo>
                    <a:pt x="1" y="33"/>
                    <a:pt x="0" y="40"/>
                    <a:pt x="3" y="46"/>
                  </a:cubicBezTo>
                  <a:cubicBezTo>
                    <a:pt x="115" y="228"/>
                    <a:pt x="115" y="228"/>
                    <a:pt x="115" y="228"/>
                  </a:cubicBezTo>
                  <a:cubicBezTo>
                    <a:pt x="117" y="231"/>
                    <a:pt x="121" y="233"/>
                    <a:pt x="124" y="233"/>
                  </a:cubicBezTo>
                  <a:cubicBezTo>
                    <a:pt x="126" y="233"/>
                    <a:pt x="128" y="232"/>
                    <a:pt x="130" y="231"/>
                  </a:cubicBezTo>
                  <a:cubicBezTo>
                    <a:pt x="135" y="228"/>
                    <a:pt x="137" y="221"/>
                    <a:pt x="134" y="216"/>
                  </a:cubicBezTo>
                  <a:cubicBezTo>
                    <a:pt x="84" y="135"/>
                    <a:pt x="84" y="135"/>
                    <a:pt x="84" y="135"/>
                  </a:cubicBezTo>
                  <a:cubicBezTo>
                    <a:pt x="104" y="111"/>
                    <a:pt x="124" y="105"/>
                    <a:pt x="170" y="121"/>
                  </a:cubicBezTo>
                  <a:cubicBezTo>
                    <a:pt x="213" y="135"/>
                    <a:pt x="255" y="115"/>
                    <a:pt x="255" y="115"/>
                  </a:cubicBezTo>
                  <a:lnTo>
                    <a:pt x="189" y="10"/>
                  </a:lnTo>
                  <a:close/>
                </a:path>
              </a:pathLst>
            </a:custGeom>
            <a:solidFill>
              <a:srgbClr val="CCF2EA"/>
            </a:solid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grpSp>
      <p:pic>
        <p:nvPicPr>
          <p:cNvPr id="109" name="图片 108">
            <a:extLst>
              <a:ext uri="{FF2B5EF4-FFF2-40B4-BE49-F238E27FC236}">
                <a16:creationId xmlns:a16="http://schemas.microsoft.com/office/drawing/2014/main" id="{060189F6-BDD0-433B-B836-15DD23CD9EB3}"/>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flipV="1">
            <a:off x="-95250" y="9525"/>
            <a:ext cx="2166551" cy="1175480"/>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1500" advTm="2000">
        <p:random/>
      </p:transition>
    </mc:Choice>
    <mc:Fallback xmlns="">
      <p:transition spd="slow" advTm="2000">
        <p:random/>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Text Box 11">
            <a:extLst>
              <a:ext uri="{FF2B5EF4-FFF2-40B4-BE49-F238E27FC236}">
                <a16:creationId xmlns:a16="http://schemas.microsoft.com/office/drawing/2014/main" id="{116489D5-D6C0-42C3-B709-CF8F1D43E25E}"/>
              </a:ext>
            </a:extLst>
          </p:cNvPr>
          <p:cNvSpPr txBox="1">
            <a:spLocks noChangeArrowheads="1"/>
          </p:cNvSpPr>
          <p:nvPr/>
        </p:nvSpPr>
        <p:spPr bwMode="auto">
          <a:xfrm>
            <a:off x="567751" y="1122401"/>
            <a:ext cx="6129828" cy="3600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eaLnBrk="0" hangingPunct="0">
              <a:defRPr sz="3600">
                <a:solidFill>
                  <a:schemeClr val="tx1"/>
                </a:solidFill>
                <a:latin typeface="Times New Roman" panose="02020603050405020304" pitchFamily="18" charset="0"/>
                <a:ea typeface="楷体_GB2312" pitchFamily="49" charset="-122"/>
              </a:defRPr>
            </a:lvl1pPr>
            <a:lvl2pPr marL="742950" indent="-285750" eaLnBrk="0" hangingPunct="0">
              <a:defRPr sz="3600">
                <a:solidFill>
                  <a:schemeClr val="tx1"/>
                </a:solidFill>
                <a:latin typeface="Times New Roman" panose="02020603050405020304" pitchFamily="18" charset="0"/>
                <a:ea typeface="楷体_GB2312" pitchFamily="49" charset="-122"/>
              </a:defRPr>
            </a:lvl2pPr>
            <a:lvl3pPr marL="1143000" indent="-228600" eaLnBrk="0" hangingPunct="0">
              <a:defRPr sz="3600">
                <a:solidFill>
                  <a:schemeClr val="tx1"/>
                </a:solidFill>
                <a:latin typeface="Times New Roman" panose="02020603050405020304" pitchFamily="18" charset="0"/>
                <a:ea typeface="楷体_GB2312" pitchFamily="49" charset="-122"/>
              </a:defRPr>
            </a:lvl3pPr>
            <a:lvl4pPr marL="1600200" indent="-228600" eaLnBrk="0" hangingPunct="0">
              <a:defRPr sz="3600">
                <a:solidFill>
                  <a:schemeClr val="tx1"/>
                </a:solidFill>
                <a:latin typeface="Times New Roman" panose="02020603050405020304" pitchFamily="18" charset="0"/>
                <a:ea typeface="楷体_GB2312" pitchFamily="49" charset="-122"/>
              </a:defRPr>
            </a:lvl4pPr>
            <a:lvl5pPr marL="2057400" indent="-228600" eaLnBrk="0" hangingPunct="0">
              <a:defRPr sz="3600">
                <a:solidFill>
                  <a:schemeClr val="tx1"/>
                </a:solidFill>
                <a:latin typeface="Times New Roman" panose="02020603050405020304" pitchFamily="18" charset="0"/>
                <a:ea typeface="楷体_GB2312" pitchFamily="49" charset="-122"/>
              </a:defRPr>
            </a:lvl5pPr>
            <a:lvl6pPr marL="2514600" indent="-228600" eaLnBrk="0" fontAlgn="base" hangingPunct="0">
              <a:spcBef>
                <a:spcPct val="0"/>
              </a:spcBef>
              <a:spcAft>
                <a:spcPct val="0"/>
              </a:spcAft>
              <a:buFont typeface="Arial" panose="020B0604020202020204" pitchFamily="34" charset="0"/>
              <a:defRPr sz="3600">
                <a:solidFill>
                  <a:schemeClr val="tx1"/>
                </a:solidFill>
                <a:latin typeface="Times New Roman" panose="02020603050405020304" pitchFamily="18" charset="0"/>
                <a:ea typeface="楷体_GB2312" pitchFamily="49" charset="-122"/>
              </a:defRPr>
            </a:lvl6pPr>
            <a:lvl7pPr marL="2971800" indent="-228600" eaLnBrk="0" fontAlgn="base" hangingPunct="0">
              <a:spcBef>
                <a:spcPct val="0"/>
              </a:spcBef>
              <a:spcAft>
                <a:spcPct val="0"/>
              </a:spcAft>
              <a:buFont typeface="Arial" panose="020B0604020202020204" pitchFamily="34" charset="0"/>
              <a:defRPr sz="3600">
                <a:solidFill>
                  <a:schemeClr val="tx1"/>
                </a:solidFill>
                <a:latin typeface="Times New Roman" panose="02020603050405020304" pitchFamily="18" charset="0"/>
                <a:ea typeface="楷体_GB2312" pitchFamily="49" charset="-122"/>
              </a:defRPr>
            </a:lvl7pPr>
            <a:lvl8pPr marL="3429000" indent="-228600" eaLnBrk="0" fontAlgn="base" hangingPunct="0">
              <a:spcBef>
                <a:spcPct val="0"/>
              </a:spcBef>
              <a:spcAft>
                <a:spcPct val="0"/>
              </a:spcAft>
              <a:buFont typeface="Arial" panose="020B0604020202020204" pitchFamily="34" charset="0"/>
              <a:defRPr sz="3600">
                <a:solidFill>
                  <a:schemeClr val="tx1"/>
                </a:solidFill>
                <a:latin typeface="Times New Roman" panose="02020603050405020304" pitchFamily="18" charset="0"/>
                <a:ea typeface="楷体_GB2312" pitchFamily="49" charset="-122"/>
              </a:defRPr>
            </a:lvl8pPr>
            <a:lvl9pPr marL="3886200" indent="-228600" eaLnBrk="0" fontAlgn="base" hangingPunct="0">
              <a:spcBef>
                <a:spcPct val="0"/>
              </a:spcBef>
              <a:spcAft>
                <a:spcPct val="0"/>
              </a:spcAft>
              <a:buFont typeface="Arial" panose="020B0604020202020204" pitchFamily="34" charset="0"/>
              <a:defRPr sz="3600">
                <a:solidFill>
                  <a:schemeClr val="tx1"/>
                </a:solidFill>
                <a:latin typeface="Times New Roman" panose="02020603050405020304" pitchFamily="18" charset="0"/>
                <a:ea typeface="楷体_GB2312" pitchFamily="49" charset="-122"/>
              </a:defRPr>
            </a:lvl9pPr>
          </a:lstStyle>
          <a:p>
            <a:pPr eaLnBrk="1" hangingPunct="1">
              <a:lnSpc>
                <a:spcPts val="2900"/>
              </a:lnSpc>
            </a:pPr>
            <a:r>
              <a:rPr lang="en-US" altLang="zh-CN" sz="2400" dirty="0">
                <a:solidFill>
                  <a:schemeClr val="accent1">
                    <a:lumMod val="50000"/>
                  </a:schemeClr>
                </a:solidFill>
                <a:latin typeface="思源黑体 CN Normal" panose="020B0400000000000000" pitchFamily="34" charset="-122"/>
                <a:ea typeface="思源黑体 CN Normal" panose="020B0400000000000000" pitchFamily="34" charset="-122"/>
              </a:rPr>
              <a:t>•</a:t>
            </a:r>
            <a:r>
              <a:rPr lang="zh-CN" altLang="en-US" sz="2400" b="1" dirty="0">
                <a:solidFill>
                  <a:schemeClr val="accent1">
                    <a:lumMod val="50000"/>
                  </a:schemeClr>
                </a:solidFill>
                <a:latin typeface="思源黑体 CN Normal" panose="020B0400000000000000" pitchFamily="34" charset="-122"/>
                <a:ea typeface="思源黑体 CN Normal" panose="020B0400000000000000" pitchFamily="34" charset="-122"/>
              </a:rPr>
              <a:t>十九世纪末，二十世纪初，使用内燃机</a:t>
            </a:r>
          </a:p>
        </p:txBody>
      </p:sp>
      <p:sp>
        <p:nvSpPr>
          <p:cNvPr id="22" name="Text Box 12">
            <a:extLst>
              <a:ext uri="{FF2B5EF4-FFF2-40B4-BE49-F238E27FC236}">
                <a16:creationId xmlns:a16="http://schemas.microsoft.com/office/drawing/2014/main" id="{55E6AE43-29CD-41B8-8BC3-E1FC007016B9}"/>
              </a:ext>
            </a:extLst>
          </p:cNvPr>
          <p:cNvSpPr txBox="1">
            <a:spLocks noChangeArrowheads="1"/>
          </p:cNvSpPr>
          <p:nvPr/>
        </p:nvSpPr>
        <p:spPr bwMode="auto">
          <a:xfrm>
            <a:off x="774074" y="1591146"/>
            <a:ext cx="5913228" cy="6155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eaLnBrk="0" hangingPunct="0">
              <a:defRPr sz="3600">
                <a:solidFill>
                  <a:schemeClr val="tx1"/>
                </a:solidFill>
                <a:latin typeface="Times New Roman" panose="02020603050405020304" pitchFamily="18" charset="0"/>
                <a:ea typeface="楷体_GB2312" pitchFamily="49" charset="-122"/>
              </a:defRPr>
            </a:lvl1pPr>
            <a:lvl2pPr marL="742950" indent="-285750" eaLnBrk="0" hangingPunct="0">
              <a:defRPr sz="3600">
                <a:solidFill>
                  <a:schemeClr val="tx1"/>
                </a:solidFill>
                <a:latin typeface="Times New Roman" panose="02020603050405020304" pitchFamily="18" charset="0"/>
                <a:ea typeface="楷体_GB2312" pitchFamily="49" charset="-122"/>
              </a:defRPr>
            </a:lvl2pPr>
            <a:lvl3pPr marL="1143000" indent="-228600" eaLnBrk="0" hangingPunct="0">
              <a:defRPr sz="3600">
                <a:solidFill>
                  <a:schemeClr val="tx1"/>
                </a:solidFill>
                <a:latin typeface="Times New Roman" panose="02020603050405020304" pitchFamily="18" charset="0"/>
                <a:ea typeface="楷体_GB2312" pitchFamily="49" charset="-122"/>
              </a:defRPr>
            </a:lvl3pPr>
            <a:lvl4pPr marL="1600200" indent="-228600" eaLnBrk="0" hangingPunct="0">
              <a:defRPr sz="3600">
                <a:solidFill>
                  <a:schemeClr val="tx1"/>
                </a:solidFill>
                <a:latin typeface="Times New Roman" panose="02020603050405020304" pitchFamily="18" charset="0"/>
                <a:ea typeface="楷体_GB2312" pitchFamily="49" charset="-122"/>
              </a:defRPr>
            </a:lvl4pPr>
            <a:lvl5pPr marL="2057400" indent="-228600" eaLnBrk="0" hangingPunct="0">
              <a:defRPr sz="3600">
                <a:solidFill>
                  <a:schemeClr val="tx1"/>
                </a:solidFill>
                <a:latin typeface="Times New Roman" panose="02020603050405020304" pitchFamily="18" charset="0"/>
                <a:ea typeface="楷体_GB2312" pitchFamily="49" charset="-122"/>
              </a:defRPr>
            </a:lvl5pPr>
            <a:lvl6pPr marL="2514600" indent="-228600" eaLnBrk="0" fontAlgn="base" hangingPunct="0">
              <a:spcBef>
                <a:spcPct val="0"/>
              </a:spcBef>
              <a:spcAft>
                <a:spcPct val="0"/>
              </a:spcAft>
              <a:buFont typeface="Arial" panose="020B0604020202020204" pitchFamily="34" charset="0"/>
              <a:defRPr sz="3600">
                <a:solidFill>
                  <a:schemeClr val="tx1"/>
                </a:solidFill>
                <a:latin typeface="Times New Roman" panose="02020603050405020304" pitchFamily="18" charset="0"/>
                <a:ea typeface="楷体_GB2312" pitchFamily="49" charset="-122"/>
              </a:defRPr>
            </a:lvl6pPr>
            <a:lvl7pPr marL="2971800" indent="-228600" eaLnBrk="0" fontAlgn="base" hangingPunct="0">
              <a:spcBef>
                <a:spcPct val="0"/>
              </a:spcBef>
              <a:spcAft>
                <a:spcPct val="0"/>
              </a:spcAft>
              <a:buFont typeface="Arial" panose="020B0604020202020204" pitchFamily="34" charset="0"/>
              <a:defRPr sz="3600">
                <a:solidFill>
                  <a:schemeClr val="tx1"/>
                </a:solidFill>
                <a:latin typeface="Times New Roman" panose="02020603050405020304" pitchFamily="18" charset="0"/>
                <a:ea typeface="楷体_GB2312" pitchFamily="49" charset="-122"/>
              </a:defRPr>
            </a:lvl7pPr>
            <a:lvl8pPr marL="3429000" indent="-228600" eaLnBrk="0" fontAlgn="base" hangingPunct="0">
              <a:spcBef>
                <a:spcPct val="0"/>
              </a:spcBef>
              <a:spcAft>
                <a:spcPct val="0"/>
              </a:spcAft>
              <a:buFont typeface="Arial" panose="020B0604020202020204" pitchFamily="34" charset="0"/>
              <a:defRPr sz="3600">
                <a:solidFill>
                  <a:schemeClr val="tx1"/>
                </a:solidFill>
                <a:latin typeface="Times New Roman" panose="02020603050405020304" pitchFamily="18" charset="0"/>
                <a:ea typeface="楷体_GB2312" pitchFamily="49" charset="-122"/>
              </a:defRPr>
            </a:lvl8pPr>
            <a:lvl9pPr marL="3886200" indent="-228600" eaLnBrk="0" fontAlgn="base" hangingPunct="0">
              <a:spcBef>
                <a:spcPct val="0"/>
              </a:spcBef>
              <a:spcAft>
                <a:spcPct val="0"/>
              </a:spcAft>
              <a:buFont typeface="Arial" panose="020B0604020202020204" pitchFamily="34" charset="0"/>
              <a:defRPr sz="3600">
                <a:solidFill>
                  <a:schemeClr val="tx1"/>
                </a:solidFill>
                <a:latin typeface="Times New Roman" panose="02020603050405020304" pitchFamily="18" charset="0"/>
                <a:ea typeface="楷体_GB2312" pitchFamily="49" charset="-122"/>
              </a:defRPr>
            </a:lvl9pPr>
          </a:lstStyle>
          <a:p>
            <a:pPr eaLnBrk="1" hangingPunct="1"/>
            <a:r>
              <a:rPr lang="zh-CN" altLang="en-US" sz="2000" b="1" dirty="0">
                <a:solidFill>
                  <a:schemeClr val="accent2"/>
                </a:solidFill>
                <a:latin typeface="思源黑体 CN Normal" panose="020B0400000000000000" pitchFamily="34" charset="-122"/>
                <a:ea typeface="思源黑体 CN Normal" panose="020B0400000000000000" pitchFamily="34" charset="-122"/>
              </a:rPr>
              <a:t>促进了飞机、汽车、船舶、机器制造业和石油工业的发展，产生了伺服控制和过程控制</a:t>
            </a:r>
          </a:p>
        </p:txBody>
      </p:sp>
      <p:sp>
        <p:nvSpPr>
          <p:cNvPr id="23" name="Text Box 14">
            <a:extLst>
              <a:ext uri="{FF2B5EF4-FFF2-40B4-BE49-F238E27FC236}">
                <a16:creationId xmlns:a16="http://schemas.microsoft.com/office/drawing/2014/main" id="{76443EFA-BBAE-491F-9966-715791B7645C}"/>
              </a:ext>
            </a:extLst>
          </p:cNvPr>
          <p:cNvSpPr txBox="1">
            <a:spLocks noChangeArrowheads="1"/>
          </p:cNvSpPr>
          <p:nvPr/>
        </p:nvSpPr>
        <p:spPr bwMode="auto">
          <a:xfrm>
            <a:off x="575768" y="2414837"/>
            <a:ext cx="6962272" cy="3600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eaLnBrk="0" hangingPunct="0">
              <a:defRPr sz="3600">
                <a:solidFill>
                  <a:schemeClr val="tx1"/>
                </a:solidFill>
                <a:latin typeface="Times New Roman" panose="02020603050405020304" pitchFamily="18" charset="0"/>
                <a:ea typeface="楷体_GB2312" pitchFamily="49" charset="-122"/>
              </a:defRPr>
            </a:lvl1pPr>
            <a:lvl2pPr marL="742950" indent="-285750" eaLnBrk="0" hangingPunct="0">
              <a:defRPr sz="3600">
                <a:solidFill>
                  <a:schemeClr val="tx1"/>
                </a:solidFill>
                <a:latin typeface="Times New Roman" panose="02020603050405020304" pitchFamily="18" charset="0"/>
                <a:ea typeface="楷体_GB2312" pitchFamily="49" charset="-122"/>
              </a:defRPr>
            </a:lvl2pPr>
            <a:lvl3pPr marL="1143000" indent="-228600" eaLnBrk="0" hangingPunct="0">
              <a:defRPr sz="3600">
                <a:solidFill>
                  <a:schemeClr val="tx1"/>
                </a:solidFill>
                <a:latin typeface="Times New Roman" panose="02020603050405020304" pitchFamily="18" charset="0"/>
                <a:ea typeface="楷体_GB2312" pitchFamily="49" charset="-122"/>
              </a:defRPr>
            </a:lvl3pPr>
            <a:lvl4pPr marL="1600200" indent="-228600" eaLnBrk="0" hangingPunct="0">
              <a:defRPr sz="3600">
                <a:solidFill>
                  <a:schemeClr val="tx1"/>
                </a:solidFill>
                <a:latin typeface="Times New Roman" panose="02020603050405020304" pitchFamily="18" charset="0"/>
                <a:ea typeface="楷体_GB2312" pitchFamily="49" charset="-122"/>
              </a:defRPr>
            </a:lvl4pPr>
            <a:lvl5pPr marL="2057400" indent="-228600" eaLnBrk="0" hangingPunct="0">
              <a:defRPr sz="3600">
                <a:solidFill>
                  <a:schemeClr val="tx1"/>
                </a:solidFill>
                <a:latin typeface="Times New Roman" panose="02020603050405020304" pitchFamily="18" charset="0"/>
                <a:ea typeface="楷体_GB2312" pitchFamily="49" charset="-122"/>
              </a:defRPr>
            </a:lvl5pPr>
            <a:lvl6pPr marL="2514600" indent="-228600" eaLnBrk="0" fontAlgn="base" hangingPunct="0">
              <a:spcBef>
                <a:spcPct val="0"/>
              </a:spcBef>
              <a:spcAft>
                <a:spcPct val="0"/>
              </a:spcAft>
              <a:buFont typeface="Arial" panose="020B0604020202020204" pitchFamily="34" charset="0"/>
              <a:defRPr sz="3600">
                <a:solidFill>
                  <a:schemeClr val="tx1"/>
                </a:solidFill>
                <a:latin typeface="Times New Roman" panose="02020603050405020304" pitchFamily="18" charset="0"/>
                <a:ea typeface="楷体_GB2312" pitchFamily="49" charset="-122"/>
              </a:defRPr>
            </a:lvl6pPr>
            <a:lvl7pPr marL="2971800" indent="-228600" eaLnBrk="0" fontAlgn="base" hangingPunct="0">
              <a:spcBef>
                <a:spcPct val="0"/>
              </a:spcBef>
              <a:spcAft>
                <a:spcPct val="0"/>
              </a:spcAft>
              <a:buFont typeface="Arial" panose="020B0604020202020204" pitchFamily="34" charset="0"/>
              <a:defRPr sz="3600">
                <a:solidFill>
                  <a:schemeClr val="tx1"/>
                </a:solidFill>
                <a:latin typeface="Times New Roman" panose="02020603050405020304" pitchFamily="18" charset="0"/>
                <a:ea typeface="楷体_GB2312" pitchFamily="49" charset="-122"/>
              </a:defRPr>
            </a:lvl7pPr>
            <a:lvl8pPr marL="3429000" indent="-228600" eaLnBrk="0" fontAlgn="base" hangingPunct="0">
              <a:spcBef>
                <a:spcPct val="0"/>
              </a:spcBef>
              <a:spcAft>
                <a:spcPct val="0"/>
              </a:spcAft>
              <a:buFont typeface="Arial" panose="020B0604020202020204" pitchFamily="34" charset="0"/>
              <a:defRPr sz="3600">
                <a:solidFill>
                  <a:schemeClr val="tx1"/>
                </a:solidFill>
                <a:latin typeface="Times New Roman" panose="02020603050405020304" pitchFamily="18" charset="0"/>
                <a:ea typeface="楷体_GB2312" pitchFamily="49" charset="-122"/>
              </a:defRPr>
            </a:lvl8pPr>
            <a:lvl9pPr marL="3886200" indent="-228600" eaLnBrk="0" fontAlgn="base" hangingPunct="0">
              <a:spcBef>
                <a:spcPct val="0"/>
              </a:spcBef>
              <a:spcAft>
                <a:spcPct val="0"/>
              </a:spcAft>
              <a:buFont typeface="Arial" panose="020B0604020202020204" pitchFamily="34" charset="0"/>
              <a:defRPr sz="3600">
                <a:solidFill>
                  <a:schemeClr val="tx1"/>
                </a:solidFill>
                <a:latin typeface="Times New Roman" panose="02020603050405020304" pitchFamily="18" charset="0"/>
                <a:ea typeface="楷体_GB2312" pitchFamily="49" charset="-122"/>
              </a:defRPr>
            </a:lvl9pPr>
          </a:lstStyle>
          <a:p>
            <a:pPr eaLnBrk="1" hangingPunct="1">
              <a:lnSpc>
                <a:spcPts val="2900"/>
              </a:lnSpc>
            </a:pPr>
            <a:r>
              <a:rPr lang="en-US" altLang="zh-CN" sz="2400" b="1" dirty="0">
                <a:solidFill>
                  <a:schemeClr val="accent1">
                    <a:lumMod val="50000"/>
                  </a:schemeClr>
                </a:solidFill>
                <a:latin typeface="思源黑体 CN Normal" panose="020B0400000000000000" pitchFamily="34" charset="-122"/>
                <a:ea typeface="思源黑体 CN Normal" panose="020B0400000000000000" pitchFamily="34" charset="-122"/>
              </a:rPr>
              <a:t>•</a:t>
            </a:r>
            <a:r>
              <a:rPr lang="zh-CN" altLang="en-US" sz="2400" b="1" dirty="0">
                <a:solidFill>
                  <a:schemeClr val="accent1">
                    <a:lumMod val="50000"/>
                  </a:schemeClr>
                </a:solidFill>
                <a:latin typeface="思源黑体 CN Normal" panose="020B0400000000000000" pitchFamily="34" charset="-122"/>
                <a:ea typeface="思源黑体 CN Normal" panose="020B0400000000000000" pitchFamily="34" charset="-122"/>
              </a:rPr>
              <a:t>二十世纪初第二次世界大战，军事工业发展很快</a:t>
            </a:r>
          </a:p>
        </p:txBody>
      </p:sp>
      <p:sp>
        <p:nvSpPr>
          <p:cNvPr id="24" name="Text Box 16">
            <a:extLst>
              <a:ext uri="{FF2B5EF4-FFF2-40B4-BE49-F238E27FC236}">
                <a16:creationId xmlns:a16="http://schemas.microsoft.com/office/drawing/2014/main" id="{E891063F-2E66-415F-90BF-7DBD429A0E6E}"/>
              </a:ext>
            </a:extLst>
          </p:cNvPr>
          <p:cNvSpPr txBox="1">
            <a:spLocks noChangeArrowheads="1"/>
          </p:cNvSpPr>
          <p:nvPr/>
        </p:nvSpPr>
        <p:spPr bwMode="auto">
          <a:xfrm>
            <a:off x="824453" y="2831111"/>
            <a:ext cx="6131980" cy="11775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eaLnBrk="0" hangingPunct="0">
              <a:defRPr sz="3600">
                <a:solidFill>
                  <a:schemeClr val="tx1"/>
                </a:solidFill>
                <a:latin typeface="Times New Roman" panose="02020603050405020304" pitchFamily="18" charset="0"/>
                <a:ea typeface="楷体_GB2312" pitchFamily="49" charset="-122"/>
              </a:defRPr>
            </a:lvl1pPr>
            <a:lvl2pPr marL="742950" indent="-285750" eaLnBrk="0" hangingPunct="0">
              <a:defRPr sz="3600">
                <a:solidFill>
                  <a:schemeClr val="tx1"/>
                </a:solidFill>
                <a:latin typeface="Times New Roman" panose="02020603050405020304" pitchFamily="18" charset="0"/>
                <a:ea typeface="楷体_GB2312" pitchFamily="49" charset="-122"/>
              </a:defRPr>
            </a:lvl2pPr>
            <a:lvl3pPr marL="1143000" indent="-228600" eaLnBrk="0" hangingPunct="0">
              <a:defRPr sz="3600">
                <a:solidFill>
                  <a:schemeClr val="tx1"/>
                </a:solidFill>
                <a:latin typeface="Times New Roman" panose="02020603050405020304" pitchFamily="18" charset="0"/>
                <a:ea typeface="楷体_GB2312" pitchFamily="49" charset="-122"/>
              </a:defRPr>
            </a:lvl3pPr>
            <a:lvl4pPr marL="1600200" indent="-228600" eaLnBrk="0" hangingPunct="0">
              <a:defRPr sz="3600">
                <a:solidFill>
                  <a:schemeClr val="tx1"/>
                </a:solidFill>
                <a:latin typeface="Times New Roman" panose="02020603050405020304" pitchFamily="18" charset="0"/>
                <a:ea typeface="楷体_GB2312" pitchFamily="49" charset="-122"/>
              </a:defRPr>
            </a:lvl4pPr>
            <a:lvl5pPr marL="2057400" indent="-228600" eaLnBrk="0" hangingPunct="0">
              <a:defRPr sz="3600">
                <a:solidFill>
                  <a:schemeClr val="tx1"/>
                </a:solidFill>
                <a:latin typeface="Times New Roman" panose="02020603050405020304" pitchFamily="18" charset="0"/>
                <a:ea typeface="楷体_GB2312" pitchFamily="49" charset="-122"/>
              </a:defRPr>
            </a:lvl5pPr>
            <a:lvl6pPr marL="2514600" indent="-228600" eaLnBrk="0" fontAlgn="base" hangingPunct="0">
              <a:spcBef>
                <a:spcPct val="0"/>
              </a:spcBef>
              <a:spcAft>
                <a:spcPct val="0"/>
              </a:spcAft>
              <a:buFont typeface="Arial" panose="020B0604020202020204" pitchFamily="34" charset="0"/>
              <a:defRPr sz="3600">
                <a:solidFill>
                  <a:schemeClr val="tx1"/>
                </a:solidFill>
                <a:latin typeface="Times New Roman" panose="02020603050405020304" pitchFamily="18" charset="0"/>
                <a:ea typeface="楷体_GB2312" pitchFamily="49" charset="-122"/>
              </a:defRPr>
            </a:lvl6pPr>
            <a:lvl7pPr marL="2971800" indent="-228600" eaLnBrk="0" fontAlgn="base" hangingPunct="0">
              <a:spcBef>
                <a:spcPct val="0"/>
              </a:spcBef>
              <a:spcAft>
                <a:spcPct val="0"/>
              </a:spcAft>
              <a:buFont typeface="Arial" panose="020B0604020202020204" pitchFamily="34" charset="0"/>
              <a:defRPr sz="3600">
                <a:solidFill>
                  <a:schemeClr val="tx1"/>
                </a:solidFill>
                <a:latin typeface="Times New Roman" panose="02020603050405020304" pitchFamily="18" charset="0"/>
                <a:ea typeface="楷体_GB2312" pitchFamily="49" charset="-122"/>
              </a:defRPr>
            </a:lvl7pPr>
            <a:lvl8pPr marL="3429000" indent="-228600" eaLnBrk="0" fontAlgn="base" hangingPunct="0">
              <a:spcBef>
                <a:spcPct val="0"/>
              </a:spcBef>
              <a:spcAft>
                <a:spcPct val="0"/>
              </a:spcAft>
              <a:buFont typeface="Arial" panose="020B0604020202020204" pitchFamily="34" charset="0"/>
              <a:defRPr sz="3600">
                <a:solidFill>
                  <a:schemeClr val="tx1"/>
                </a:solidFill>
                <a:latin typeface="Times New Roman" panose="02020603050405020304" pitchFamily="18" charset="0"/>
                <a:ea typeface="楷体_GB2312" pitchFamily="49" charset="-122"/>
              </a:defRPr>
            </a:lvl8pPr>
            <a:lvl9pPr marL="3886200" indent="-228600" eaLnBrk="0" fontAlgn="base" hangingPunct="0">
              <a:spcBef>
                <a:spcPct val="0"/>
              </a:spcBef>
              <a:spcAft>
                <a:spcPct val="0"/>
              </a:spcAft>
              <a:buFont typeface="Arial" panose="020B0604020202020204" pitchFamily="34" charset="0"/>
              <a:defRPr sz="3600">
                <a:solidFill>
                  <a:schemeClr val="tx1"/>
                </a:solidFill>
                <a:latin typeface="Times New Roman" panose="02020603050405020304" pitchFamily="18" charset="0"/>
                <a:ea typeface="楷体_GB2312" pitchFamily="49" charset="-122"/>
              </a:defRPr>
            </a:lvl9pPr>
          </a:lstStyle>
          <a:p>
            <a:pPr eaLnBrk="1" hangingPunct="1"/>
            <a:r>
              <a:rPr lang="zh-CN" altLang="en-US" sz="2000" b="1" dirty="0">
                <a:solidFill>
                  <a:schemeClr val="accent2"/>
                </a:solidFill>
                <a:latin typeface="思源黑体 CN Normal" panose="020B0400000000000000" pitchFamily="34" charset="-122"/>
                <a:ea typeface="思源黑体 CN Normal" panose="020B0400000000000000" pitchFamily="34" charset="-122"/>
              </a:rPr>
              <a:t>飞机、雷达、火炮上的伺服机构 ，总结了自动调节技术及反馈放大器技术，搭起了经典控制理论的架子，但还没有形成学科。</a:t>
            </a:r>
          </a:p>
          <a:p>
            <a:pPr eaLnBrk="1" hangingPunct="1">
              <a:lnSpc>
                <a:spcPts val="1813"/>
              </a:lnSpc>
            </a:pPr>
            <a:endParaRPr lang="zh-CN" altLang="en-US" sz="2400" dirty="0">
              <a:solidFill>
                <a:schemeClr val="accent2"/>
              </a:solidFill>
              <a:latin typeface="思源黑体 CN Normal" panose="020B0400000000000000" pitchFamily="34" charset="-122"/>
              <a:ea typeface="思源黑体 CN Normal" panose="020B0400000000000000" pitchFamily="34" charset="-122"/>
            </a:endParaRPr>
          </a:p>
        </p:txBody>
      </p:sp>
      <p:sp>
        <p:nvSpPr>
          <p:cNvPr id="25" name="Text Box 14">
            <a:extLst>
              <a:ext uri="{FF2B5EF4-FFF2-40B4-BE49-F238E27FC236}">
                <a16:creationId xmlns:a16="http://schemas.microsoft.com/office/drawing/2014/main" id="{9FA227B7-65B8-4DBD-BB70-2B1786399B08}"/>
              </a:ext>
            </a:extLst>
          </p:cNvPr>
          <p:cNvSpPr txBox="1">
            <a:spLocks noChangeArrowheads="1"/>
          </p:cNvSpPr>
          <p:nvPr/>
        </p:nvSpPr>
        <p:spPr bwMode="auto">
          <a:xfrm>
            <a:off x="560659" y="3913936"/>
            <a:ext cx="7219815" cy="1475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eaLnBrk="0" hangingPunct="0">
              <a:defRPr sz="3600">
                <a:solidFill>
                  <a:schemeClr val="tx1"/>
                </a:solidFill>
                <a:latin typeface="Times New Roman" panose="02020603050405020304" pitchFamily="18" charset="0"/>
                <a:ea typeface="楷体_GB2312" pitchFamily="49" charset="-122"/>
              </a:defRPr>
            </a:lvl1pPr>
            <a:lvl2pPr marL="742950" indent="-285750" eaLnBrk="0" hangingPunct="0">
              <a:defRPr sz="3600">
                <a:solidFill>
                  <a:schemeClr val="tx1"/>
                </a:solidFill>
                <a:latin typeface="Times New Roman" panose="02020603050405020304" pitchFamily="18" charset="0"/>
                <a:ea typeface="楷体_GB2312" pitchFamily="49" charset="-122"/>
              </a:defRPr>
            </a:lvl2pPr>
            <a:lvl3pPr marL="1143000" indent="-228600" eaLnBrk="0" hangingPunct="0">
              <a:defRPr sz="3600">
                <a:solidFill>
                  <a:schemeClr val="tx1"/>
                </a:solidFill>
                <a:latin typeface="Times New Roman" panose="02020603050405020304" pitchFamily="18" charset="0"/>
                <a:ea typeface="楷体_GB2312" pitchFamily="49" charset="-122"/>
              </a:defRPr>
            </a:lvl3pPr>
            <a:lvl4pPr marL="1600200" indent="-228600" eaLnBrk="0" hangingPunct="0">
              <a:defRPr sz="3600">
                <a:solidFill>
                  <a:schemeClr val="tx1"/>
                </a:solidFill>
                <a:latin typeface="Times New Roman" panose="02020603050405020304" pitchFamily="18" charset="0"/>
                <a:ea typeface="楷体_GB2312" pitchFamily="49" charset="-122"/>
              </a:defRPr>
            </a:lvl4pPr>
            <a:lvl5pPr marL="2057400" indent="-228600" eaLnBrk="0" hangingPunct="0">
              <a:defRPr sz="3600">
                <a:solidFill>
                  <a:schemeClr val="tx1"/>
                </a:solidFill>
                <a:latin typeface="Times New Roman" panose="02020603050405020304" pitchFamily="18" charset="0"/>
                <a:ea typeface="楷体_GB2312" pitchFamily="49" charset="-122"/>
              </a:defRPr>
            </a:lvl5pPr>
            <a:lvl6pPr marL="2514600" indent="-228600" eaLnBrk="0" fontAlgn="base" hangingPunct="0">
              <a:spcBef>
                <a:spcPct val="0"/>
              </a:spcBef>
              <a:spcAft>
                <a:spcPct val="0"/>
              </a:spcAft>
              <a:buFont typeface="Arial" panose="020B0604020202020204" pitchFamily="34" charset="0"/>
              <a:defRPr sz="3600">
                <a:solidFill>
                  <a:schemeClr val="tx1"/>
                </a:solidFill>
                <a:latin typeface="Times New Roman" panose="02020603050405020304" pitchFamily="18" charset="0"/>
                <a:ea typeface="楷体_GB2312" pitchFamily="49" charset="-122"/>
              </a:defRPr>
            </a:lvl6pPr>
            <a:lvl7pPr marL="2971800" indent="-228600" eaLnBrk="0" fontAlgn="base" hangingPunct="0">
              <a:spcBef>
                <a:spcPct val="0"/>
              </a:spcBef>
              <a:spcAft>
                <a:spcPct val="0"/>
              </a:spcAft>
              <a:buFont typeface="Arial" panose="020B0604020202020204" pitchFamily="34" charset="0"/>
              <a:defRPr sz="3600">
                <a:solidFill>
                  <a:schemeClr val="tx1"/>
                </a:solidFill>
                <a:latin typeface="Times New Roman" panose="02020603050405020304" pitchFamily="18" charset="0"/>
                <a:ea typeface="楷体_GB2312" pitchFamily="49" charset="-122"/>
              </a:defRPr>
            </a:lvl7pPr>
            <a:lvl8pPr marL="3429000" indent="-228600" eaLnBrk="0" fontAlgn="base" hangingPunct="0">
              <a:spcBef>
                <a:spcPct val="0"/>
              </a:spcBef>
              <a:spcAft>
                <a:spcPct val="0"/>
              </a:spcAft>
              <a:buFont typeface="Arial" panose="020B0604020202020204" pitchFamily="34" charset="0"/>
              <a:defRPr sz="3600">
                <a:solidFill>
                  <a:schemeClr val="tx1"/>
                </a:solidFill>
                <a:latin typeface="Times New Roman" panose="02020603050405020304" pitchFamily="18" charset="0"/>
                <a:ea typeface="楷体_GB2312" pitchFamily="49" charset="-122"/>
              </a:defRPr>
            </a:lvl8pPr>
            <a:lvl9pPr marL="3886200" indent="-228600" eaLnBrk="0" fontAlgn="base" hangingPunct="0">
              <a:spcBef>
                <a:spcPct val="0"/>
              </a:spcBef>
              <a:spcAft>
                <a:spcPct val="0"/>
              </a:spcAft>
              <a:buFont typeface="Arial" panose="020B0604020202020204" pitchFamily="34" charset="0"/>
              <a:defRPr sz="3600">
                <a:solidFill>
                  <a:schemeClr val="tx1"/>
                </a:solidFill>
                <a:latin typeface="Times New Roman" panose="02020603050405020304" pitchFamily="18" charset="0"/>
                <a:ea typeface="楷体_GB2312" pitchFamily="49" charset="-122"/>
              </a:defRPr>
            </a:lvl9pPr>
          </a:lstStyle>
          <a:p>
            <a:pPr eaLnBrk="1" hangingPunct="1">
              <a:lnSpc>
                <a:spcPts val="2900"/>
              </a:lnSpc>
            </a:pPr>
            <a:r>
              <a:rPr lang="en-US" altLang="zh-CN" sz="2400" b="1" dirty="0">
                <a:solidFill>
                  <a:schemeClr val="accent1">
                    <a:lumMod val="50000"/>
                  </a:schemeClr>
                </a:solidFill>
                <a:latin typeface="思源黑体 CN Normal" panose="020B0400000000000000" pitchFamily="34" charset="-122"/>
                <a:ea typeface="思源黑体 CN Normal" panose="020B0400000000000000" pitchFamily="34" charset="-122"/>
              </a:rPr>
              <a:t>•</a:t>
            </a:r>
            <a:r>
              <a:rPr lang="zh-CN" altLang="en-US" sz="2400" b="1" dirty="0">
                <a:solidFill>
                  <a:schemeClr val="accent1">
                    <a:lumMod val="50000"/>
                  </a:schemeClr>
                </a:solidFill>
                <a:latin typeface="思源黑体 CN Normal" panose="020B0400000000000000" pitchFamily="34" charset="-122"/>
                <a:ea typeface="思源黑体 CN Normal" panose="020B0400000000000000" pitchFamily="34" charset="-122"/>
              </a:rPr>
              <a:t>第二次世界大战时，美国数学家维纳参与了火炮控制的自动控制系统项目，维纳在总结了前人的工作的基础之上，提出了控制论（</a:t>
            </a:r>
            <a:r>
              <a:rPr lang="en-US" altLang="zh-CN" sz="2400" b="1" dirty="0">
                <a:solidFill>
                  <a:schemeClr val="accent1">
                    <a:lumMod val="50000"/>
                  </a:schemeClr>
                </a:solidFill>
                <a:latin typeface="思源黑体 CN Normal" panose="020B0400000000000000" pitchFamily="34" charset="-122"/>
                <a:ea typeface="思源黑体 CN Normal" panose="020B0400000000000000" pitchFamily="34" charset="-122"/>
              </a:rPr>
              <a:t>《</a:t>
            </a:r>
            <a:r>
              <a:rPr lang="zh-CN" altLang="en-US" sz="2400" b="1" dirty="0">
                <a:solidFill>
                  <a:schemeClr val="accent1">
                    <a:lumMod val="50000"/>
                  </a:schemeClr>
                </a:solidFill>
                <a:latin typeface="思源黑体 CN Normal" panose="020B0400000000000000" pitchFamily="34" charset="-122"/>
                <a:ea typeface="思源黑体 CN Normal" panose="020B0400000000000000" pitchFamily="34" charset="-122"/>
              </a:rPr>
              <a:t>控制论</a:t>
            </a:r>
            <a:r>
              <a:rPr lang="en-US" altLang="zh-CN" sz="2400" b="1" dirty="0">
                <a:solidFill>
                  <a:schemeClr val="accent1">
                    <a:lumMod val="50000"/>
                  </a:schemeClr>
                </a:solidFill>
                <a:latin typeface="思源黑体 CN Normal" panose="020B0400000000000000" pitchFamily="34" charset="-122"/>
                <a:ea typeface="思源黑体 CN Normal" panose="020B0400000000000000" pitchFamily="34" charset="-122"/>
              </a:rPr>
              <a:t>—</a:t>
            </a:r>
            <a:r>
              <a:rPr lang="zh-CN" altLang="en-US" sz="2400" b="1" dirty="0">
                <a:solidFill>
                  <a:schemeClr val="accent1">
                    <a:lumMod val="50000"/>
                  </a:schemeClr>
                </a:solidFill>
                <a:latin typeface="思源黑体 CN Normal" panose="020B0400000000000000" pitchFamily="34" charset="-122"/>
                <a:ea typeface="思源黑体 CN Normal" panose="020B0400000000000000" pitchFamily="34" charset="-122"/>
              </a:rPr>
              <a:t>或关于在动物和机器中控制和通讯的科学</a:t>
            </a:r>
            <a:r>
              <a:rPr lang="en-US" altLang="zh-CN" sz="2400" b="1" dirty="0">
                <a:solidFill>
                  <a:schemeClr val="accent1">
                    <a:lumMod val="50000"/>
                  </a:schemeClr>
                </a:solidFill>
                <a:latin typeface="思源黑体 CN Normal" panose="020B0400000000000000" pitchFamily="34" charset="-122"/>
                <a:ea typeface="思源黑体 CN Normal" panose="020B0400000000000000" pitchFamily="34" charset="-122"/>
              </a:rPr>
              <a:t>》</a:t>
            </a:r>
            <a:r>
              <a:rPr lang="zh-CN" altLang="en-US" sz="2400" b="1" dirty="0">
                <a:solidFill>
                  <a:schemeClr val="accent1">
                    <a:lumMod val="50000"/>
                  </a:schemeClr>
                </a:solidFill>
                <a:latin typeface="思源黑体 CN Normal" panose="020B0400000000000000" pitchFamily="34" charset="-122"/>
                <a:ea typeface="思源黑体 CN Normal" panose="020B0400000000000000" pitchFamily="34" charset="-122"/>
              </a:rPr>
              <a:t>）。</a:t>
            </a:r>
          </a:p>
        </p:txBody>
      </p:sp>
      <p:sp>
        <p:nvSpPr>
          <p:cNvPr id="26" name="Text Box 16">
            <a:extLst>
              <a:ext uri="{FF2B5EF4-FFF2-40B4-BE49-F238E27FC236}">
                <a16:creationId xmlns:a16="http://schemas.microsoft.com/office/drawing/2014/main" id="{21E3C431-6394-4361-9BA6-EBAB35FBCE08}"/>
              </a:ext>
            </a:extLst>
          </p:cNvPr>
          <p:cNvSpPr txBox="1">
            <a:spLocks noChangeArrowheads="1"/>
          </p:cNvSpPr>
          <p:nvPr/>
        </p:nvSpPr>
        <p:spPr bwMode="auto">
          <a:xfrm>
            <a:off x="824453" y="5503803"/>
            <a:ext cx="6131980" cy="9233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eaLnBrk="0" hangingPunct="0">
              <a:defRPr sz="3600">
                <a:solidFill>
                  <a:schemeClr val="tx1"/>
                </a:solidFill>
                <a:latin typeface="Times New Roman" panose="02020603050405020304" pitchFamily="18" charset="0"/>
                <a:ea typeface="楷体_GB2312" pitchFamily="49" charset="-122"/>
              </a:defRPr>
            </a:lvl1pPr>
            <a:lvl2pPr marL="742950" indent="-285750" eaLnBrk="0" hangingPunct="0">
              <a:defRPr sz="3600">
                <a:solidFill>
                  <a:schemeClr val="tx1"/>
                </a:solidFill>
                <a:latin typeface="Times New Roman" panose="02020603050405020304" pitchFamily="18" charset="0"/>
                <a:ea typeface="楷体_GB2312" pitchFamily="49" charset="-122"/>
              </a:defRPr>
            </a:lvl2pPr>
            <a:lvl3pPr marL="1143000" indent="-228600" eaLnBrk="0" hangingPunct="0">
              <a:defRPr sz="3600">
                <a:solidFill>
                  <a:schemeClr val="tx1"/>
                </a:solidFill>
                <a:latin typeface="Times New Roman" panose="02020603050405020304" pitchFamily="18" charset="0"/>
                <a:ea typeface="楷体_GB2312" pitchFamily="49" charset="-122"/>
              </a:defRPr>
            </a:lvl3pPr>
            <a:lvl4pPr marL="1600200" indent="-228600" eaLnBrk="0" hangingPunct="0">
              <a:defRPr sz="3600">
                <a:solidFill>
                  <a:schemeClr val="tx1"/>
                </a:solidFill>
                <a:latin typeface="Times New Roman" panose="02020603050405020304" pitchFamily="18" charset="0"/>
                <a:ea typeface="楷体_GB2312" pitchFamily="49" charset="-122"/>
              </a:defRPr>
            </a:lvl4pPr>
            <a:lvl5pPr marL="2057400" indent="-228600" eaLnBrk="0" hangingPunct="0">
              <a:defRPr sz="3600">
                <a:solidFill>
                  <a:schemeClr val="tx1"/>
                </a:solidFill>
                <a:latin typeface="Times New Roman" panose="02020603050405020304" pitchFamily="18" charset="0"/>
                <a:ea typeface="楷体_GB2312" pitchFamily="49" charset="-122"/>
              </a:defRPr>
            </a:lvl5pPr>
            <a:lvl6pPr marL="2514600" indent="-228600" eaLnBrk="0" fontAlgn="base" hangingPunct="0">
              <a:spcBef>
                <a:spcPct val="0"/>
              </a:spcBef>
              <a:spcAft>
                <a:spcPct val="0"/>
              </a:spcAft>
              <a:buFont typeface="Arial" panose="020B0604020202020204" pitchFamily="34" charset="0"/>
              <a:defRPr sz="3600">
                <a:solidFill>
                  <a:schemeClr val="tx1"/>
                </a:solidFill>
                <a:latin typeface="Times New Roman" panose="02020603050405020304" pitchFamily="18" charset="0"/>
                <a:ea typeface="楷体_GB2312" pitchFamily="49" charset="-122"/>
              </a:defRPr>
            </a:lvl6pPr>
            <a:lvl7pPr marL="2971800" indent="-228600" eaLnBrk="0" fontAlgn="base" hangingPunct="0">
              <a:spcBef>
                <a:spcPct val="0"/>
              </a:spcBef>
              <a:spcAft>
                <a:spcPct val="0"/>
              </a:spcAft>
              <a:buFont typeface="Arial" panose="020B0604020202020204" pitchFamily="34" charset="0"/>
              <a:defRPr sz="3600">
                <a:solidFill>
                  <a:schemeClr val="tx1"/>
                </a:solidFill>
                <a:latin typeface="Times New Roman" panose="02020603050405020304" pitchFamily="18" charset="0"/>
                <a:ea typeface="楷体_GB2312" pitchFamily="49" charset="-122"/>
              </a:defRPr>
            </a:lvl7pPr>
            <a:lvl8pPr marL="3429000" indent="-228600" eaLnBrk="0" fontAlgn="base" hangingPunct="0">
              <a:spcBef>
                <a:spcPct val="0"/>
              </a:spcBef>
              <a:spcAft>
                <a:spcPct val="0"/>
              </a:spcAft>
              <a:buFont typeface="Arial" panose="020B0604020202020204" pitchFamily="34" charset="0"/>
              <a:defRPr sz="3600">
                <a:solidFill>
                  <a:schemeClr val="tx1"/>
                </a:solidFill>
                <a:latin typeface="Times New Roman" panose="02020603050405020304" pitchFamily="18" charset="0"/>
                <a:ea typeface="楷体_GB2312" pitchFamily="49" charset="-122"/>
              </a:defRPr>
            </a:lvl8pPr>
            <a:lvl9pPr marL="3886200" indent="-228600" eaLnBrk="0" fontAlgn="base" hangingPunct="0">
              <a:spcBef>
                <a:spcPct val="0"/>
              </a:spcBef>
              <a:spcAft>
                <a:spcPct val="0"/>
              </a:spcAft>
              <a:buFont typeface="Arial" panose="020B0604020202020204" pitchFamily="34" charset="0"/>
              <a:defRPr sz="3600">
                <a:solidFill>
                  <a:schemeClr val="tx1"/>
                </a:solidFill>
                <a:latin typeface="Times New Roman" panose="02020603050405020304" pitchFamily="18" charset="0"/>
                <a:ea typeface="楷体_GB2312" pitchFamily="49" charset="-122"/>
              </a:defRPr>
            </a:lvl9pPr>
          </a:lstStyle>
          <a:p>
            <a:pPr eaLnBrk="1" hangingPunct="1"/>
            <a:r>
              <a:rPr lang="en-US" altLang="zh-CN" sz="2000" b="1" dirty="0">
                <a:solidFill>
                  <a:schemeClr val="accent2"/>
                </a:solidFill>
                <a:latin typeface="思源黑体 CN Normal" panose="020B0400000000000000" pitchFamily="34" charset="-122"/>
                <a:ea typeface="思源黑体 CN Normal" panose="020B0400000000000000" pitchFamily="34" charset="-122"/>
              </a:rPr>
              <a:t>Black</a:t>
            </a:r>
            <a:r>
              <a:rPr lang="zh-CN" altLang="en-US" sz="2000" b="1" dirty="0">
                <a:solidFill>
                  <a:schemeClr val="accent2"/>
                </a:solidFill>
                <a:latin typeface="思源黑体 CN Normal" panose="020B0400000000000000" pitchFamily="34" charset="-122"/>
                <a:ea typeface="思源黑体 CN Normal" panose="020B0400000000000000" pitchFamily="34" charset="-122"/>
              </a:rPr>
              <a:t>：反馈放大器设计</a:t>
            </a:r>
            <a:endParaRPr lang="en-US" altLang="zh-CN" sz="2000" b="1" dirty="0">
              <a:solidFill>
                <a:schemeClr val="accent2"/>
              </a:solidFill>
              <a:latin typeface="思源黑体 CN Normal" panose="020B0400000000000000" pitchFamily="34" charset="-122"/>
              <a:ea typeface="思源黑体 CN Normal" panose="020B0400000000000000" pitchFamily="34" charset="-122"/>
            </a:endParaRPr>
          </a:p>
          <a:p>
            <a:pPr eaLnBrk="1" hangingPunct="1"/>
            <a:r>
              <a:rPr lang="en-US" altLang="zh-CN" sz="2000" b="1" dirty="0">
                <a:solidFill>
                  <a:schemeClr val="accent2"/>
                </a:solidFill>
                <a:latin typeface="思源黑体 CN Normal" panose="020B0400000000000000" pitchFamily="34" charset="-122"/>
                <a:ea typeface="思源黑体 CN Normal" panose="020B0400000000000000" pitchFamily="34" charset="-122"/>
              </a:rPr>
              <a:t>Evens</a:t>
            </a:r>
            <a:r>
              <a:rPr lang="zh-CN" altLang="en-US" sz="2000" b="1" dirty="0">
                <a:solidFill>
                  <a:schemeClr val="accent2"/>
                </a:solidFill>
                <a:latin typeface="思源黑体 CN Normal" panose="020B0400000000000000" pitchFamily="34" charset="-122"/>
                <a:ea typeface="思源黑体 CN Normal" panose="020B0400000000000000" pitchFamily="34" charset="-122"/>
              </a:rPr>
              <a:t>：根轨迹理论</a:t>
            </a:r>
            <a:endParaRPr lang="en-US" altLang="zh-CN" sz="2000" b="1" dirty="0">
              <a:solidFill>
                <a:schemeClr val="accent2"/>
              </a:solidFill>
              <a:latin typeface="思源黑体 CN Normal" panose="020B0400000000000000" pitchFamily="34" charset="-122"/>
              <a:ea typeface="思源黑体 CN Normal" panose="020B0400000000000000" pitchFamily="34" charset="-122"/>
            </a:endParaRPr>
          </a:p>
          <a:p>
            <a:pPr eaLnBrk="1" hangingPunct="1"/>
            <a:r>
              <a:rPr lang="en-US" altLang="zh-CN" sz="2000" b="1" dirty="0">
                <a:solidFill>
                  <a:schemeClr val="accent2"/>
                </a:solidFill>
                <a:latin typeface="思源黑体 CN Normal" panose="020B0400000000000000" pitchFamily="34" charset="-122"/>
                <a:ea typeface="思源黑体 CN Normal" panose="020B0400000000000000" pitchFamily="34" charset="-122"/>
              </a:rPr>
              <a:t>Nyquist</a:t>
            </a:r>
            <a:r>
              <a:rPr lang="zh-CN" altLang="en-US" sz="2000" b="1" dirty="0">
                <a:solidFill>
                  <a:schemeClr val="accent2"/>
                </a:solidFill>
                <a:latin typeface="思源黑体 CN Normal" panose="020B0400000000000000" pitchFamily="34" charset="-122"/>
                <a:ea typeface="思源黑体 CN Normal" panose="020B0400000000000000" pitchFamily="34" charset="-122"/>
              </a:rPr>
              <a:t>：采样定理和</a:t>
            </a:r>
            <a:r>
              <a:rPr lang="en-US" altLang="zh-CN" sz="2000" b="1" dirty="0">
                <a:solidFill>
                  <a:schemeClr val="accent2"/>
                </a:solidFill>
                <a:latin typeface="思源黑体 CN Normal" panose="020B0400000000000000" pitchFamily="34" charset="-122"/>
                <a:ea typeface="思源黑体 CN Normal" panose="020B0400000000000000" pitchFamily="34" charset="-122"/>
              </a:rPr>
              <a:t>Nyquist</a:t>
            </a:r>
            <a:r>
              <a:rPr lang="zh-CN" altLang="en-US" sz="2000" b="1" dirty="0">
                <a:solidFill>
                  <a:schemeClr val="accent2"/>
                </a:solidFill>
                <a:latin typeface="思源黑体 CN Normal" panose="020B0400000000000000" pitchFamily="34" charset="-122"/>
                <a:ea typeface="思源黑体 CN Normal" panose="020B0400000000000000" pitchFamily="34" charset="-122"/>
              </a:rPr>
              <a:t>稳定判据</a:t>
            </a:r>
            <a:endParaRPr lang="zh-CN" altLang="en-US" sz="2000" dirty="0">
              <a:solidFill>
                <a:schemeClr val="accent2"/>
              </a:solidFill>
              <a:latin typeface="思源黑体 CN Normal" panose="020B0400000000000000" pitchFamily="34" charset="-122"/>
              <a:ea typeface="思源黑体 CN Normal" panose="020B0400000000000000" pitchFamily="34" charset="-122"/>
            </a:endParaRPr>
          </a:p>
        </p:txBody>
      </p:sp>
      <p:grpSp>
        <p:nvGrpSpPr>
          <p:cNvPr id="27" name="组合 26">
            <a:extLst>
              <a:ext uri="{FF2B5EF4-FFF2-40B4-BE49-F238E27FC236}">
                <a16:creationId xmlns:a16="http://schemas.microsoft.com/office/drawing/2014/main" id="{3358AD54-FB0E-4DB8-9F2F-A77EF397DBE6}"/>
              </a:ext>
            </a:extLst>
          </p:cNvPr>
          <p:cNvGrpSpPr/>
          <p:nvPr/>
        </p:nvGrpSpPr>
        <p:grpSpPr>
          <a:xfrm>
            <a:off x="7751763" y="1311087"/>
            <a:ext cx="4389180" cy="5544076"/>
            <a:chOff x="6507787" y="668424"/>
            <a:chExt cx="5118156" cy="6189576"/>
          </a:xfrm>
        </p:grpSpPr>
        <p:sp>
          <p:nvSpPr>
            <p:cNvPr id="28" name="Freeform 6">
              <a:extLst>
                <a:ext uri="{FF2B5EF4-FFF2-40B4-BE49-F238E27FC236}">
                  <a16:creationId xmlns:a16="http://schemas.microsoft.com/office/drawing/2014/main" id="{8A71FC8F-6974-4DF8-BF29-48466E0E7720}"/>
                </a:ext>
              </a:extLst>
            </p:cNvPr>
            <p:cNvSpPr/>
            <p:nvPr/>
          </p:nvSpPr>
          <p:spPr bwMode="auto">
            <a:xfrm>
              <a:off x="10592571" y="2412523"/>
              <a:ext cx="0" cy="0"/>
            </a:xfrm>
            <a:custGeom>
              <a:avLst/>
              <a:gdLst/>
              <a:ahLst/>
              <a:cxnLst>
                <a:cxn ang="0">
                  <a:pos x="0" y="0"/>
                </a:cxn>
                <a:cxn ang="0">
                  <a:pos x="0" y="0"/>
                </a:cxn>
                <a:cxn ang="0">
                  <a:pos x="0" y="0"/>
                </a:cxn>
              </a:cxnLst>
              <a:rect l="0" t="0" r="r" b="b"/>
              <a:pathLst>
                <a:path>
                  <a:moveTo>
                    <a:pt x="0" y="0"/>
                  </a:moveTo>
                  <a:cubicBezTo>
                    <a:pt x="0" y="0"/>
                    <a:pt x="0" y="0"/>
                    <a:pt x="0" y="0"/>
                  </a:cubicBezTo>
                  <a:cubicBezTo>
                    <a:pt x="0" y="0"/>
                    <a:pt x="0" y="0"/>
                    <a:pt x="0" y="0"/>
                  </a:cubicBezTo>
                  <a:close/>
                </a:path>
              </a:pathLst>
            </a:custGeom>
            <a:solidFill>
              <a:srgbClr val="CCF2EA"/>
            </a:solid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sp>
          <p:nvSpPr>
            <p:cNvPr id="43" name="Freeform 20">
              <a:extLst>
                <a:ext uri="{FF2B5EF4-FFF2-40B4-BE49-F238E27FC236}">
                  <a16:creationId xmlns:a16="http://schemas.microsoft.com/office/drawing/2014/main" id="{D2F503A5-DC90-48EE-95C2-AE10174A8B8B}"/>
                </a:ext>
              </a:extLst>
            </p:cNvPr>
            <p:cNvSpPr/>
            <p:nvPr/>
          </p:nvSpPr>
          <p:spPr bwMode="auto">
            <a:xfrm>
              <a:off x="6507787" y="3020832"/>
              <a:ext cx="851505" cy="693649"/>
            </a:xfrm>
            <a:custGeom>
              <a:avLst/>
              <a:gdLst>
                <a:gd name="T0" fmla="*/ 280 w 280"/>
                <a:gd name="T1" fmla="*/ 27 h 228"/>
                <a:gd name="T2" fmla="*/ 247 w 280"/>
                <a:gd name="T3" fmla="*/ 36 h 228"/>
                <a:gd name="T4" fmla="*/ 272 w 280"/>
                <a:gd name="T5" fmla="*/ 5 h 228"/>
                <a:gd name="T6" fmla="*/ 236 w 280"/>
                <a:gd name="T7" fmla="*/ 19 h 228"/>
                <a:gd name="T8" fmla="*/ 194 w 280"/>
                <a:gd name="T9" fmla="*/ 0 h 228"/>
                <a:gd name="T10" fmla="*/ 136 w 280"/>
                <a:gd name="T11" fmla="*/ 58 h 228"/>
                <a:gd name="T12" fmla="*/ 138 w 280"/>
                <a:gd name="T13" fmla="*/ 71 h 228"/>
                <a:gd name="T14" fmla="*/ 19 w 280"/>
                <a:gd name="T15" fmla="*/ 11 h 228"/>
                <a:gd name="T16" fmla="*/ 12 w 280"/>
                <a:gd name="T17" fmla="*/ 40 h 228"/>
                <a:gd name="T18" fmla="*/ 37 w 280"/>
                <a:gd name="T19" fmla="*/ 88 h 228"/>
                <a:gd name="T20" fmla="*/ 11 w 280"/>
                <a:gd name="T21" fmla="*/ 80 h 228"/>
                <a:gd name="T22" fmla="*/ 11 w 280"/>
                <a:gd name="T23" fmla="*/ 81 h 228"/>
                <a:gd name="T24" fmla="*/ 57 w 280"/>
                <a:gd name="T25" fmla="*/ 138 h 228"/>
                <a:gd name="T26" fmla="*/ 42 w 280"/>
                <a:gd name="T27" fmla="*/ 140 h 228"/>
                <a:gd name="T28" fmla="*/ 31 w 280"/>
                <a:gd name="T29" fmla="*/ 139 h 228"/>
                <a:gd name="T30" fmla="*/ 85 w 280"/>
                <a:gd name="T31" fmla="*/ 178 h 228"/>
                <a:gd name="T32" fmla="*/ 14 w 280"/>
                <a:gd name="T33" fmla="*/ 203 h 228"/>
                <a:gd name="T34" fmla="*/ 0 w 280"/>
                <a:gd name="T35" fmla="*/ 202 h 228"/>
                <a:gd name="T36" fmla="*/ 88 w 280"/>
                <a:gd name="T37" fmla="*/ 228 h 228"/>
                <a:gd name="T38" fmla="*/ 251 w 280"/>
                <a:gd name="T39" fmla="*/ 65 h 228"/>
                <a:gd name="T40" fmla="*/ 251 w 280"/>
                <a:gd name="T41" fmla="*/ 57 h 228"/>
                <a:gd name="T42" fmla="*/ 280 w 280"/>
                <a:gd name="T43" fmla="*/ 27 h 2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280" h="228">
                  <a:moveTo>
                    <a:pt x="280" y="27"/>
                  </a:moveTo>
                  <a:cubicBezTo>
                    <a:pt x="270" y="32"/>
                    <a:pt x="259" y="35"/>
                    <a:pt x="247" y="36"/>
                  </a:cubicBezTo>
                  <a:cubicBezTo>
                    <a:pt x="259" y="29"/>
                    <a:pt x="268" y="18"/>
                    <a:pt x="272" y="5"/>
                  </a:cubicBezTo>
                  <a:cubicBezTo>
                    <a:pt x="261" y="11"/>
                    <a:pt x="249" y="16"/>
                    <a:pt x="236" y="19"/>
                  </a:cubicBezTo>
                  <a:cubicBezTo>
                    <a:pt x="225" y="7"/>
                    <a:pt x="210" y="0"/>
                    <a:pt x="194" y="0"/>
                  </a:cubicBezTo>
                  <a:cubicBezTo>
                    <a:pt x="162" y="0"/>
                    <a:pt x="136" y="26"/>
                    <a:pt x="136" y="58"/>
                  </a:cubicBezTo>
                  <a:cubicBezTo>
                    <a:pt x="136" y="62"/>
                    <a:pt x="137" y="67"/>
                    <a:pt x="138" y="71"/>
                  </a:cubicBezTo>
                  <a:cubicBezTo>
                    <a:pt x="90" y="69"/>
                    <a:pt x="48" y="46"/>
                    <a:pt x="19" y="11"/>
                  </a:cubicBezTo>
                  <a:cubicBezTo>
                    <a:pt x="14" y="19"/>
                    <a:pt x="12" y="29"/>
                    <a:pt x="12" y="40"/>
                  </a:cubicBezTo>
                  <a:cubicBezTo>
                    <a:pt x="12" y="60"/>
                    <a:pt x="22" y="77"/>
                    <a:pt x="37" y="88"/>
                  </a:cubicBezTo>
                  <a:cubicBezTo>
                    <a:pt x="28" y="87"/>
                    <a:pt x="19" y="85"/>
                    <a:pt x="11" y="80"/>
                  </a:cubicBezTo>
                  <a:cubicBezTo>
                    <a:pt x="11" y="81"/>
                    <a:pt x="11" y="81"/>
                    <a:pt x="11" y="81"/>
                  </a:cubicBezTo>
                  <a:cubicBezTo>
                    <a:pt x="11" y="109"/>
                    <a:pt x="31" y="132"/>
                    <a:pt x="57" y="138"/>
                  </a:cubicBezTo>
                  <a:cubicBezTo>
                    <a:pt x="52" y="139"/>
                    <a:pt x="47" y="140"/>
                    <a:pt x="42" y="140"/>
                  </a:cubicBezTo>
                  <a:cubicBezTo>
                    <a:pt x="38" y="140"/>
                    <a:pt x="35" y="139"/>
                    <a:pt x="31" y="139"/>
                  </a:cubicBezTo>
                  <a:cubicBezTo>
                    <a:pt x="39" y="161"/>
                    <a:pt x="60" y="178"/>
                    <a:pt x="85" y="178"/>
                  </a:cubicBezTo>
                  <a:cubicBezTo>
                    <a:pt x="65" y="194"/>
                    <a:pt x="40" y="203"/>
                    <a:pt x="14" y="203"/>
                  </a:cubicBezTo>
                  <a:cubicBezTo>
                    <a:pt x="9" y="203"/>
                    <a:pt x="4" y="203"/>
                    <a:pt x="0" y="202"/>
                  </a:cubicBezTo>
                  <a:cubicBezTo>
                    <a:pt x="25" y="219"/>
                    <a:pt x="55" y="228"/>
                    <a:pt x="88" y="228"/>
                  </a:cubicBezTo>
                  <a:cubicBezTo>
                    <a:pt x="194" y="228"/>
                    <a:pt x="251" y="140"/>
                    <a:pt x="251" y="65"/>
                  </a:cubicBezTo>
                  <a:cubicBezTo>
                    <a:pt x="251" y="62"/>
                    <a:pt x="251" y="60"/>
                    <a:pt x="251" y="57"/>
                  </a:cubicBezTo>
                  <a:cubicBezTo>
                    <a:pt x="263" y="49"/>
                    <a:pt x="272" y="39"/>
                    <a:pt x="280" y="27"/>
                  </a:cubicBezTo>
                  <a:close/>
                </a:path>
              </a:pathLst>
            </a:custGeom>
            <a:solidFill>
              <a:srgbClr val="CCF2EA"/>
            </a:solid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sp>
          <p:nvSpPr>
            <p:cNvPr id="48" name="Freeform 37">
              <a:extLst>
                <a:ext uri="{FF2B5EF4-FFF2-40B4-BE49-F238E27FC236}">
                  <a16:creationId xmlns:a16="http://schemas.microsoft.com/office/drawing/2014/main" id="{96525812-6DEC-49D3-B637-200138FE30DD}"/>
                </a:ext>
              </a:extLst>
            </p:cNvPr>
            <p:cNvSpPr/>
            <p:nvPr/>
          </p:nvSpPr>
          <p:spPr bwMode="auto">
            <a:xfrm>
              <a:off x="7906414" y="2797564"/>
              <a:ext cx="2363514" cy="4060436"/>
            </a:xfrm>
            <a:custGeom>
              <a:avLst/>
              <a:gdLst>
                <a:gd name="T0" fmla="*/ 470 w 588"/>
                <a:gd name="T1" fmla="*/ 274 h 1010"/>
                <a:gd name="T2" fmla="*/ 543 w 588"/>
                <a:gd name="T3" fmla="*/ 164 h 1010"/>
                <a:gd name="T4" fmla="*/ 588 w 588"/>
                <a:gd name="T5" fmla="*/ 13 h 1010"/>
                <a:gd name="T6" fmla="*/ 580 w 588"/>
                <a:gd name="T7" fmla="*/ 9 h 1010"/>
                <a:gd name="T8" fmla="*/ 531 w 588"/>
                <a:gd name="T9" fmla="*/ 143 h 1010"/>
                <a:gd name="T10" fmla="*/ 456 w 588"/>
                <a:gd name="T11" fmla="*/ 237 h 1010"/>
                <a:gd name="T12" fmla="*/ 454 w 588"/>
                <a:gd name="T13" fmla="*/ 238 h 1010"/>
                <a:gd name="T14" fmla="*/ 310 w 588"/>
                <a:gd name="T15" fmla="*/ 0 h 1010"/>
                <a:gd name="T16" fmla="*/ 272 w 588"/>
                <a:gd name="T17" fmla="*/ 25 h 1010"/>
                <a:gd name="T18" fmla="*/ 401 w 588"/>
                <a:gd name="T19" fmla="*/ 434 h 1010"/>
                <a:gd name="T20" fmla="*/ 234 w 588"/>
                <a:gd name="T21" fmla="*/ 365 h 1010"/>
                <a:gd name="T22" fmla="*/ 106 w 588"/>
                <a:gd name="T23" fmla="*/ 257 h 1010"/>
                <a:gd name="T24" fmla="*/ 12 w 588"/>
                <a:gd name="T25" fmla="*/ 95 h 1010"/>
                <a:gd name="T26" fmla="*/ 0 w 588"/>
                <a:gd name="T27" fmla="*/ 101 h 1010"/>
                <a:gd name="T28" fmla="*/ 90 w 588"/>
                <a:gd name="T29" fmla="*/ 284 h 1010"/>
                <a:gd name="T30" fmla="*/ 218 w 588"/>
                <a:gd name="T31" fmla="*/ 413 h 1010"/>
                <a:gd name="T32" fmla="*/ 406 w 588"/>
                <a:gd name="T33" fmla="*/ 511 h 1010"/>
                <a:gd name="T34" fmla="*/ 331 w 588"/>
                <a:gd name="T35" fmla="*/ 1010 h 1010"/>
                <a:gd name="T36" fmla="*/ 557 w 588"/>
                <a:gd name="T37" fmla="*/ 1010 h 1010"/>
                <a:gd name="T38" fmla="*/ 546 w 588"/>
                <a:gd name="T39" fmla="*/ 509 h 1010"/>
                <a:gd name="T40" fmla="*/ 470 w 588"/>
                <a:gd name="T41" fmla="*/ 274 h 10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588" h="1010">
                  <a:moveTo>
                    <a:pt x="470" y="274"/>
                  </a:moveTo>
                  <a:cubicBezTo>
                    <a:pt x="498" y="243"/>
                    <a:pt x="523" y="207"/>
                    <a:pt x="543" y="164"/>
                  </a:cubicBezTo>
                  <a:cubicBezTo>
                    <a:pt x="564" y="120"/>
                    <a:pt x="581" y="71"/>
                    <a:pt x="588" y="13"/>
                  </a:cubicBezTo>
                  <a:cubicBezTo>
                    <a:pt x="580" y="9"/>
                    <a:pt x="580" y="9"/>
                    <a:pt x="580" y="9"/>
                  </a:cubicBezTo>
                  <a:cubicBezTo>
                    <a:pt x="571" y="60"/>
                    <a:pt x="552" y="106"/>
                    <a:pt x="531" y="143"/>
                  </a:cubicBezTo>
                  <a:cubicBezTo>
                    <a:pt x="509" y="181"/>
                    <a:pt x="483" y="212"/>
                    <a:pt x="456" y="237"/>
                  </a:cubicBezTo>
                  <a:cubicBezTo>
                    <a:pt x="455" y="238"/>
                    <a:pt x="455" y="238"/>
                    <a:pt x="454" y="238"/>
                  </a:cubicBezTo>
                  <a:cubicBezTo>
                    <a:pt x="415" y="153"/>
                    <a:pt x="366" y="73"/>
                    <a:pt x="310" y="0"/>
                  </a:cubicBezTo>
                  <a:cubicBezTo>
                    <a:pt x="272" y="25"/>
                    <a:pt x="272" y="25"/>
                    <a:pt x="272" y="25"/>
                  </a:cubicBezTo>
                  <a:cubicBezTo>
                    <a:pt x="346" y="158"/>
                    <a:pt x="386" y="295"/>
                    <a:pt x="401" y="434"/>
                  </a:cubicBezTo>
                  <a:cubicBezTo>
                    <a:pt x="344" y="419"/>
                    <a:pt x="287" y="397"/>
                    <a:pt x="234" y="365"/>
                  </a:cubicBezTo>
                  <a:cubicBezTo>
                    <a:pt x="188" y="337"/>
                    <a:pt x="145" y="301"/>
                    <a:pt x="106" y="257"/>
                  </a:cubicBezTo>
                  <a:cubicBezTo>
                    <a:pt x="68" y="212"/>
                    <a:pt x="32" y="157"/>
                    <a:pt x="12" y="95"/>
                  </a:cubicBezTo>
                  <a:cubicBezTo>
                    <a:pt x="0" y="101"/>
                    <a:pt x="0" y="101"/>
                    <a:pt x="0" y="101"/>
                  </a:cubicBezTo>
                  <a:cubicBezTo>
                    <a:pt x="18" y="172"/>
                    <a:pt x="52" y="232"/>
                    <a:pt x="90" y="284"/>
                  </a:cubicBezTo>
                  <a:cubicBezTo>
                    <a:pt x="128" y="335"/>
                    <a:pt x="172" y="378"/>
                    <a:pt x="218" y="413"/>
                  </a:cubicBezTo>
                  <a:cubicBezTo>
                    <a:pt x="278" y="457"/>
                    <a:pt x="341" y="489"/>
                    <a:pt x="406" y="511"/>
                  </a:cubicBezTo>
                  <a:cubicBezTo>
                    <a:pt x="412" y="679"/>
                    <a:pt x="383" y="847"/>
                    <a:pt x="331" y="1010"/>
                  </a:cubicBezTo>
                  <a:cubicBezTo>
                    <a:pt x="557" y="1010"/>
                    <a:pt x="557" y="1010"/>
                    <a:pt x="557" y="1010"/>
                  </a:cubicBezTo>
                  <a:cubicBezTo>
                    <a:pt x="583" y="820"/>
                    <a:pt x="587" y="695"/>
                    <a:pt x="546" y="509"/>
                  </a:cubicBezTo>
                  <a:cubicBezTo>
                    <a:pt x="528" y="428"/>
                    <a:pt x="503" y="349"/>
                    <a:pt x="470" y="274"/>
                  </a:cubicBezTo>
                  <a:close/>
                </a:path>
              </a:pathLst>
            </a:custGeom>
            <a:solidFill>
              <a:srgbClr val="93B0C1"/>
            </a:solid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sp>
          <p:nvSpPr>
            <p:cNvPr id="49" name="Freeform 32">
              <a:extLst>
                <a:ext uri="{FF2B5EF4-FFF2-40B4-BE49-F238E27FC236}">
                  <a16:creationId xmlns:a16="http://schemas.microsoft.com/office/drawing/2014/main" id="{5BC51000-C4C1-4E03-9180-D1975C5C9F77}"/>
                </a:ext>
              </a:extLst>
            </p:cNvPr>
            <p:cNvSpPr>
              <a:spLocks noEditPoints="1"/>
            </p:cNvSpPr>
            <p:nvPr/>
          </p:nvSpPr>
          <p:spPr bwMode="auto">
            <a:xfrm>
              <a:off x="10346023" y="2207066"/>
              <a:ext cx="459615" cy="458092"/>
            </a:xfrm>
            <a:custGeom>
              <a:avLst/>
              <a:gdLst>
                <a:gd name="T0" fmla="*/ 106 w 114"/>
                <a:gd name="T1" fmla="*/ 0 h 114"/>
                <a:gd name="T2" fmla="*/ 8 w 114"/>
                <a:gd name="T3" fmla="*/ 0 h 114"/>
                <a:gd name="T4" fmla="*/ 0 w 114"/>
                <a:gd name="T5" fmla="*/ 8 h 114"/>
                <a:gd name="T6" fmla="*/ 0 w 114"/>
                <a:gd name="T7" fmla="*/ 106 h 114"/>
                <a:gd name="T8" fmla="*/ 8 w 114"/>
                <a:gd name="T9" fmla="*/ 114 h 114"/>
                <a:gd name="T10" fmla="*/ 106 w 114"/>
                <a:gd name="T11" fmla="*/ 114 h 114"/>
                <a:gd name="T12" fmla="*/ 114 w 114"/>
                <a:gd name="T13" fmla="*/ 106 h 114"/>
                <a:gd name="T14" fmla="*/ 114 w 114"/>
                <a:gd name="T15" fmla="*/ 8 h 114"/>
                <a:gd name="T16" fmla="*/ 106 w 114"/>
                <a:gd name="T17" fmla="*/ 0 h 114"/>
                <a:gd name="T18" fmla="*/ 35 w 114"/>
                <a:gd name="T19" fmla="*/ 96 h 114"/>
                <a:gd name="T20" fmla="*/ 17 w 114"/>
                <a:gd name="T21" fmla="*/ 96 h 114"/>
                <a:gd name="T22" fmla="*/ 17 w 114"/>
                <a:gd name="T23" fmla="*/ 44 h 114"/>
                <a:gd name="T24" fmla="*/ 35 w 114"/>
                <a:gd name="T25" fmla="*/ 44 h 114"/>
                <a:gd name="T26" fmla="*/ 35 w 114"/>
                <a:gd name="T27" fmla="*/ 96 h 114"/>
                <a:gd name="T28" fmla="*/ 26 w 114"/>
                <a:gd name="T29" fmla="*/ 37 h 114"/>
                <a:gd name="T30" fmla="*/ 26 w 114"/>
                <a:gd name="T31" fmla="*/ 37 h 114"/>
                <a:gd name="T32" fmla="*/ 16 w 114"/>
                <a:gd name="T33" fmla="*/ 28 h 114"/>
                <a:gd name="T34" fmla="*/ 26 w 114"/>
                <a:gd name="T35" fmla="*/ 19 h 114"/>
                <a:gd name="T36" fmla="*/ 36 w 114"/>
                <a:gd name="T37" fmla="*/ 28 h 114"/>
                <a:gd name="T38" fmla="*/ 26 w 114"/>
                <a:gd name="T39" fmla="*/ 37 h 114"/>
                <a:gd name="T40" fmla="*/ 97 w 114"/>
                <a:gd name="T41" fmla="*/ 96 h 114"/>
                <a:gd name="T42" fmla="*/ 80 w 114"/>
                <a:gd name="T43" fmla="*/ 96 h 114"/>
                <a:gd name="T44" fmla="*/ 80 w 114"/>
                <a:gd name="T45" fmla="*/ 68 h 114"/>
                <a:gd name="T46" fmla="*/ 71 w 114"/>
                <a:gd name="T47" fmla="*/ 56 h 114"/>
                <a:gd name="T48" fmla="*/ 62 w 114"/>
                <a:gd name="T49" fmla="*/ 63 h 114"/>
                <a:gd name="T50" fmla="*/ 61 w 114"/>
                <a:gd name="T51" fmla="*/ 67 h 114"/>
                <a:gd name="T52" fmla="*/ 61 w 114"/>
                <a:gd name="T53" fmla="*/ 96 h 114"/>
                <a:gd name="T54" fmla="*/ 44 w 114"/>
                <a:gd name="T55" fmla="*/ 96 h 114"/>
                <a:gd name="T56" fmla="*/ 44 w 114"/>
                <a:gd name="T57" fmla="*/ 44 h 114"/>
                <a:gd name="T58" fmla="*/ 61 w 114"/>
                <a:gd name="T59" fmla="*/ 44 h 114"/>
                <a:gd name="T60" fmla="*/ 61 w 114"/>
                <a:gd name="T61" fmla="*/ 51 h 114"/>
                <a:gd name="T62" fmla="*/ 77 w 114"/>
                <a:gd name="T63" fmla="*/ 43 h 114"/>
                <a:gd name="T64" fmla="*/ 97 w 114"/>
                <a:gd name="T65" fmla="*/ 66 h 114"/>
                <a:gd name="T66" fmla="*/ 97 w 114"/>
                <a:gd name="T67" fmla="*/ 96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14" h="114">
                  <a:moveTo>
                    <a:pt x="106" y="0"/>
                  </a:moveTo>
                  <a:cubicBezTo>
                    <a:pt x="8" y="0"/>
                    <a:pt x="8" y="0"/>
                    <a:pt x="8" y="0"/>
                  </a:cubicBezTo>
                  <a:cubicBezTo>
                    <a:pt x="4" y="0"/>
                    <a:pt x="0" y="3"/>
                    <a:pt x="0" y="8"/>
                  </a:cubicBezTo>
                  <a:cubicBezTo>
                    <a:pt x="0" y="106"/>
                    <a:pt x="0" y="106"/>
                    <a:pt x="0" y="106"/>
                  </a:cubicBezTo>
                  <a:cubicBezTo>
                    <a:pt x="0" y="111"/>
                    <a:pt x="4" y="114"/>
                    <a:pt x="8" y="114"/>
                  </a:cubicBezTo>
                  <a:cubicBezTo>
                    <a:pt x="106" y="114"/>
                    <a:pt x="106" y="114"/>
                    <a:pt x="106" y="114"/>
                  </a:cubicBezTo>
                  <a:cubicBezTo>
                    <a:pt x="110" y="114"/>
                    <a:pt x="114" y="111"/>
                    <a:pt x="114" y="106"/>
                  </a:cubicBezTo>
                  <a:cubicBezTo>
                    <a:pt x="114" y="8"/>
                    <a:pt x="114" y="8"/>
                    <a:pt x="114" y="8"/>
                  </a:cubicBezTo>
                  <a:cubicBezTo>
                    <a:pt x="114" y="3"/>
                    <a:pt x="110" y="0"/>
                    <a:pt x="106" y="0"/>
                  </a:cubicBezTo>
                  <a:close/>
                  <a:moveTo>
                    <a:pt x="35" y="96"/>
                  </a:moveTo>
                  <a:cubicBezTo>
                    <a:pt x="17" y="96"/>
                    <a:pt x="17" y="96"/>
                    <a:pt x="17" y="96"/>
                  </a:cubicBezTo>
                  <a:cubicBezTo>
                    <a:pt x="17" y="44"/>
                    <a:pt x="17" y="44"/>
                    <a:pt x="17" y="44"/>
                  </a:cubicBezTo>
                  <a:cubicBezTo>
                    <a:pt x="35" y="44"/>
                    <a:pt x="35" y="44"/>
                    <a:pt x="35" y="44"/>
                  </a:cubicBezTo>
                  <a:lnTo>
                    <a:pt x="35" y="96"/>
                  </a:lnTo>
                  <a:close/>
                  <a:moveTo>
                    <a:pt x="26" y="37"/>
                  </a:moveTo>
                  <a:cubicBezTo>
                    <a:pt x="26" y="37"/>
                    <a:pt x="26" y="37"/>
                    <a:pt x="26" y="37"/>
                  </a:cubicBezTo>
                  <a:cubicBezTo>
                    <a:pt x="20" y="37"/>
                    <a:pt x="16" y="33"/>
                    <a:pt x="16" y="28"/>
                  </a:cubicBezTo>
                  <a:cubicBezTo>
                    <a:pt x="16" y="23"/>
                    <a:pt x="20" y="19"/>
                    <a:pt x="26" y="19"/>
                  </a:cubicBezTo>
                  <a:cubicBezTo>
                    <a:pt x="32" y="19"/>
                    <a:pt x="36" y="23"/>
                    <a:pt x="36" y="28"/>
                  </a:cubicBezTo>
                  <a:cubicBezTo>
                    <a:pt x="36" y="33"/>
                    <a:pt x="32" y="37"/>
                    <a:pt x="26" y="37"/>
                  </a:cubicBezTo>
                  <a:close/>
                  <a:moveTo>
                    <a:pt x="97" y="96"/>
                  </a:moveTo>
                  <a:cubicBezTo>
                    <a:pt x="80" y="96"/>
                    <a:pt x="80" y="96"/>
                    <a:pt x="80" y="96"/>
                  </a:cubicBezTo>
                  <a:cubicBezTo>
                    <a:pt x="80" y="68"/>
                    <a:pt x="80" y="68"/>
                    <a:pt x="80" y="68"/>
                  </a:cubicBezTo>
                  <a:cubicBezTo>
                    <a:pt x="80" y="61"/>
                    <a:pt x="77" y="56"/>
                    <a:pt x="71" y="56"/>
                  </a:cubicBezTo>
                  <a:cubicBezTo>
                    <a:pt x="66" y="56"/>
                    <a:pt x="63" y="59"/>
                    <a:pt x="62" y="63"/>
                  </a:cubicBezTo>
                  <a:cubicBezTo>
                    <a:pt x="61" y="64"/>
                    <a:pt x="61" y="65"/>
                    <a:pt x="61" y="67"/>
                  </a:cubicBezTo>
                  <a:cubicBezTo>
                    <a:pt x="61" y="96"/>
                    <a:pt x="61" y="96"/>
                    <a:pt x="61" y="96"/>
                  </a:cubicBezTo>
                  <a:cubicBezTo>
                    <a:pt x="44" y="96"/>
                    <a:pt x="44" y="96"/>
                    <a:pt x="44" y="96"/>
                  </a:cubicBezTo>
                  <a:cubicBezTo>
                    <a:pt x="44" y="96"/>
                    <a:pt x="44" y="49"/>
                    <a:pt x="44" y="44"/>
                  </a:cubicBezTo>
                  <a:cubicBezTo>
                    <a:pt x="61" y="44"/>
                    <a:pt x="61" y="44"/>
                    <a:pt x="61" y="44"/>
                  </a:cubicBezTo>
                  <a:cubicBezTo>
                    <a:pt x="61" y="51"/>
                    <a:pt x="61" y="51"/>
                    <a:pt x="61" y="51"/>
                  </a:cubicBezTo>
                  <a:cubicBezTo>
                    <a:pt x="64" y="48"/>
                    <a:pt x="68" y="43"/>
                    <a:pt x="77" y="43"/>
                  </a:cubicBezTo>
                  <a:cubicBezTo>
                    <a:pt x="88" y="43"/>
                    <a:pt x="97" y="50"/>
                    <a:pt x="97" y="66"/>
                  </a:cubicBezTo>
                  <a:lnTo>
                    <a:pt x="97" y="96"/>
                  </a:lnTo>
                  <a:close/>
                </a:path>
              </a:pathLst>
            </a:custGeom>
            <a:solidFill>
              <a:srgbClr val="CCF2EA"/>
            </a:solid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grpSp>
          <p:nvGrpSpPr>
            <p:cNvPr id="50" name="Group 33">
              <a:extLst>
                <a:ext uri="{FF2B5EF4-FFF2-40B4-BE49-F238E27FC236}">
                  <a16:creationId xmlns:a16="http://schemas.microsoft.com/office/drawing/2014/main" id="{AA1C234B-15ED-41AD-B426-446255C204CC}"/>
                </a:ext>
              </a:extLst>
            </p:cNvPr>
            <p:cNvGrpSpPr/>
            <p:nvPr/>
          </p:nvGrpSpPr>
          <p:grpSpPr>
            <a:xfrm>
              <a:off x="10254709" y="4173364"/>
              <a:ext cx="872050" cy="872049"/>
              <a:chOff x="4127501" y="4194175"/>
              <a:chExt cx="909638" cy="909637"/>
            </a:xfrm>
            <a:solidFill>
              <a:srgbClr val="CCF2EA"/>
            </a:solidFill>
          </p:grpSpPr>
          <p:sp>
            <p:nvSpPr>
              <p:cNvPr id="91" name="Freeform 11">
                <a:extLst>
                  <a:ext uri="{FF2B5EF4-FFF2-40B4-BE49-F238E27FC236}">
                    <a16:creationId xmlns:a16="http://schemas.microsoft.com/office/drawing/2014/main" id="{569A3C8C-3084-46D8-86BA-7FB4B3C71B99}"/>
                  </a:ext>
                </a:extLst>
              </p:cNvPr>
              <p:cNvSpPr/>
              <p:nvPr/>
            </p:nvSpPr>
            <p:spPr bwMode="auto">
              <a:xfrm>
                <a:off x="4386263" y="4659313"/>
                <a:ext cx="96838" cy="192087"/>
              </a:xfrm>
              <a:custGeom>
                <a:avLst/>
                <a:gdLst>
                  <a:gd name="T0" fmla="*/ 0 w 61"/>
                  <a:gd name="T1" fmla="*/ 18 h 121"/>
                  <a:gd name="T2" fmla="*/ 22 w 61"/>
                  <a:gd name="T3" fmla="*/ 18 h 121"/>
                  <a:gd name="T4" fmla="*/ 22 w 61"/>
                  <a:gd name="T5" fmla="*/ 121 h 121"/>
                  <a:gd name="T6" fmla="*/ 40 w 61"/>
                  <a:gd name="T7" fmla="*/ 121 h 121"/>
                  <a:gd name="T8" fmla="*/ 40 w 61"/>
                  <a:gd name="T9" fmla="*/ 18 h 121"/>
                  <a:gd name="T10" fmla="*/ 61 w 61"/>
                  <a:gd name="T11" fmla="*/ 18 h 121"/>
                  <a:gd name="T12" fmla="*/ 61 w 61"/>
                  <a:gd name="T13" fmla="*/ 0 h 121"/>
                  <a:gd name="T14" fmla="*/ 0 w 61"/>
                  <a:gd name="T15" fmla="*/ 0 h 121"/>
                  <a:gd name="T16" fmla="*/ 0 w 61"/>
                  <a:gd name="T17" fmla="*/ 18 h 1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1" h="121">
                    <a:moveTo>
                      <a:pt x="0" y="18"/>
                    </a:moveTo>
                    <a:lnTo>
                      <a:pt x="22" y="18"/>
                    </a:lnTo>
                    <a:lnTo>
                      <a:pt x="22" y="121"/>
                    </a:lnTo>
                    <a:lnTo>
                      <a:pt x="40" y="121"/>
                    </a:lnTo>
                    <a:lnTo>
                      <a:pt x="40" y="18"/>
                    </a:lnTo>
                    <a:lnTo>
                      <a:pt x="61" y="18"/>
                    </a:lnTo>
                    <a:lnTo>
                      <a:pt x="61" y="0"/>
                    </a:lnTo>
                    <a:lnTo>
                      <a:pt x="0" y="0"/>
                    </a:lnTo>
                    <a:lnTo>
                      <a:pt x="0" y="18"/>
                    </a:lnTo>
                    <a:close/>
                  </a:path>
                </a:pathLst>
              </a:custGeom>
              <a:grp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sp>
            <p:nvSpPr>
              <p:cNvPr id="92" name="Freeform 12">
                <a:extLst>
                  <a:ext uri="{FF2B5EF4-FFF2-40B4-BE49-F238E27FC236}">
                    <a16:creationId xmlns:a16="http://schemas.microsoft.com/office/drawing/2014/main" id="{B30940F0-11EE-46CA-8AB7-8C6FB4ADF80B}"/>
                  </a:ext>
                </a:extLst>
              </p:cNvPr>
              <p:cNvSpPr/>
              <p:nvPr/>
            </p:nvSpPr>
            <p:spPr bwMode="auto">
              <a:xfrm>
                <a:off x="4572001" y="4440238"/>
                <a:ext cx="25400" cy="109537"/>
              </a:xfrm>
              <a:custGeom>
                <a:avLst/>
                <a:gdLst>
                  <a:gd name="T0" fmla="*/ 3 w 6"/>
                  <a:gd name="T1" fmla="*/ 26 h 26"/>
                  <a:gd name="T2" fmla="*/ 5 w 6"/>
                  <a:gd name="T3" fmla="*/ 25 h 26"/>
                  <a:gd name="T4" fmla="*/ 6 w 6"/>
                  <a:gd name="T5" fmla="*/ 23 h 26"/>
                  <a:gd name="T6" fmla="*/ 6 w 6"/>
                  <a:gd name="T7" fmla="*/ 3 h 26"/>
                  <a:gd name="T8" fmla="*/ 5 w 6"/>
                  <a:gd name="T9" fmla="*/ 1 h 26"/>
                  <a:gd name="T10" fmla="*/ 3 w 6"/>
                  <a:gd name="T11" fmla="*/ 0 h 26"/>
                  <a:gd name="T12" fmla="*/ 0 w 6"/>
                  <a:gd name="T13" fmla="*/ 1 h 26"/>
                  <a:gd name="T14" fmla="*/ 0 w 6"/>
                  <a:gd name="T15" fmla="*/ 3 h 26"/>
                  <a:gd name="T16" fmla="*/ 0 w 6"/>
                  <a:gd name="T17" fmla="*/ 23 h 26"/>
                  <a:gd name="T18" fmla="*/ 0 w 6"/>
                  <a:gd name="T19" fmla="*/ 25 h 26"/>
                  <a:gd name="T20" fmla="*/ 3 w 6"/>
                  <a:gd name="T21" fmla="*/ 26 h 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6" h="26">
                    <a:moveTo>
                      <a:pt x="3" y="26"/>
                    </a:moveTo>
                    <a:cubicBezTo>
                      <a:pt x="4" y="26"/>
                      <a:pt x="5" y="26"/>
                      <a:pt x="5" y="25"/>
                    </a:cubicBezTo>
                    <a:cubicBezTo>
                      <a:pt x="6" y="25"/>
                      <a:pt x="6" y="24"/>
                      <a:pt x="6" y="23"/>
                    </a:cubicBezTo>
                    <a:cubicBezTo>
                      <a:pt x="6" y="3"/>
                      <a:pt x="6" y="3"/>
                      <a:pt x="6" y="3"/>
                    </a:cubicBezTo>
                    <a:cubicBezTo>
                      <a:pt x="6" y="2"/>
                      <a:pt x="6" y="1"/>
                      <a:pt x="5" y="1"/>
                    </a:cubicBezTo>
                    <a:cubicBezTo>
                      <a:pt x="5" y="0"/>
                      <a:pt x="4" y="0"/>
                      <a:pt x="3" y="0"/>
                    </a:cubicBezTo>
                    <a:cubicBezTo>
                      <a:pt x="2" y="0"/>
                      <a:pt x="1" y="0"/>
                      <a:pt x="0" y="1"/>
                    </a:cubicBezTo>
                    <a:cubicBezTo>
                      <a:pt x="0" y="1"/>
                      <a:pt x="0" y="2"/>
                      <a:pt x="0" y="3"/>
                    </a:cubicBezTo>
                    <a:cubicBezTo>
                      <a:pt x="0" y="23"/>
                      <a:pt x="0" y="23"/>
                      <a:pt x="0" y="23"/>
                    </a:cubicBezTo>
                    <a:cubicBezTo>
                      <a:pt x="0" y="24"/>
                      <a:pt x="0" y="25"/>
                      <a:pt x="0" y="25"/>
                    </a:cubicBezTo>
                    <a:cubicBezTo>
                      <a:pt x="1" y="26"/>
                      <a:pt x="2" y="26"/>
                      <a:pt x="3" y="26"/>
                    </a:cubicBezTo>
                    <a:close/>
                  </a:path>
                </a:pathLst>
              </a:custGeom>
              <a:grp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sp>
            <p:nvSpPr>
              <p:cNvPr id="93" name="Freeform 13">
                <a:extLst>
                  <a:ext uri="{FF2B5EF4-FFF2-40B4-BE49-F238E27FC236}">
                    <a16:creationId xmlns:a16="http://schemas.microsoft.com/office/drawing/2014/main" id="{C968F838-B414-43F7-BF28-B6589E688859}"/>
                  </a:ext>
                </a:extLst>
              </p:cNvPr>
              <p:cNvSpPr>
                <a:spLocks noEditPoints="1"/>
              </p:cNvSpPr>
              <p:nvPr/>
            </p:nvSpPr>
            <p:spPr bwMode="auto">
              <a:xfrm>
                <a:off x="4600576" y="4659313"/>
                <a:ext cx="79375" cy="192087"/>
              </a:xfrm>
              <a:custGeom>
                <a:avLst/>
                <a:gdLst>
                  <a:gd name="T0" fmla="*/ 13 w 19"/>
                  <a:gd name="T1" fmla="*/ 12 h 46"/>
                  <a:gd name="T2" fmla="*/ 9 w 19"/>
                  <a:gd name="T3" fmla="*/ 12 h 46"/>
                  <a:gd name="T4" fmla="*/ 6 w 19"/>
                  <a:gd name="T5" fmla="*/ 15 h 46"/>
                  <a:gd name="T6" fmla="*/ 6 w 19"/>
                  <a:gd name="T7" fmla="*/ 0 h 46"/>
                  <a:gd name="T8" fmla="*/ 0 w 19"/>
                  <a:gd name="T9" fmla="*/ 0 h 46"/>
                  <a:gd name="T10" fmla="*/ 0 w 19"/>
                  <a:gd name="T11" fmla="*/ 46 h 46"/>
                  <a:gd name="T12" fmla="*/ 6 w 19"/>
                  <a:gd name="T13" fmla="*/ 46 h 46"/>
                  <a:gd name="T14" fmla="*/ 6 w 19"/>
                  <a:gd name="T15" fmla="*/ 43 h 46"/>
                  <a:gd name="T16" fmla="*/ 9 w 19"/>
                  <a:gd name="T17" fmla="*/ 45 h 46"/>
                  <a:gd name="T18" fmla="*/ 13 w 19"/>
                  <a:gd name="T19" fmla="*/ 46 h 46"/>
                  <a:gd name="T20" fmla="*/ 18 w 19"/>
                  <a:gd name="T21" fmla="*/ 44 h 46"/>
                  <a:gd name="T22" fmla="*/ 19 w 19"/>
                  <a:gd name="T23" fmla="*/ 39 h 46"/>
                  <a:gd name="T24" fmla="*/ 19 w 19"/>
                  <a:gd name="T25" fmla="*/ 20 h 46"/>
                  <a:gd name="T26" fmla="*/ 17 w 19"/>
                  <a:gd name="T27" fmla="*/ 14 h 46"/>
                  <a:gd name="T28" fmla="*/ 13 w 19"/>
                  <a:gd name="T29" fmla="*/ 12 h 46"/>
                  <a:gd name="T30" fmla="*/ 12 w 19"/>
                  <a:gd name="T31" fmla="*/ 38 h 46"/>
                  <a:gd name="T32" fmla="*/ 12 w 19"/>
                  <a:gd name="T33" fmla="*/ 40 h 46"/>
                  <a:gd name="T34" fmla="*/ 10 w 19"/>
                  <a:gd name="T35" fmla="*/ 41 h 46"/>
                  <a:gd name="T36" fmla="*/ 8 w 19"/>
                  <a:gd name="T37" fmla="*/ 41 h 46"/>
                  <a:gd name="T38" fmla="*/ 6 w 19"/>
                  <a:gd name="T39" fmla="*/ 39 h 46"/>
                  <a:gd name="T40" fmla="*/ 6 w 19"/>
                  <a:gd name="T41" fmla="*/ 18 h 46"/>
                  <a:gd name="T42" fmla="*/ 8 w 19"/>
                  <a:gd name="T43" fmla="*/ 17 h 46"/>
                  <a:gd name="T44" fmla="*/ 9 w 19"/>
                  <a:gd name="T45" fmla="*/ 17 h 46"/>
                  <a:gd name="T46" fmla="*/ 11 w 19"/>
                  <a:gd name="T47" fmla="*/ 18 h 46"/>
                  <a:gd name="T48" fmla="*/ 12 w 19"/>
                  <a:gd name="T49" fmla="*/ 20 h 46"/>
                  <a:gd name="T50" fmla="*/ 12 w 19"/>
                  <a:gd name="T51" fmla="*/ 38 h 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9" h="46">
                    <a:moveTo>
                      <a:pt x="13" y="12"/>
                    </a:moveTo>
                    <a:cubicBezTo>
                      <a:pt x="11" y="12"/>
                      <a:pt x="10" y="12"/>
                      <a:pt x="9" y="12"/>
                    </a:cubicBezTo>
                    <a:cubicBezTo>
                      <a:pt x="8" y="13"/>
                      <a:pt x="7" y="14"/>
                      <a:pt x="6" y="15"/>
                    </a:cubicBezTo>
                    <a:cubicBezTo>
                      <a:pt x="6" y="0"/>
                      <a:pt x="6" y="0"/>
                      <a:pt x="6" y="0"/>
                    </a:cubicBezTo>
                    <a:cubicBezTo>
                      <a:pt x="0" y="0"/>
                      <a:pt x="0" y="0"/>
                      <a:pt x="0" y="0"/>
                    </a:cubicBezTo>
                    <a:cubicBezTo>
                      <a:pt x="0" y="46"/>
                      <a:pt x="0" y="46"/>
                      <a:pt x="0" y="46"/>
                    </a:cubicBezTo>
                    <a:cubicBezTo>
                      <a:pt x="6" y="46"/>
                      <a:pt x="6" y="46"/>
                      <a:pt x="6" y="46"/>
                    </a:cubicBezTo>
                    <a:cubicBezTo>
                      <a:pt x="6" y="43"/>
                      <a:pt x="6" y="43"/>
                      <a:pt x="6" y="43"/>
                    </a:cubicBezTo>
                    <a:cubicBezTo>
                      <a:pt x="7" y="44"/>
                      <a:pt x="8" y="45"/>
                      <a:pt x="9" y="45"/>
                    </a:cubicBezTo>
                    <a:cubicBezTo>
                      <a:pt x="10" y="46"/>
                      <a:pt x="12" y="46"/>
                      <a:pt x="13" y="46"/>
                    </a:cubicBezTo>
                    <a:cubicBezTo>
                      <a:pt x="15" y="46"/>
                      <a:pt x="16" y="46"/>
                      <a:pt x="18" y="44"/>
                    </a:cubicBezTo>
                    <a:cubicBezTo>
                      <a:pt x="19" y="43"/>
                      <a:pt x="19" y="41"/>
                      <a:pt x="19" y="39"/>
                    </a:cubicBezTo>
                    <a:cubicBezTo>
                      <a:pt x="19" y="20"/>
                      <a:pt x="19" y="20"/>
                      <a:pt x="19" y="20"/>
                    </a:cubicBezTo>
                    <a:cubicBezTo>
                      <a:pt x="19" y="17"/>
                      <a:pt x="19" y="15"/>
                      <a:pt x="17" y="14"/>
                    </a:cubicBezTo>
                    <a:cubicBezTo>
                      <a:pt x="16" y="12"/>
                      <a:pt x="15" y="12"/>
                      <a:pt x="13" y="12"/>
                    </a:cubicBezTo>
                    <a:close/>
                    <a:moveTo>
                      <a:pt x="12" y="38"/>
                    </a:moveTo>
                    <a:cubicBezTo>
                      <a:pt x="12" y="39"/>
                      <a:pt x="12" y="40"/>
                      <a:pt x="12" y="40"/>
                    </a:cubicBezTo>
                    <a:cubicBezTo>
                      <a:pt x="11" y="41"/>
                      <a:pt x="11" y="41"/>
                      <a:pt x="10" y="41"/>
                    </a:cubicBezTo>
                    <a:cubicBezTo>
                      <a:pt x="9" y="41"/>
                      <a:pt x="9" y="41"/>
                      <a:pt x="8" y="41"/>
                    </a:cubicBezTo>
                    <a:cubicBezTo>
                      <a:pt x="8" y="40"/>
                      <a:pt x="7" y="40"/>
                      <a:pt x="6" y="39"/>
                    </a:cubicBezTo>
                    <a:cubicBezTo>
                      <a:pt x="6" y="18"/>
                      <a:pt x="6" y="18"/>
                      <a:pt x="6" y="18"/>
                    </a:cubicBezTo>
                    <a:cubicBezTo>
                      <a:pt x="7" y="18"/>
                      <a:pt x="7" y="17"/>
                      <a:pt x="8" y="17"/>
                    </a:cubicBezTo>
                    <a:cubicBezTo>
                      <a:pt x="8" y="17"/>
                      <a:pt x="9" y="17"/>
                      <a:pt x="9" y="17"/>
                    </a:cubicBezTo>
                    <a:cubicBezTo>
                      <a:pt x="10" y="17"/>
                      <a:pt x="11" y="17"/>
                      <a:pt x="11" y="18"/>
                    </a:cubicBezTo>
                    <a:cubicBezTo>
                      <a:pt x="12" y="18"/>
                      <a:pt x="12" y="19"/>
                      <a:pt x="12" y="20"/>
                    </a:cubicBezTo>
                    <a:lnTo>
                      <a:pt x="12" y="38"/>
                    </a:lnTo>
                    <a:close/>
                  </a:path>
                </a:pathLst>
              </a:custGeom>
              <a:grp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sp>
            <p:nvSpPr>
              <p:cNvPr id="94" name="Freeform 14">
                <a:extLst>
                  <a:ext uri="{FF2B5EF4-FFF2-40B4-BE49-F238E27FC236}">
                    <a16:creationId xmlns:a16="http://schemas.microsoft.com/office/drawing/2014/main" id="{90D01F7E-AC73-4338-B49D-8AE6E5AA636D}"/>
                  </a:ext>
                </a:extLst>
              </p:cNvPr>
              <p:cNvSpPr/>
              <p:nvPr/>
            </p:nvSpPr>
            <p:spPr bwMode="auto">
              <a:xfrm>
                <a:off x="4495801" y="4710113"/>
                <a:ext cx="84138" cy="141287"/>
              </a:xfrm>
              <a:custGeom>
                <a:avLst/>
                <a:gdLst>
                  <a:gd name="T0" fmla="*/ 13 w 20"/>
                  <a:gd name="T1" fmla="*/ 26 h 34"/>
                  <a:gd name="T2" fmla="*/ 11 w 20"/>
                  <a:gd name="T3" fmla="*/ 27 h 34"/>
                  <a:gd name="T4" fmla="*/ 9 w 20"/>
                  <a:gd name="T5" fmla="*/ 28 h 34"/>
                  <a:gd name="T6" fmla="*/ 7 w 20"/>
                  <a:gd name="T7" fmla="*/ 28 h 34"/>
                  <a:gd name="T8" fmla="*/ 7 w 20"/>
                  <a:gd name="T9" fmla="*/ 26 h 34"/>
                  <a:gd name="T10" fmla="*/ 7 w 20"/>
                  <a:gd name="T11" fmla="*/ 0 h 34"/>
                  <a:gd name="T12" fmla="*/ 0 w 20"/>
                  <a:gd name="T13" fmla="*/ 0 h 34"/>
                  <a:gd name="T14" fmla="*/ 0 w 20"/>
                  <a:gd name="T15" fmla="*/ 28 h 34"/>
                  <a:gd name="T16" fmla="*/ 1 w 20"/>
                  <a:gd name="T17" fmla="*/ 33 h 34"/>
                  <a:gd name="T18" fmla="*/ 5 w 20"/>
                  <a:gd name="T19" fmla="*/ 34 h 34"/>
                  <a:gd name="T20" fmla="*/ 9 w 20"/>
                  <a:gd name="T21" fmla="*/ 33 h 34"/>
                  <a:gd name="T22" fmla="*/ 13 w 20"/>
                  <a:gd name="T23" fmla="*/ 30 h 34"/>
                  <a:gd name="T24" fmla="*/ 13 w 20"/>
                  <a:gd name="T25" fmla="*/ 34 h 34"/>
                  <a:gd name="T26" fmla="*/ 20 w 20"/>
                  <a:gd name="T27" fmla="*/ 34 h 34"/>
                  <a:gd name="T28" fmla="*/ 20 w 20"/>
                  <a:gd name="T29" fmla="*/ 0 h 34"/>
                  <a:gd name="T30" fmla="*/ 13 w 20"/>
                  <a:gd name="T31" fmla="*/ 0 h 34"/>
                  <a:gd name="T32" fmla="*/ 13 w 20"/>
                  <a:gd name="T33" fmla="*/ 26 h 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20" h="34">
                    <a:moveTo>
                      <a:pt x="13" y="26"/>
                    </a:moveTo>
                    <a:cubicBezTo>
                      <a:pt x="12" y="26"/>
                      <a:pt x="11" y="27"/>
                      <a:pt x="11" y="27"/>
                    </a:cubicBezTo>
                    <a:cubicBezTo>
                      <a:pt x="10" y="28"/>
                      <a:pt x="9" y="28"/>
                      <a:pt x="9" y="28"/>
                    </a:cubicBezTo>
                    <a:cubicBezTo>
                      <a:pt x="8" y="28"/>
                      <a:pt x="8" y="28"/>
                      <a:pt x="7" y="28"/>
                    </a:cubicBezTo>
                    <a:cubicBezTo>
                      <a:pt x="7" y="27"/>
                      <a:pt x="7" y="27"/>
                      <a:pt x="7" y="26"/>
                    </a:cubicBezTo>
                    <a:cubicBezTo>
                      <a:pt x="7" y="0"/>
                      <a:pt x="7" y="0"/>
                      <a:pt x="7" y="0"/>
                    </a:cubicBezTo>
                    <a:cubicBezTo>
                      <a:pt x="0" y="0"/>
                      <a:pt x="0" y="0"/>
                      <a:pt x="0" y="0"/>
                    </a:cubicBezTo>
                    <a:cubicBezTo>
                      <a:pt x="0" y="28"/>
                      <a:pt x="0" y="28"/>
                      <a:pt x="0" y="28"/>
                    </a:cubicBezTo>
                    <a:cubicBezTo>
                      <a:pt x="0" y="30"/>
                      <a:pt x="1" y="32"/>
                      <a:pt x="1" y="33"/>
                    </a:cubicBezTo>
                    <a:cubicBezTo>
                      <a:pt x="2" y="34"/>
                      <a:pt x="3" y="34"/>
                      <a:pt x="5" y="34"/>
                    </a:cubicBezTo>
                    <a:cubicBezTo>
                      <a:pt x="6" y="34"/>
                      <a:pt x="8" y="34"/>
                      <a:pt x="9" y="33"/>
                    </a:cubicBezTo>
                    <a:cubicBezTo>
                      <a:pt x="10" y="32"/>
                      <a:pt x="12" y="31"/>
                      <a:pt x="13" y="30"/>
                    </a:cubicBezTo>
                    <a:cubicBezTo>
                      <a:pt x="13" y="34"/>
                      <a:pt x="13" y="34"/>
                      <a:pt x="13" y="34"/>
                    </a:cubicBezTo>
                    <a:cubicBezTo>
                      <a:pt x="20" y="34"/>
                      <a:pt x="20" y="34"/>
                      <a:pt x="20" y="34"/>
                    </a:cubicBezTo>
                    <a:cubicBezTo>
                      <a:pt x="20" y="0"/>
                      <a:pt x="20" y="0"/>
                      <a:pt x="20" y="0"/>
                    </a:cubicBezTo>
                    <a:cubicBezTo>
                      <a:pt x="13" y="0"/>
                      <a:pt x="13" y="0"/>
                      <a:pt x="13" y="0"/>
                    </a:cubicBezTo>
                    <a:lnTo>
                      <a:pt x="13" y="26"/>
                    </a:lnTo>
                    <a:close/>
                  </a:path>
                </a:pathLst>
              </a:custGeom>
              <a:grp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sp>
            <p:nvSpPr>
              <p:cNvPr id="95" name="Freeform 15">
                <a:extLst>
                  <a:ext uri="{FF2B5EF4-FFF2-40B4-BE49-F238E27FC236}">
                    <a16:creationId xmlns:a16="http://schemas.microsoft.com/office/drawing/2014/main" id="{3ABA1AA2-86F5-411A-87DA-43492366840D}"/>
                  </a:ext>
                </a:extLst>
              </p:cNvPr>
              <p:cNvSpPr>
                <a:spLocks noEditPoints="1"/>
              </p:cNvSpPr>
              <p:nvPr/>
            </p:nvSpPr>
            <p:spPr bwMode="auto">
              <a:xfrm>
                <a:off x="4127501" y="4194175"/>
                <a:ext cx="909638" cy="909637"/>
              </a:xfrm>
              <a:custGeom>
                <a:avLst/>
                <a:gdLst>
                  <a:gd name="T0" fmla="*/ 108 w 217"/>
                  <a:gd name="T1" fmla="*/ 0 h 217"/>
                  <a:gd name="T2" fmla="*/ 0 w 217"/>
                  <a:gd name="T3" fmla="*/ 108 h 217"/>
                  <a:gd name="T4" fmla="*/ 108 w 217"/>
                  <a:gd name="T5" fmla="*/ 217 h 217"/>
                  <a:gd name="T6" fmla="*/ 217 w 217"/>
                  <a:gd name="T7" fmla="*/ 108 h 217"/>
                  <a:gd name="T8" fmla="*/ 108 w 217"/>
                  <a:gd name="T9" fmla="*/ 0 h 217"/>
                  <a:gd name="T10" fmla="*/ 126 w 217"/>
                  <a:gd name="T11" fmla="*/ 53 h 217"/>
                  <a:gd name="T12" fmla="*/ 134 w 217"/>
                  <a:gd name="T13" fmla="*/ 53 h 217"/>
                  <a:gd name="T14" fmla="*/ 134 w 217"/>
                  <a:gd name="T15" fmla="*/ 82 h 217"/>
                  <a:gd name="T16" fmla="*/ 134 w 217"/>
                  <a:gd name="T17" fmla="*/ 84 h 217"/>
                  <a:gd name="T18" fmla="*/ 136 w 217"/>
                  <a:gd name="T19" fmla="*/ 84 h 217"/>
                  <a:gd name="T20" fmla="*/ 138 w 217"/>
                  <a:gd name="T21" fmla="*/ 84 h 217"/>
                  <a:gd name="T22" fmla="*/ 140 w 217"/>
                  <a:gd name="T23" fmla="*/ 82 h 217"/>
                  <a:gd name="T24" fmla="*/ 140 w 217"/>
                  <a:gd name="T25" fmla="*/ 53 h 217"/>
                  <a:gd name="T26" fmla="*/ 148 w 217"/>
                  <a:gd name="T27" fmla="*/ 53 h 217"/>
                  <a:gd name="T28" fmla="*/ 148 w 217"/>
                  <a:gd name="T29" fmla="*/ 91 h 217"/>
                  <a:gd name="T30" fmla="*/ 140 w 217"/>
                  <a:gd name="T31" fmla="*/ 91 h 217"/>
                  <a:gd name="T32" fmla="*/ 140 w 217"/>
                  <a:gd name="T33" fmla="*/ 86 h 217"/>
                  <a:gd name="T34" fmla="*/ 136 w 217"/>
                  <a:gd name="T35" fmla="*/ 90 h 217"/>
                  <a:gd name="T36" fmla="*/ 131 w 217"/>
                  <a:gd name="T37" fmla="*/ 91 h 217"/>
                  <a:gd name="T38" fmla="*/ 127 w 217"/>
                  <a:gd name="T39" fmla="*/ 89 h 217"/>
                  <a:gd name="T40" fmla="*/ 126 w 217"/>
                  <a:gd name="T41" fmla="*/ 84 h 217"/>
                  <a:gd name="T42" fmla="*/ 126 w 217"/>
                  <a:gd name="T43" fmla="*/ 53 h 217"/>
                  <a:gd name="T44" fmla="*/ 98 w 217"/>
                  <a:gd name="T45" fmla="*/ 62 h 217"/>
                  <a:gd name="T46" fmla="*/ 101 w 217"/>
                  <a:gd name="T47" fmla="*/ 55 h 217"/>
                  <a:gd name="T48" fmla="*/ 109 w 217"/>
                  <a:gd name="T49" fmla="*/ 52 h 217"/>
                  <a:gd name="T50" fmla="*/ 117 w 217"/>
                  <a:gd name="T51" fmla="*/ 55 h 217"/>
                  <a:gd name="T52" fmla="*/ 120 w 217"/>
                  <a:gd name="T53" fmla="*/ 62 h 217"/>
                  <a:gd name="T54" fmla="*/ 120 w 217"/>
                  <a:gd name="T55" fmla="*/ 81 h 217"/>
                  <a:gd name="T56" fmla="*/ 117 w 217"/>
                  <a:gd name="T57" fmla="*/ 89 h 217"/>
                  <a:gd name="T58" fmla="*/ 109 w 217"/>
                  <a:gd name="T59" fmla="*/ 91 h 217"/>
                  <a:gd name="T60" fmla="*/ 101 w 217"/>
                  <a:gd name="T61" fmla="*/ 89 h 217"/>
                  <a:gd name="T62" fmla="*/ 98 w 217"/>
                  <a:gd name="T63" fmla="*/ 81 h 217"/>
                  <a:gd name="T64" fmla="*/ 98 w 217"/>
                  <a:gd name="T65" fmla="*/ 62 h 217"/>
                  <a:gd name="T66" fmla="*/ 77 w 217"/>
                  <a:gd name="T67" fmla="*/ 40 h 217"/>
                  <a:gd name="T68" fmla="*/ 83 w 217"/>
                  <a:gd name="T69" fmla="*/ 60 h 217"/>
                  <a:gd name="T70" fmla="*/ 83 w 217"/>
                  <a:gd name="T71" fmla="*/ 60 h 217"/>
                  <a:gd name="T72" fmla="*/ 88 w 217"/>
                  <a:gd name="T73" fmla="*/ 40 h 217"/>
                  <a:gd name="T74" fmla="*/ 97 w 217"/>
                  <a:gd name="T75" fmla="*/ 40 h 217"/>
                  <a:gd name="T76" fmla="*/ 87 w 217"/>
                  <a:gd name="T77" fmla="*/ 70 h 217"/>
                  <a:gd name="T78" fmla="*/ 87 w 217"/>
                  <a:gd name="T79" fmla="*/ 91 h 217"/>
                  <a:gd name="T80" fmla="*/ 79 w 217"/>
                  <a:gd name="T81" fmla="*/ 91 h 217"/>
                  <a:gd name="T82" fmla="*/ 79 w 217"/>
                  <a:gd name="T83" fmla="*/ 71 h 217"/>
                  <a:gd name="T84" fmla="*/ 68 w 217"/>
                  <a:gd name="T85" fmla="*/ 40 h 217"/>
                  <a:gd name="T86" fmla="*/ 77 w 217"/>
                  <a:gd name="T87" fmla="*/ 40 h 217"/>
                  <a:gd name="T88" fmla="*/ 177 w 217"/>
                  <a:gd name="T89" fmla="*/ 146 h 217"/>
                  <a:gd name="T90" fmla="*/ 152 w 217"/>
                  <a:gd name="T91" fmla="*/ 171 h 217"/>
                  <a:gd name="T92" fmla="*/ 68 w 217"/>
                  <a:gd name="T93" fmla="*/ 171 h 217"/>
                  <a:gd name="T94" fmla="*/ 43 w 217"/>
                  <a:gd name="T95" fmla="*/ 146 h 217"/>
                  <a:gd name="T96" fmla="*/ 43 w 217"/>
                  <a:gd name="T97" fmla="*/ 127 h 217"/>
                  <a:gd name="T98" fmla="*/ 68 w 217"/>
                  <a:gd name="T99" fmla="*/ 102 h 217"/>
                  <a:gd name="T100" fmla="*/ 152 w 217"/>
                  <a:gd name="T101" fmla="*/ 102 h 217"/>
                  <a:gd name="T102" fmla="*/ 177 w 217"/>
                  <a:gd name="T103" fmla="*/ 127 h 217"/>
                  <a:gd name="T104" fmla="*/ 177 w 217"/>
                  <a:gd name="T105" fmla="*/ 146 h 2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217" h="217">
                    <a:moveTo>
                      <a:pt x="108" y="0"/>
                    </a:moveTo>
                    <a:cubicBezTo>
                      <a:pt x="48" y="0"/>
                      <a:pt x="0" y="48"/>
                      <a:pt x="0" y="108"/>
                    </a:cubicBezTo>
                    <a:cubicBezTo>
                      <a:pt x="0" y="169"/>
                      <a:pt x="48" y="217"/>
                      <a:pt x="108" y="217"/>
                    </a:cubicBezTo>
                    <a:cubicBezTo>
                      <a:pt x="169" y="217"/>
                      <a:pt x="217" y="169"/>
                      <a:pt x="217" y="108"/>
                    </a:cubicBezTo>
                    <a:cubicBezTo>
                      <a:pt x="217" y="48"/>
                      <a:pt x="169" y="0"/>
                      <a:pt x="108" y="0"/>
                    </a:cubicBezTo>
                    <a:close/>
                    <a:moveTo>
                      <a:pt x="126" y="53"/>
                    </a:moveTo>
                    <a:cubicBezTo>
                      <a:pt x="134" y="53"/>
                      <a:pt x="134" y="53"/>
                      <a:pt x="134" y="53"/>
                    </a:cubicBezTo>
                    <a:cubicBezTo>
                      <a:pt x="134" y="82"/>
                      <a:pt x="134" y="82"/>
                      <a:pt x="134" y="82"/>
                    </a:cubicBezTo>
                    <a:cubicBezTo>
                      <a:pt x="134" y="83"/>
                      <a:pt x="134" y="83"/>
                      <a:pt x="134" y="84"/>
                    </a:cubicBezTo>
                    <a:cubicBezTo>
                      <a:pt x="134" y="84"/>
                      <a:pt x="135" y="84"/>
                      <a:pt x="136" y="84"/>
                    </a:cubicBezTo>
                    <a:cubicBezTo>
                      <a:pt x="136" y="84"/>
                      <a:pt x="137" y="84"/>
                      <a:pt x="138" y="84"/>
                    </a:cubicBezTo>
                    <a:cubicBezTo>
                      <a:pt x="139" y="83"/>
                      <a:pt x="139" y="82"/>
                      <a:pt x="140" y="82"/>
                    </a:cubicBezTo>
                    <a:cubicBezTo>
                      <a:pt x="140" y="53"/>
                      <a:pt x="140" y="53"/>
                      <a:pt x="140" y="53"/>
                    </a:cubicBezTo>
                    <a:cubicBezTo>
                      <a:pt x="148" y="53"/>
                      <a:pt x="148" y="53"/>
                      <a:pt x="148" y="53"/>
                    </a:cubicBezTo>
                    <a:cubicBezTo>
                      <a:pt x="148" y="91"/>
                      <a:pt x="148" y="91"/>
                      <a:pt x="148" y="91"/>
                    </a:cubicBezTo>
                    <a:cubicBezTo>
                      <a:pt x="140" y="91"/>
                      <a:pt x="140" y="91"/>
                      <a:pt x="140" y="91"/>
                    </a:cubicBezTo>
                    <a:cubicBezTo>
                      <a:pt x="140" y="86"/>
                      <a:pt x="140" y="86"/>
                      <a:pt x="140" y="86"/>
                    </a:cubicBezTo>
                    <a:cubicBezTo>
                      <a:pt x="139" y="88"/>
                      <a:pt x="137" y="89"/>
                      <a:pt x="136" y="90"/>
                    </a:cubicBezTo>
                    <a:cubicBezTo>
                      <a:pt x="134" y="91"/>
                      <a:pt x="133" y="91"/>
                      <a:pt x="131" y="91"/>
                    </a:cubicBezTo>
                    <a:cubicBezTo>
                      <a:pt x="130" y="91"/>
                      <a:pt x="128" y="91"/>
                      <a:pt x="127" y="89"/>
                    </a:cubicBezTo>
                    <a:cubicBezTo>
                      <a:pt x="126" y="88"/>
                      <a:pt x="126" y="87"/>
                      <a:pt x="126" y="84"/>
                    </a:cubicBezTo>
                    <a:lnTo>
                      <a:pt x="126" y="53"/>
                    </a:lnTo>
                    <a:close/>
                    <a:moveTo>
                      <a:pt x="98" y="62"/>
                    </a:moveTo>
                    <a:cubicBezTo>
                      <a:pt x="98" y="59"/>
                      <a:pt x="99" y="57"/>
                      <a:pt x="101" y="55"/>
                    </a:cubicBezTo>
                    <a:cubicBezTo>
                      <a:pt x="103" y="53"/>
                      <a:pt x="106" y="52"/>
                      <a:pt x="109" y="52"/>
                    </a:cubicBezTo>
                    <a:cubicBezTo>
                      <a:pt x="112" y="52"/>
                      <a:pt x="115" y="53"/>
                      <a:pt x="117" y="55"/>
                    </a:cubicBezTo>
                    <a:cubicBezTo>
                      <a:pt x="119" y="57"/>
                      <a:pt x="120" y="59"/>
                      <a:pt x="120" y="62"/>
                    </a:cubicBezTo>
                    <a:cubicBezTo>
                      <a:pt x="120" y="81"/>
                      <a:pt x="120" y="81"/>
                      <a:pt x="120" y="81"/>
                    </a:cubicBezTo>
                    <a:cubicBezTo>
                      <a:pt x="120" y="84"/>
                      <a:pt x="119" y="87"/>
                      <a:pt x="117" y="89"/>
                    </a:cubicBezTo>
                    <a:cubicBezTo>
                      <a:pt x="115" y="91"/>
                      <a:pt x="112" y="91"/>
                      <a:pt x="109" y="91"/>
                    </a:cubicBezTo>
                    <a:cubicBezTo>
                      <a:pt x="105" y="91"/>
                      <a:pt x="103" y="91"/>
                      <a:pt x="101" y="89"/>
                    </a:cubicBezTo>
                    <a:cubicBezTo>
                      <a:pt x="99" y="87"/>
                      <a:pt x="98" y="84"/>
                      <a:pt x="98" y="81"/>
                    </a:cubicBezTo>
                    <a:lnTo>
                      <a:pt x="98" y="62"/>
                    </a:lnTo>
                    <a:close/>
                    <a:moveTo>
                      <a:pt x="77" y="40"/>
                    </a:moveTo>
                    <a:cubicBezTo>
                      <a:pt x="83" y="60"/>
                      <a:pt x="83" y="60"/>
                      <a:pt x="83" y="60"/>
                    </a:cubicBezTo>
                    <a:cubicBezTo>
                      <a:pt x="83" y="60"/>
                      <a:pt x="83" y="60"/>
                      <a:pt x="83" y="60"/>
                    </a:cubicBezTo>
                    <a:cubicBezTo>
                      <a:pt x="88" y="40"/>
                      <a:pt x="88" y="40"/>
                      <a:pt x="88" y="40"/>
                    </a:cubicBezTo>
                    <a:cubicBezTo>
                      <a:pt x="97" y="40"/>
                      <a:pt x="97" y="40"/>
                      <a:pt x="97" y="40"/>
                    </a:cubicBezTo>
                    <a:cubicBezTo>
                      <a:pt x="87" y="70"/>
                      <a:pt x="87" y="70"/>
                      <a:pt x="87" y="70"/>
                    </a:cubicBezTo>
                    <a:cubicBezTo>
                      <a:pt x="87" y="91"/>
                      <a:pt x="87" y="91"/>
                      <a:pt x="87" y="91"/>
                    </a:cubicBezTo>
                    <a:cubicBezTo>
                      <a:pt x="79" y="91"/>
                      <a:pt x="79" y="91"/>
                      <a:pt x="79" y="91"/>
                    </a:cubicBezTo>
                    <a:cubicBezTo>
                      <a:pt x="79" y="71"/>
                      <a:pt x="79" y="71"/>
                      <a:pt x="79" y="71"/>
                    </a:cubicBezTo>
                    <a:cubicBezTo>
                      <a:pt x="68" y="40"/>
                      <a:pt x="68" y="40"/>
                      <a:pt x="68" y="40"/>
                    </a:cubicBezTo>
                    <a:lnTo>
                      <a:pt x="77" y="40"/>
                    </a:lnTo>
                    <a:close/>
                    <a:moveTo>
                      <a:pt x="177" y="146"/>
                    </a:moveTo>
                    <a:cubicBezTo>
                      <a:pt x="177" y="160"/>
                      <a:pt x="166" y="171"/>
                      <a:pt x="152" y="171"/>
                    </a:cubicBezTo>
                    <a:cubicBezTo>
                      <a:pt x="68" y="171"/>
                      <a:pt x="68" y="171"/>
                      <a:pt x="68" y="171"/>
                    </a:cubicBezTo>
                    <a:cubicBezTo>
                      <a:pt x="54" y="171"/>
                      <a:pt x="43" y="160"/>
                      <a:pt x="43" y="146"/>
                    </a:cubicBezTo>
                    <a:cubicBezTo>
                      <a:pt x="43" y="127"/>
                      <a:pt x="43" y="127"/>
                      <a:pt x="43" y="127"/>
                    </a:cubicBezTo>
                    <a:cubicBezTo>
                      <a:pt x="43" y="113"/>
                      <a:pt x="54" y="102"/>
                      <a:pt x="68" y="102"/>
                    </a:cubicBezTo>
                    <a:cubicBezTo>
                      <a:pt x="152" y="102"/>
                      <a:pt x="152" y="102"/>
                      <a:pt x="152" y="102"/>
                    </a:cubicBezTo>
                    <a:cubicBezTo>
                      <a:pt x="166" y="102"/>
                      <a:pt x="177" y="113"/>
                      <a:pt x="177" y="127"/>
                    </a:cubicBezTo>
                    <a:lnTo>
                      <a:pt x="177" y="146"/>
                    </a:lnTo>
                    <a:close/>
                  </a:path>
                </a:pathLst>
              </a:custGeom>
              <a:grp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sp>
            <p:nvSpPr>
              <p:cNvPr id="96" name="Freeform 16">
                <a:extLst>
                  <a:ext uri="{FF2B5EF4-FFF2-40B4-BE49-F238E27FC236}">
                    <a16:creationId xmlns:a16="http://schemas.microsoft.com/office/drawing/2014/main" id="{7472614E-3A5F-4766-8106-2534091157D4}"/>
                  </a:ext>
                </a:extLst>
              </p:cNvPr>
              <p:cNvSpPr>
                <a:spLocks noEditPoints="1"/>
              </p:cNvSpPr>
              <p:nvPr/>
            </p:nvSpPr>
            <p:spPr bwMode="auto">
              <a:xfrm>
                <a:off x="4697413" y="4705350"/>
                <a:ext cx="84138" cy="150812"/>
              </a:xfrm>
              <a:custGeom>
                <a:avLst/>
                <a:gdLst>
                  <a:gd name="T0" fmla="*/ 10 w 20"/>
                  <a:gd name="T1" fmla="*/ 0 h 36"/>
                  <a:gd name="T2" fmla="*/ 3 w 20"/>
                  <a:gd name="T3" fmla="*/ 3 h 36"/>
                  <a:gd name="T4" fmla="*/ 0 w 20"/>
                  <a:gd name="T5" fmla="*/ 10 h 36"/>
                  <a:gd name="T6" fmla="*/ 0 w 20"/>
                  <a:gd name="T7" fmla="*/ 25 h 36"/>
                  <a:gd name="T8" fmla="*/ 2 w 20"/>
                  <a:gd name="T9" fmla="*/ 33 h 36"/>
                  <a:gd name="T10" fmla="*/ 9 w 20"/>
                  <a:gd name="T11" fmla="*/ 36 h 36"/>
                  <a:gd name="T12" fmla="*/ 17 w 20"/>
                  <a:gd name="T13" fmla="*/ 33 h 36"/>
                  <a:gd name="T14" fmla="*/ 20 w 20"/>
                  <a:gd name="T15" fmla="*/ 25 h 36"/>
                  <a:gd name="T16" fmla="*/ 20 w 20"/>
                  <a:gd name="T17" fmla="*/ 23 h 36"/>
                  <a:gd name="T18" fmla="*/ 13 w 20"/>
                  <a:gd name="T19" fmla="*/ 23 h 36"/>
                  <a:gd name="T20" fmla="*/ 13 w 20"/>
                  <a:gd name="T21" fmla="*/ 25 h 36"/>
                  <a:gd name="T22" fmla="*/ 12 w 20"/>
                  <a:gd name="T23" fmla="*/ 29 h 36"/>
                  <a:gd name="T24" fmla="*/ 10 w 20"/>
                  <a:gd name="T25" fmla="*/ 30 h 36"/>
                  <a:gd name="T26" fmla="*/ 7 w 20"/>
                  <a:gd name="T27" fmla="*/ 29 h 36"/>
                  <a:gd name="T28" fmla="*/ 7 w 20"/>
                  <a:gd name="T29" fmla="*/ 25 h 36"/>
                  <a:gd name="T30" fmla="*/ 7 w 20"/>
                  <a:gd name="T31" fmla="*/ 19 h 36"/>
                  <a:gd name="T32" fmla="*/ 20 w 20"/>
                  <a:gd name="T33" fmla="*/ 19 h 36"/>
                  <a:gd name="T34" fmla="*/ 20 w 20"/>
                  <a:gd name="T35" fmla="*/ 10 h 36"/>
                  <a:gd name="T36" fmla="*/ 17 w 20"/>
                  <a:gd name="T37" fmla="*/ 3 h 36"/>
                  <a:gd name="T38" fmla="*/ 10 w 20"/>
                  <a:gd name="T39" fmla="*/ 0 h 36"/>
                  <a:gd name="T40" fmla="*/ 13 w 20"/>
                  <a:gd name="T41" fmla="*/ 13 h 36"/>
                  <a:gd name="T42" fmla="*/ 7 w 20"/>
                  <a:gd name="T43" fmla="*/ 13 h 36"/>
                  <a:gd name="T44" fmla="*/ 7 w 20"/>
                  <a:gd name="T45" fmla="*/ 10 h 36"/>
                  <a:gd name="T46" fmla="*/ 7 w 20"/>
                  <a:gd name="T47" fmla="*/ 7 h 36"/>
                  <a:gd name="T48" fmla="*/ 10 w 20"/>
                  <a:gd name="T49" fmla="*/ 6 h 36"/>
                  <a:gd name="T50" fmla="*/ 12 w 20"/>
                  <a:gd name="T51" fmla="*/ 7 h 36"/>
                  <a:gd name="T52" fmla="*/ 13 w 20"/>
                  <a:gd name="T53" fmla="*/ 10 h 36"/>
                  <a:gd name="T54" fmla="*/ 13 w 20"/>
                  <a:gd name="T55" fmla="*/ 13 h 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20" h="36">
                    <a:moveTo>
                      <a:pt x="10" y="0"/>
                    </a:moveTo>
                    <a:cubicBezTo>
                      <a:pt x="7" y="0"/>
                      <a:pt x="4" y="1"/>
                      <a:pt x="3" y="3"/>
                    </a:cubicBezTo>
                    <a:cubicBezTo>
                      <a:pt x="1" y="5"/>
                      <a:pt x="0" y="7"/>
                      <a:pt x="0" y="10"/>
                    </a:cubicBezTo>
                    <a:cubicBezTo>
                      <a:pt x="0" y="25"/>
                      <a:pt x="0" y="25"/>
                      <a:pt x="0" y="25"/>
                    </a:cubicBezTo>
                    <a:cubicBezTo>
                      <a:pt x="0" y="28"/>
                      <a:pt x="1" y="31"/>
                      <a:pt x="2" y="33"/>
                    </a:cubicBezTo>
                    <a:cubicBezTo>
                      <a:pt x="4" y="35"/>
                      <a:pt x="6" y="36"/>
                      <a:pt x="9" y="36"/>
                    </a:cubicBezTo>
                    <a:cubicBezTo>
                      <a:pt x="13" y="36"/>
                      <a:pt x="15" y="35"/>
                      <a:pt x="17" y="33"/>
                    </a:cubicBezTo>
                    <a:cubicBezTo>
                      <a:pt x="19" y="31"/>
                      <a:pt x="20" y="29"/>
                      <a:pt x="20" y="25"/>
                    </a:cubicBezTo>
                    <a:cubicBezTo>
                      <a:pt x="20" y="23"/>
                      <a:pt x="20" y="23"/>
                      <a:pt x="20" y="23"/>
                    </a:cubicBezTo>
                    <a:cubicBezTo>
                      <a:pt x="13" y="23"/>
                      <a:pt x="13" y="23"/>
                      <a:pt x="13" y="23"/>
                    </a:cubicBezTo>
                    <a:cubicBezTo>
                      <a:pt x="13" y="25"/>
                      <a:pt x="13" y="25"/>
                      <a:pt x="13" y="25"/>
                    </a:cubicBezTo>
                    <a:cubicBezTo>
                      <a:pt x="13" y="27"/>
                      <a:pt x="12" y="28"/>
                      <a:pt x="12" y="29"/>
                    </a:cubicBezTo>
                    <a:cubicBezTo>
                      <a:pt x="11" y="29"/>
                      <a:pt x="11" y="30"/>
                      <a:pt x="10" y="30"/>
                    </a:cubicBezTo>
                    <a:cubicBezTo>
                      <a:pt x="8" y="30"/>
                      <a:pt x="8" y="29"/>
                      <a:pt x="7" y="29"/>
                    </a:cubicBezTo>
                    <a:cubicBezTo>
                      <a:pt x="7" y="28"/>
                      <a:pt x="7" y="27"/>
                      <a:pt x="7" y="25"/>
                    </a:cubicBezTo>
                    <a:cubicBezTo>
                      <a:pt x="7" y="19"/>
                      <a:pt x="7" y="19"/>
                      <a:pt x="7" y="19"/>
                    </a:cubicBezTo>
                    <a:cubicBezTo>
                      <a:pt x="20" y="19"/>
                      <a:pt x="20" y="19"/>
                      <a:pt x="20" y="19"/>
                    </a:cubicBezTo>
                    <a:cubicBezTo>
                      <a:pt x="20" y="10"/>
                      <a:pt x="20" y="10"/>
                      <a:pt x="20" y="10"/>
                    </a:cubicBezTo>
                    <a:cubicBezTo>
                      <a:pt x="20" y="7"/>
                      <a:pt x="19" y="4"/>
                      <a:pt x="17" y="3"/>
                    </a:cubicBezTo>
                    <a:cubicBezTo>
                      <a:pt x="15" y="1"/>
                      <a:pt x="13" y="0"/>
                      <a:pt x="10" y="0"/>
                    </a:cubicBezTo>
                    <a:close/>
                    <a:moveTo>
                      <a:pt x="13" y="13"/>
                    </a:moveTo>
                    <a:cubicBezTo>
                      <a:pt x="7" y="13"/>
                      <a:pt x="7" y="13"/>
                      <a:pt x="7" y="13"/>
                    </a:cubicBezTo>
                    <a:cubicBezTo>
                      <a:pt x="7" y="10"/>
                      <a:pt x="7" y="10"/>
                      <a:pt x="7" y="10"/>
                    </a:cubicBezTo>
                    <a:cubicBezTo>
                      <a:pt x="7" y="9"/>
                      <a:pt x="7" y="8"/>
                      <a:pt x="7" y="7"/>
                    </a:cubicBezTo>
                    <a:cubicBezTo>
                      <a:pt x="8" y="6"/>
                      <a:pt x="9" y="6"/>
                      <a:pt x="10" y="6"/>
                    </a:cubicBezTo>
                    <a:cubicBezTo>
                      <a:pt x="11" y="6"/>
                      <a:pt x="11" y="6"/>
                      <a:pt x="12" y="7"/>
                    </a:cubicBezTo>
                    <a:cubicBezTo>
                      <a:pt x="12" y="8"/>
                      <a:pt x="13" y="9"/>
                      <a:pt x="13" y="10"/>
                    </a:cubicBezTo>
                    <a:lnTo>
                      <a:pt x="13" y="13"/>
                    </a:lnTo>
                    <a:close/>
                  </a:path>
                </a:pathLst>
              </a:custGeom>
              <a:grp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grpSp>
        <p:grpSp>
          <p:nvGrpSpPr>
            <p:cNvPr id="51" name="Group 34">
              <a:extLst>
                <a:ext uri="{FF2B5EF4-FFF2-40B4-BE49-F238E27FC236}">
                  <a16:creationId xmlns:a16="http://schemas.microsoft.com/office/drawing/2014/main" id="{4C7BA558-D236-4AC1-A83B-1A98750F581B}"/>
                </a:ext>
              </a:extLst>
            </p:cNvPr>
            <p:cNvGrpSpPr/>
            <p:nvPr/>
          </p:nvGrpSpPr>
          <p:grpSpPr>
            <a:xfrm>
              <a:off x="10861947" y="1773325"/>
              <a:ext cx="534188" cy="534188"/>
              <a:chOff x="11395868" y="1690688"/>
              <a:chExt cx="557213" cy="557212"/>
            </a:xfrm>
            <a:solidFill>
              <a:srgbClr val="CCF2EA"/>
            </a:solidFill>
          </p:grpSpPr>
          <p:sp>
            <p:nvSpPr>
              <p:cNvPr id="88" name="Freeform 17">
                <a:extLst>
                  <a:ext uri="{FF2B5EF4-FFF2-40B4-BE49-F238E27FC236}">
                    <a16:creationId xmlns:a16="http://schemas.microsoft.com/office/drawing/2014/main" id="{A437ABE3-30C8-49CB-8DA3-186C5677AA19}"/>
                  </a:ext>
                </a:extLst>
              </p:cNvPr>
              <p:cNvSpPr/>
              <p:nvPr/>
            </p:nvSpPr>
            <p:spPr bwMode="auto">
              <a:xfrm>
                <a:off x="11580018" y="1857375"/>
                <a:ext cx="71438" cy="93662"/>
              </a:xfrm>
              <a:custGeom>
                <a:avLst/>
                <a:gdLst>
                  <a:gd name="T0" fmla="*/ 10 w 17"/>
                  <a:gd name="T1" fmla="*/ 22 h 22"/>
                  <a:gd name="T2" fmla="*/ 14 w 17"/>
                  <a:gd name="T3" fmla="*/ 20 h 22"/>
                  <a:gd name="T4" fmla="*/ 16 w 17"/>
                  <a:gd name="T5" fmla="*/ 11 h 22"/>
                  <a:gd name="T6" fmla="*/ 6 w 17"/>
                  <a:gd name="T7" fmla="*/ 0 h 22"/>
                  <a:gd name="T8" fmla="*/ 6 w 17"/>
                  <a:gd name="T9" fmla="*/ 0 h 22"/>
                  <a:gd name="T10" fmla="*/ 2 w 17"/>
                  <a:gd name="T11" fmla="*/ 2 h 22"/>
                  <a:gd name="T12" fmla="*/ 0 w 17"/>
                  <a:gd name="T13" fmla="*/ 10 h 22"/>
                  <a:gd name="T14" fmla="*/ 10 w 17"/>
                  <a:gd name="T15" fmla="*/ 22 h 2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7" h="22">
                    <a:moveTo>
                      <a:pt x="10" y="22"/>
                    </a:moveTo>
                    <a:cubicBezTo>
                      <a:pt x="12" y="22"/>
                      <a:pt x="13" y="21"/>
                      <a:pt x="14" y="20"/>
                    </a:cubicBezTo>
                    <a:cubicBezTo>
                      <a:pt x="16" y="18"/>
                      <a:pt x="17" y="15"/>
                      <a:pt x="16" y="11"/>
                    </a:cubicBezTo>
                    <a:cubicBezTo>
                      <a:pt x="15" y="5"/>
                      <a:pt x="11" y="0"/>
                      <a:pt x="6" y="0"/>
                    </a:cubicBezTo>
                    <a:cubicBezTo>
                      <a:pt x="6" y="0"/>
                      <a:pt x="6" y="0"/>
                      <a:pt x="6" y="0"/>
                    </a:cubicBezTo>
                    <a:cubicBezTo>
                      <a:pt x="5" y="0"/>
                      <a:pt x="3" y="0"/>
                      <a:pt x="2" y="2"/>
                    </a:cubicBezTo>
                    <a:cubicBezTo>
                      <a:pt x="0" y="4"/>
                      <a:pt x="0" y="7"/>
                      <a:pt x="0" y="10"/>
                    </a:cubicBezTo>
                    <a:cubicBezTo>
                      <a:pt x="1" y="16"/>
                      <a:pt x="5" y="22"/>
                      <a:pt x="10" y="22"/>
                    </a:cubicBezTo>
                    <a:close/>
                  </a:path>
                </a:pathLst>
              </a:custGeom>
              <a:grp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sp>
            <p:nvSpPr>
              <p:cNvPr id="89" name="Freeform 18">
                <a:extLst>
                  <a:ext uri="{FF2B5EF4-FFF2-40B4-BE49-F238E27FC236}">
                    <a16:creationId xmlns:a16="http://schemas.microsoft.com/office/drawing/2014/main" id="{D928F832-A905-4E09-A2AA-515878D818CE}"/>
                  </a:ext>
                </a:extLst>
              </p:cNvPr>
              <p:cNvSpPr/>
              <p:nvPr/>
            </p:nvSpPr>
            <p:spPr bwMode="auto">
              <a:xfrm>
                <a:off x="11559381" y="2020888"/>
                <a:ext cx="107950" cy="76200"/>
              </a:xfrm>
              <a:custGeom>
                <a:avLst/>
                <a:gdLst>
                  <a:gd name="T0" fmla="*/ 20 w 26"/>
                  <a:gd name="T1" fmla="*/ 1 h 18"/>
                  <a:gd name="T2" fmla="*/ 19 w 26"/>
                  <a:gd name="T3" fmla="*/ 0 h 18"/>
                  <a:gd name="T4" fmla="*/ 14 w 26"/>
                  <a:gd name="T5" fmla="*/ 0 h 18"/>
                  <a:gd name="T6" fmla="*/ 14 w 26"/>
                  <a:gd name="T7" fmla="*/ 0 h 18"/>
                  <a:gd name="T8" fmla="*/ 0 w 26"/>
                  <a:gd name="T9" fmla="*/ 9 h 18"/>
                  <a:gd name="T10" fmla="*/ 13 w 26"/>
                  <a:gd name="T11" fmla="*/ 18 h 18"/>
                  <a:gd name="T12" fmla="*/ 26 w 26"/>
                  <a:gd name="T13" fmla="*/ 9 h 18"/>
                  <a:gd name="T14" fmla="*/ 26 w 26"/>
                  <a:gd name="T15" fmla="*/ 7 h 18"/>
                  <a:gd name="T16" fmla="*/ 20 w 26"/>
                  <a:gd name="T17" fmla="*/ 1 h 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6" h="18">
                    <a:moveTo>
                      <a:pt x="20" y="1"/>
                    </a:moveTo>
                    <a:cubicBezTo>
                      <a:pt x="19" y="1"/>
                      <a:pt x="19" y="1"/>
                      <a:pt x="19" y="0"/>
                    </a:cubicBezTo>
                    <a:cubicBezTo>
                      <a:pt x="17" y="0"/>
                      <a:pt x="16" y="0"/>
                      <a:pt x="14" y="0"/>
                    </a:cubicBezTo>
                    <a:cubicBezTo>
                      <a:pt x="14" y="0"/>
                      <a:pt x="14" y="0"/>
                      <a:pt x="14" y="0"/>
                    </a:cubicBezTo>
                    <a:cubicBezTo>
                      <a:pt x="7" y="0"/>
                      <a:pt x="0" y="4"/>
                      <a:pt x="0" y="9"/>
                    </a:cubicBezTo>
                    <a:cubicBezTo>
                      <a:pt x="0" y="14"/>
                      <a:pt x="6" y="18"/>
                      <a:pt x="13" y="18"/>
                    </a:cubicBezTo>
                    <a:cubicBezTo>
                      <a:pt x="22" y="18"/>
                      <a:pt x="26" y="15"/>
                      <a:pt x="26" y="9"/>
                    </a:cubicBezTo>
                    <a:cubicBezTo>
                      <a:pt x="26" y="9"/>
                      <a:pt x="26" y="8"/>
                      <a:pt x="26" y="7"/>
                    </a:cubicBezTo>
                    <a:cubicBezTo>
                      <a:pt x="25" y="5"/>
                      <a:pt x="23" y="4"/>
                      <a:pt x="20" y="1"/>
                    </a:cubicBezTo>
                    <a:close/>
                  </a:path>
                </a:pathLst>
              </a:custGeom>
              <a:grp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sp>
            <p:nvSpPr>
              <p:cNvPr id="90" name="Freeform 19">
                <a:extLst>
                  <a:ext uri="{FF2B5EF4-FFF2-40B4-BE49-F238E27FC236}">
                    <a16:creationId xmlns:a16="http://schemas.microsoft.com/office/drawing/2014/main" id="{E6064ED0-ED09-4325-A582-FCF9E1685061}"/>
                  </a:ext>
                </a:extLst>
              </p:cNvPr>
              <p:cNvSpPr>
                <a:spLocks noEditPoints="1"/>
              </p:cNvSpPr>
              <p:nvPr/>
            </p:nvSpPr>
            <p:spPr bwMode="auto">
              <a:xfrm>
                <a:off x="11395868" y="1690688"/>
                <a:ext cx="557213" cy="557212"/>
              </a:xfrm>
              <a:custGeom>
                <a:avLst/>
                <a:gdLst>
                  <a:gd name="T0" fmla="*/ 66 w 133"/>
                  <a:gd name="T1" fmla="*/ 0 h 133"/>
                  <a:gd name="T2" fmla="*/ 0 w 133"/>
                  <a:gd name="T3" fmla="*/ 67 h 133"/>
                  <a:gd name="T4" fmla="*/ 66 w 133"/>
                  <a:gd name="T5" fmla="*/ 133 h 133"/>
                  <a:gd name="T6" fmla="*/ 133 w 133"/>
                  <a:gd name="T7" fmla="*/ 67 h 133"/>
                  <a:gd name="T8" fmla="*/ 66 w 133"/>
                  <a:gd name="T9" fmla="*/ 0 h 133"/>
                  <a:gd name="T10" fmla="*/ 60 w 133"/>
                  <a:gd name="T11" fmla="*/ 103 h 133"/>
                  <a:gd name="T12" fmla="*/ 52 w 133"/>
                  <a:gd name="T13" fmla="*/ 104 h 133"/>
                  <a:gd name="T14" fmla="*/ 42 w 133"/>
                  <a:gd name="T15" fmla="*/ 103 h 133"/>
                  <a:gd name="T16" fmla="*/ 30 w 133"/>
                  <a:gd name="T17" fmla="*/ 95 h 133"/>
                  <a:gd name="T18" fmla="*/ 29 w 133"/>
                  <a:gd name="T19" fmla="*/ 90 h 133"/>
                  <a:gd name="T20" fmla="*/ 30 w 133"/>
                  <a:gd name="T21" fmla="*/ 85 h 133"/>
                  <a:gd name="T22" fmla="*/ 51 w 133"/>
                  <a:gd name="T23" fmla="*/ 74 h 133"/>
                  <a:gd name="T24" fmla="*/ 51 w 133"/>
                  <a:gd name="T25" fmla="*/ 74 h 133"/>
                  <a:gd name="T26" fmla="*/ 50 w 133"/>
                  <a:gd name="T27" fmla="*/ 69 h 133"/>
                  <a:gd name="T28" fmla="*/ 50 w 133"/>
                  <a:gd name="T29" fmla="*/ 67 h 133"/>
                  <a:gd name="T30" fmla="*/ 33 w 133"/>
                  <a:gd name="T31" fmla="*/ 50 h 133"/>
                  <a:gd name="T32" fmla="*/ 46 w 133"/>
                  <a:gd name="T33" fmla="*/ 35 h 133"/>
                  <a:gd name="T34" fmla="*/ 53 w 133"/>
                  <a:gd name="T35" fmla="*/ 33 h 133"/>
                  <a:gd name="T36" fmla="*/ 74 w 133"/>
                  <a:gd name="T37" fmla="*/ 33 h 133"/>
                  <a:gd name="T38" fmla="*/ 75 w 133"/>
                  <a:gd name="T39" fmla="*/ 35 h 133"/>
                  <a:gd name="T40" fmla="*/ 75 w 133"/>
                  <a:gd name="T41" fmla="*/ 36 h 133"/>
                  <a:gd name="T42" fmla="*/ 70 w 133"/>
                  <a:gd name="T43" fmla="*/ 40 h 133"/>
                  <a:gd name="T44" fmla="*/ 69 w 133"/>
                  <a:gd name="T45" fmla="*/ 40 h 133"/>
                  <a:gd name="T46" fmla="*/ 68 w 133"/>
                  <a:gd name="T47" fmla="*/ 40 h 133"/>
                  <a:gd name="T48" fmla="*/ 71 w 133"/>
                  <a:gd name="T49" fmla="*/ 50 h 133"/>
                  <a:gd name="T50" fmla="*/ 64 w 133"/>
                  <a:gd name="T51" fmla="*/ 63 h 133"/>
                  <a:gd name="T52" fmla="*/ 61 w 133"/>
                  <a:gd name="T53" fmla="*/ 67 h 133"/>
                  <a:gd name="T54" fmla="*/ 66 w 133"/>
                  <a:gd name="T55" fmla="*/ 73 h 133"/>
                  <a:gd name="T56" fmla="*/ 74 w 133"/>
                  <a:gd name="T57" fmla="*/ 87 h 133"/>
                  <a:gd name="T58" fmla="*/ 60 w 133"/>
                  <a:gd name="T59" fmla="*/ 103 h 133"/>
                  <a:gd name="T60" fmla="*/ 107 w 133"/>
                  <a:gd name="T61" fmla="*/ 67 h 133"/>
                  <a:gd name="T62" fmla="*/ 106 w 133"/>
                  <a:gd name="T63" fmla="*/ 69 h 133"/>
                  <a:gd name="T64" fmla="*/ 94 w 133"/>
                  <a:gd name="T65" fmla="*/ 69 h 133"/>
                  <a:gd name="T66" fmla="*/ 94 w 133"/>
                  <a:gd name="T67" fmla="*/ 81 h 133"/>
                  <a:gd name="T68" fmla="*/ 92 w 133"/>
                  <a:gd name="T69" fmla="*/ 82 h 133"/>
                  <a:gd name="T70" fmla="*/ 89 w 133"/>
                  <a:gd name="T71" fmla="*/ 82 h 133"/>
                  <a:gd name="T72" fmla="*/ 87 w 133"/>
                  <a:gd name="T73" fmla="*/ 81 h 133"/>
                  <a:gd name="T74" fmla="*/ 87 w 133"/>
                  <a:gd name="T75" fmla="*/ 69 h 133"/>
                  <a:gd name="T76" fmla="*/ 75 w 133"/>
                  <a:gd name="T77" fmla="*/ 69 h 133"/>
                  <a:gd name="T78" fmla="*/ 74 w 133"/>
                  <a:gd name="T79" fmla="*/ 67 h 133"/>
                  <a:gd name="T80" fmla="*/ 74 w 133"/>
                  <a:gd name="T81" fmla="*/ 64 h 133"/>
                  <a:gd name="T82" fmla="*/ 75 w 133"/>
                  <a:gd name="T83" fmla="*/ 62 h 133"/>
                  <a:gd name="T84" fmla="*/ 87 w 133"/>
                  <a:gd name="T85" fmla="*/ 62 h 133"/>
                  <a:gd name="T86" fmla="*/ 87 w 133"/>
                  <a:gd name="T87" fmla="*/ 50 h 133"/>
                  <a:gd name="T88" fmla="*/ 89 w 133"/>
                  <a:gd name="T89" fmla="*/ 49 h 133"/>
                  <a:gd name="T90" fmla="*/ 92 w 133"/>
                  <a:gd name="T91" fmla="*/ 49 h 133"/>
                  <a:gd name="T92" fmla="*/ 94 w 133"/>
                  <a:gd name="T93" fmla="*/ 50 h 133"/>
                  <a:gd name="T94" fmla="*/ 94 w 133"/>
                  <a:gd name="T95" fmla="*/ 62 h 133"/>
                  <a:gd name="T96" fmla="*/ 106 w 133"/>
                  <a:gd name="T97" fmla="*/ 62 h 133"/>
                  <a:gd name="T98" fmla="*/ 107 w 133"/>
                  <a:gd name="T99" fmla="*/ 64 h 133"/>
                  <a:gd name="T100" fmla="*/ 107 w 133"/>
                  <a:gd name="T101" fmla="*/ 67 h 1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133" h="133">
                    <a:moveTo>
                      <a:pt x="66" y="0"/>
                    </a:moveTo>
                    <a:cubicBezTo>
                      <a:pt x="29" y="0"/>
                      <a:pt x="0" y="30"/>
                      <a:pt x="0" y="67"/>
                    </a:cubicBezTo>
                    <a:cubicBezTo>
                      <a:pt x="0" y="103"/>
                      <a:pt x="29" y="133"/>
                      <a:pt x="66" y="133"/>
                    </a:cubicBezTo>
                    <a:cubicBezTo>
                      <a:pt x="103" y="133"/>
                      <a:pt x="133" y="103"/>
                      <a:pt x="133" y="67"/>
                    </a:cubicBezTo>
                    <a:cubicBezTo>
                      <a:pt x="133" y="30"/>
                      <a:pt x="103" y="0"/>
                      <a:pt x="66" y="0"/>
                    </a:cubicBezTo>
                    <a:close/>
                    <a:moveTo>
                      <a:pt x="60" y="103"/>
                    </a:moveTo>
                    <a:cubicBezTo>
                      <a:pt x="58" y="104"/>
                      <a:pt x="55" y="104"/>
                      <a:pt x="52" y="104"/>
                    </a:cubicBezTo>
                    <a:cubicBezTo>
                      <a:pt x="48" y="104"/>
                      <a:pt x="45" y="104"/>
                      <a:pt x="42" y="103"/>
                    </a:cubicBezTo>
                    <a:cubicBezTo>
                      <a:pt x="36" y="101"/>
                      <a:pt x="32" y="99"/>
                      <a:pt x="30" y="95"/>
                    </a:cubicBezTo>
                    <a:cubicBezTo>
                      <a:pt x="29" y="94"/>
                      <a:pt x="29" y="92"/>
                      <a:pt x="29" y="90"/>
                    </a:cubicBezTo>
                    <a:cubicBezTo>
                      <a:pt x="29" y="88"/>
                      <a:pt x="29" y="87"/>
                      <a:pt x="30" y="85"/>
                    </a:cubicBezTo>
                    <a:cubicBezTo>
                      <a:pt x="33" y="78"/>
                      <a:pt x="42" y="74"/>
                      <a:pt x="51" y="74"/>
                    </a:cubicBezTo>
                    <a:cubicBezTo>
                      <a:pt x="51" y="74"/>
                      <a:pt x="51" y="74"/>
                      <a:pt x="51" y="74"/>
                    </a:cubicBezTo>
                    <a:cubicBezTo>
                      <a:pt x="50" y="72"/>
                      <a:pt x="50" y="71"/>
                      <a:pt x="50" y="69"/>
                    </a:cubicBezTo>
                    <a:cubicBezTo>
                      <a:pt x="50" y="69"/>
                      <a:pt x="50" y="68"/>
                      <a:pt x="50" y="67"/>
                    </a:cubicBezTo>
                    <a:cubicBezTo>
                      <a:pt x="40" y="67"/>
                      <a:pt x="33" y="60"/>
                      <a:pt x="33" y="50"/>
                    </a:cubicBezTo>
                    <a:cubicBezTo>
                      <a:pt x="33" y="44"/>
                      <a:pt x="39" y="37"/>
                      <a:pt x="46" y="35"/>
                    </a:cubicBezTo>
                    <a:cubicBezTo>
                      <a:pt x="48" y="34"/>
                      <a:pt x="51" y="33"/>
                      <a:pt x="53" y="33"/>
                    </a:cubicBezTo>
                    <a:cubicBezTo>
                      <a:pt x="74" y="33"/>
                      <a:pt x="74" y="33"/>
                      <a:pt x="74" y="33"/>
                    </a:cubicBezTo>
                    <a:cubicBezTo>
                      <a:pt x="75" y="33"/>
                      <a:pt x="75" y="34"/>
                      <a:pt x="75" y="35"/>
                    </a:cubicBezTo>
                    <a:cubicBezTo>
                      <a:pt x="76" y="35"/>
                      <a:pt x="75" y="36"/>
                      <a:pt x="75" y="36"/>
                    </a:cubicBezTo>
                    <a:cubicBezTo>
                      <a:pt x="70" y="40"/>
                      <a:pt x="70" y="40"/>
                      <a:pt x="70" y="40"/>
                    </a:cubicBezTo>
                    <a:cubicBezTo>
                      <a:pt x="70" y="40"/>
                      <a:pt x="70" y="40"/>
                      <a:pt x="69" y="40"/>
                    </a:cubicBezTo>
                    <a:cubicBezTo>
                      <a:pt x="68" y="40"/>
                      <a:pt x="68" y="40"/>
                      <a:pt x="68" y="40"/>
                    </a:cubicBezTo>
                    <a:cubicBezTo>
                      <a:pt x="70" y="43"/>
                      <a:pt x="71" y="46"/>
                      <a:pt x="71" y="50"/>
                    </a:cubicBezTo>
                    <a:cubicBezTo>
                      <a:pt x="71" y="55"/>
                      <a:pt x="69" y="59"/>
                      <a:pt x="64" y="63"/>
                    </a:cubicBezTo>
                    <a:cubicBezTo>
                      <a:pt x="61" y="65"/>
                      <a:pt x="61" y="66"/>
                      <a:pt x="61" y="67"/>
                    </a:cubicBezTo>
                    <a:cubicBezTo>
                      <a:pt x="61" y="68"/>
                      <a:pt x="63" y="71"/>
                      <a:pt x="66" y="73"/>
                    </a:cubicBezTo>
                    <a:cubicBezTo>
                      <a:pt x="72" y="77"/>
                      <a:pt x="74" y="81"/>
                      <a:pt x="74" y="87"/>
                    </a:cubicBezTo>
                    <a:cubicBezTo>
                      <a:pt x="74" y="94"/>
                      <a:pt x="69" y="101"/>
                      <a:pt x="60" y="103"/>
                    </a:cubicBezTo>
                    <a:close/>
                    <a:moveTo>
                      <a:pt x="107" y="67"/>
                    </a:moveTo>
                    <a:cubicBezTo>
                      <a:pt x="107" y="68"/>
                      <a:pt x="107" y="69"/>
                      <a:pt x="106" y="69"/>
                    </a:cubicBezTo>
                    <a:cubicBezTo>
                      <a:pt x="94" y="69"/>
                      <a:pt x="94" y="69"/>
                      <a:pt x="94" y="69"/>
                    </a:cubicBezTo>
                    <a:cubicBezTo>
                      <a:pt x="94" y="81"/>
                      <a:pt x="94" y="81"/>
                      <a:pt x="94" y="81"/>
                    </a:cubicBezTo>
                    <a:cubicBezTo>
                      <a:pt x="94" y="82"/>
                      <a:pt x="93" y="82"/>
                      <a:pt x="92" y="82"/>
                    </a:cubicBezTo>
                    <a:cubicBezTo>
                      <a:pt x="89" y="82"/>
                      <a:pt x="89" y="82"/>
                      <a:pt x="89" y="82"/>
                    </a:cubicBezTo>
                    <a:cubicBezTo>
                      <a:pt x="88" y="82"/>
                      <a:pt x="87" y="82"/>
                      <a:pt x="87" y="81"/>
                    </a:cubicBezTo>
                    <a:cubicBezTo>
                      <a:pt x="87" y="69"/>
                      <a:pt x="87" y="69"/>
                      <a:pt x="87" y="69"/>
                    </a:cubicBezTo>
                    <a:cubicBezTo>
                      <a:pt x="75" y="69"/>
                      <a:pt x="75" y="69"/>
                      <a:pt x="75" y="69"/>
                    </a:cubicBezTo>
                    <a:cubicBezTo>
                      <a:pt x="74" y="69"/>
                      <a:pt x="74" y="68"/>
                      <a:pt x="74" y="67"/>
                    </a:cubicBezTo>
                    <a:cubicBezTo>
                      <a:pt x="74" y="64"/>
                      <a:pt x="74" y="64"/>
                      <a:pt x="74" y="64"/>
                    </a:cubicBezTo>
                    <a:cubicBezTo>
                      <a:pt x="74" y="63"/>
                      <a:pt x="74" y="62"/>
                      <a:pt x="75" y="62"/>
                    </a:cubicBezTo>
                    <a:cubicBezTo>
                      <a:pt x="87" y="62"/>
                      <a:pt x="87" y="62"/>
                      <a:pt x="87" y="62"/>
                    </a:cubicBezTo>
                    <a:cubicBezTo>
                      <a:pt x="87" y="50"/>
                      <a:pt x="87" y="50"/>
                      <a:pt x="87" y="50"/>
                    </a:cubicBezTo>
                    <a:cubicBezTo>
                      <a:pt x="87" y="49"/>
                      <a:pt x="88" y="49"/>
                      <a:pt x="89" y="49"/>
                    </a:cubicBezTo>
                    <a:cubicBezTo>
                      <a:pt x="92" y="49"/>
                      <a:pt x="92" y="49"/>
                      <a:pt x="92" y="49"/>
                    </a:cubicBezTo>
                    <a:cubicBezTo>
                      <a:pt x="93" y="49"/>
                      <a:pt x="94" y="49"/>
                      <a:pt x="94" y="50"/>
                    </a:cubicBezTo>
                    <a:cubicBezTo>
                      <a:pt x="94" y="62"/>
                      <a:pt x="94" y="62"/>
                      <a:pt x="94" y="62"/>
                    </a:cubicBezTo>
                    <a:cubicBezTo>
                      <a:pt x="106" y="62"/>
                      <a:pt x="106" y="62"/>
                      <a:pt x="106" y="62"/>
                    </a:cubicBezTo>
                    <a:cubicBezTo>
                      <a:pt x="107" y="62"/>
                      <a:pt x="107" y="63"/>
                      <a:pt x="107" y="64"/>
                    </a:cubicBezTo>
                    <a:lnTo>
                      <a:pt x="107" y="67"/>
                    </a:lnTo>
                    <a:close/>
                  </a:path>
                </a:pathLst>
              </a:custGeom>
              <a:grp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grpSp>
        <p:sp>
          <p:nvSpPr>
            <p:cNvPr id="52" name="Freeform 32">
              <a:extLst>
                <a:ext uri="{FF2B5EF4-FFF2-40B4-BE49-F238E27FC236}">
                  <a16:creationId xmlns:a16="http://schemas.microsoft.com/office/drawing/2014/main" id="{DF700DE9-B8BD-4801-AF97-DE336F1A0021}"/>
                </a:ext>
              </a:extLst>
            </p:cNvPr>
            <p:cNvSpPr>
              <a:spLocks noEditPoints="1"/>
            </p:cNvSpPr>
            <p:nvPr/>
          </p:nvSpPr>
          <p:spPr bwMode="auto">
            <a:xfrm>
              <a:off x="8002294" y="2797565"/>
              <a:ext cx="957277" cy="479399"/>
            </a:xfrm>
            <a:custGeom>
              <a:avLst/>
              <a:gdLst>
                <a:gd name="T0" fmla="*/ 101 w 238"/>
                <a:gd name="T1" fmla="*/ 35 h 119"/>
                <a:gd name="T2" fmla="*/ 190 w 238"/>
                <a:gd name="T3" fmla="*/ 50 h 119"/>
                <a:gd name="T4" fmla="*/ 157 w 238"/>
                <a:gd name="T5" fmla="*/ 59 h 119"/>
                <a:gd name="T6" fmla="*/ 147 w 238"/>
                <a:gd name="T7" fmla="*/ 41 h 119"/>
                <a:gd name="T8" fmla="*/ 116 w 238"/>
                <a:gd name="T9" fmla="*/ 41 h 119"/>
                <a:gd name="T10" fmla="*/ 139 w 238"/>
                <a:gd name="T11" fmla="*/ 87 h 119"/>
                <a:gd name="T12" fmla="*/ 238 w 238"/>
                <a:gd name="T13" fmla="*/ 59 h 119"/>
                <a:gd name="T14" fmla="*/ 95 w 238"/>
                <a:gd name="T15" fmla="*/ 21 h 119"/>
                <a:gd name="T16" fmla="*/ 93 w 238"/>
                <a:gd name="T17" fmla="*/ 21 h 119"/>
                <a:gd name="T18" fmla="*/ 83 w 238"/>
                <a:gd name="T19" fmla="*/ 0 h 119"/>
                <a:gd name="T20" fmla="*/ 52 w 238"/>
                <a:gd name="T21" fmla="*/ 4 h 119"/>
                <a:gd name="T22" fmla="*/ 65 w 238"/>
                <a:gd name="T23" fmla="*/ 29 h 119"/>
                <a:gd name="T24" fmla="*/ 29 w 238"/>
                <a:gd name="T25" fmla="*/ 119 h 119"/>
                <a:gd name="T26" fmla="*/ 128 w 238"/>
                <a:gd name="T27" fmla="*/ 91 h 119"/>
                <a:gd name="T28" fmla="*/ 101 w 238"/>
                <a:gd name="T29" fmla="*/ 35 h 119"/>
                <a:gd name="T30" fmla="*/ 56 w 238"/>
                <a:gd name="T31" fmla="*/ 86 h 119"/>
                <a:gd name="T32" fmla="*/ 74 w 238"/>
                <a:gd name="T33" fmla="*/ 47 h 119"/>
                <a:gd name="T34" fmla="*/ 89 w 238"/>
                <a:gd name="T35" fmla="*/ 78 h 119"/>
                <a:gd name="T36" fmla="*/ 56 w 238"/>
                <a:gd name="T37" fmla="*/ 86 h 1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38" h="119">
                  <a:moveTo>
                    <a:pt x="101" y="35"/>
                  </a:moveTo>
                  <a:cubicBezTo>
                    <a:pt x="149" y="21"/>
                    <a:pt x="190" y="50"/>
                    <a:pt x="190" y="50"/>
                  </a:cubicBezTo>
                  <a:cubicBezTo>
                    <a:pt x="157" y="59"/>
                    <a:pt x="157" y="59"/>
                    <a:pt x="157" y="59"/>
                  </a:cubicBezTo>
                  <a:cubicBezTo>
                    <a:pt x="147" y="41"/>
                    <a:pt x="147" y="41"/>
                    <a:pt x="147" y="41"/>
                  </a:cubicBezTo>
                  <a:cubicBezTo>
                    <a:pt x="138" y="40"/>
                    <a:pt x="127" y="39"/>
                    <a:pt x="116" y="41"/>
                  </a:cubicBezTo>
                  <a:cubicBezTo>
                    <a:pt x="139" y="87"/>
                    <a:pt x="139" y="87"/>
                    <a:pt x="139" y="87"/>
                  </a:cubicBezTo>
                  <a:cubicBezTo>
                    <a:pt x="238" y="59"/>
                    <a:pt x="238" y="59"/>
                    <a:pt x="238" y="59"/>
                  </a:cubicBezTo>
                  <a:cubicBezTo>
                    <a:pt x="238" y="59"/>
                    <a:pt x="202" y="3"/>
                    <a:pt x="95" y="21"/>
                  </a:cubicBezTo>
                  <a:cubicBezTo>
                    <a:pt x="95" y="21"/>
                    <a:pt x="94" y="21"/>
                    <a:pt x="93" y="21"/>
                  </a:cubicBezTo>
                  <a:cubicBezTo>
                    <a:pt x="83" y="0"/>
                    <a:pt x="83" y="0"/>
                    <a:pt x="83" y="0"/>
                  </a:cubicBezTo>
                  <a:cubicBezTo>
                    <a:pt x="52" y="4"/>
                    <a:pt x="52" y="4"/>
                    <a:pt x="52" y="4"/>
                  </a:cubicBezTo>
                  <a:cubicBezTo>
                    <a:pt x="65" y="29"/>
                    <a:pt x="65" y="29"/>
                    <a:pt x="65" y="29"/>
                  </a:cubicBezTo>
                  <a:cubicBezTo>
                    <a:pt x="0" y="56"/>
                    <a:pt x="29" y="119"/>
                    <a:pt x="29" y="119"/>
                  </a:cubicBezTo>
                  <a:cubicBezTo>
                    <a:pt x="128" y="91"/>
                    <a:pt x="128" y="91"/>
                    <a:pt x="128" y="91"/>
                  </a:cubicBezTo>
                  <a:lnTo>
                    <a:pt x="101" y="35"/>
                  </a:lnTo>
                  <a:close/>
                  <a:moveTo>
                    <a:pt x="56" y="86"/>
                  </a:moveTo>
                  <a:cubicBezTo>
                    <a:pt x="56" y="86"/>
                    <a:pt x="46" y="65"/>
                    <a:pt x="74" y="47"/>
                  </a:cubicBezTo>
                  <a:cubicBezTo>
                    <a:pt x="89" y="78"/>
                    <a:pt x="89" y="78"/>
                    <a:pt x="89" y="78"/>
                  </a:cubicBezTo>
                  <a:lnTo>
                    <a:pt x="56" y="86"/>
                  </a:lnTo>
                  <a:close/>
                </a:path>
              </a:pathLst>
            </a:custGeom>
            <a:solidFill>
              <a:srgbClr val="CCF2EA"/>
            </a:solid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grpSp>
          <p:nvGrpSpPr>
            <p:cNvPr id="53" name="Group 36">
              <a:extLst>
                <a:ext uri="{FF2B5EF4-FFF2-40B4-BE49-F238E27FC236}">
                  <a16:creationId xmlns:a16="http://schemas.microsoft.com/office/drawing/2014/main" id="{3B498AEE-12CC-48EE-BD46-08C6B4A1CA5D}"/>
                </a:ext>
              </a:extLst>
            </p:cNvPr>
            <p:cNvGrpSpPr/>
            <p:nvPr/>
          </p:nvGrpSpPr>
          <p:grpSpPr>
            <a:xfrm>
              <a:off x="10049252" y="3710706"/>
              <a:ext cx="590498" cy="369823"/>
              <a:chOff x="3913188" y="3711575"/>
              <a:chExt cx="615950" cy="385763"/>
            </a:xfrm>
            <a:solidFill>
              <a:srgbClr val="CCF2EA"/>
            </a:solidFill>
          </p:grpSpPr>
          <p:sp>
            <p:nvSpPr>
              <p:cNvPr id="85" name="Freeform 33">
                <a:extLst>
                  <a:ext uri="{FF2B5EF4-FFF2-40B4-BE49-F238E27FC236}">
                    <a16:creationId xmlns:a16="http://schemas.microsoft.com/office/drawing/2014/main" id="{C9F7B9FB-9BD5-4DE5-8D6C-E816E4F734EF}"/>
                  </a:ext>
                </a:extLst>
              </p:cNvPr>
              <p:cNvSpPr>
                <a:spLocks noEditPoints="1"/>
              </p:cNvSpPr>
              <p:nvPr/>
            </p:nvSpPr>
            <p:spPr bwMode="auto">
              <a:xfrm>
                <a:off x="3913188" y="3711575"/>
                <a:ext cx="314325" cy="377825"/>
              </a:xfrm>
              <a:custGeom>
                <a:avLst/>
                <a:gdLst>
                  <a:gd name="T0" fmla="*/ 57 w 75"/>
                  <a:gd name="T1" fmla="*/ 41 h 90"/>
                  <a:gd name="T2" fmla="*/ 71 w 75"/>
                  <a:gd name="T3" fmla="*/ 24 h 90"/>
                  <a:gd name="T4" fmla="*/ 46 w 75"/>
                  <a:gd name="T5" fmla="*/ 0 h 90"/>
                  <a:gd name="T6" fmla="*/ 20 w 75"/>
                  <a:gd name="T7" fmla="*/ 0 h 90"/>
                  <a:gd name="T8" fmla="*/ 19 w 75"/>
                  <a:gd name="T9" fmla="*/ 0 h 90"/>
                  <a:gd name="T10" fmla="*/ 0 w 75"/>
                  <a:gd name="T11" fmla="*/ 0 h 90"/>
                  <a:gd name="T12" fmla="*/ 0 w 75"/>
                  <a:gd name="T13" fmla="*/ 89 h 90"/>
                  <a:gd name="T14" fmla="*/ 19 w 75"/>
                  <a:gd name="T15" fmla="*/ 89 h 90"/>
                  <a:gd name="T16" fmla="*/ 20 w 75"/>
                  <a:gd name="T17" fmla="*/ 89 h 90"/>
                  <a:gd name="T18" fmla="*/ 46 w 75"/>
                  <a:gd name="T19" fmla="*/ 89 h 90"/>
                  <a:gd name="T20" fmla="*/ 74 w 75"/>
                  <a:gd name="T21" fmla="*/ 63 h 90"/>
                  <a:gd name="T22" fmla="*/ 57 w 75"/>
                  <a:gd name="T23" fmla="*/ 41 h 90"/>
                  <a:gd name="T24" fmla="*/ 20 w 75"/>
                  <a:gd name="T25" fmla="*/ 16 h 90"/>
                  <a:gd name="T26" fmla="*/ 42 w 75"/>
                  <a:gd name="T27" fmla="*/ 16 h 90"/>
                  <a:gd name="T28" fmla="*/ 46 w 75"/>
                  <a:gd name="T29" fmla="*/ 16 h 90"/>
                  <a:gd name="T30" fmla="*/ 52 w 75"/>
                  <a:gd name="T31" fmla="*/ 25 h 90"/>
                  <a:gd name="T32" fmla="*/ 44 w 75"/>
                  <a:gd name="T33" fmla="*/ 36 h 90"/>
                  <a:gd name="T34" fmla="*/ 20 w 75"/>
                  <a:gd name="T35" fmla="*/ 36 h 90"/>
                  <a:gd name="T36" fmla="*/ 20 w 75"/>
                  <a:gd name="T37" fmla="*/ 16 h 90"/>
                  <a:gd name="T38" fmla="*/ 44 w 75"/>
                  <a:gd name="T39" fmla="*/ 73 h 90"/>
                  <a:gd name="T40" fmla="*/ 43 w 75"/>
                  <a:gd name="T41" fmla="*/ 73 h 90"/>
                  <a:gd name="T42" fmla="*/ 20 w 75"/>
                  <a:gd name="T43" fmla="*/ 73 h 90"/>
                  <a:gd name="T44" fmla="*/ 20 w 75"/>
                  <a:gd name="T45" fmla="*/ 49 h 90"/>
                  <a:gd name="T46" fmla="*/ 46 w 75"/>
                  <a:gd name="T47" fmla="*/ 49 h 90"/>
                  <a:gd name="T48" fmla="*/ 55 w 75"/>
                  <a:gd name="T49" fmla="*/ 62 h 90"/>
                  <a:gd name="T50" fmla="*/ 44 w 75"/>
                  <a:gd name="T51" fmla="*/ 73 h 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75" h="90">
                    <a:moveTo>
                      <a:pt x="57" y="41"/>
                    </a:moveTo>
                    <a:cubicBezTo>
                      <a:pt x="57" y="41"/>
                      <a:pt x="71" y="40"/>
                      <a:pt x="71" y="24"/>
                    </a:cubicBezTo>
                    <a:cubicBezTo>
                      <a:pt x="71" y="8"/>
                      <a:pt x="60" y="0"/>
                      <a:pt x="46" y="0"/>
                    </a:cubicBezTo>
                    <a:cubicBezTo>
                      <a:pt x="20" y="0"/>
                      <a:pt x="20" y="0"/>
                      <a:pt x="20" y="0"/>
                    </a:cubicBezTo>
                    <a:cubicBezTo>
                      <a:pt x="19" y="0"/>
                      <a:pt x="19" y="0"/>
                      <a:pt x="19" y="0"/>
                    </a:cubicBezTo>
                    <a:cubicBezTo>
                      <a:pt x="0" y="0"/>
                      <a:pt x="0" y="0"/>
                      <a:pt x="0" y="0"/>
                    </a:cubicBezTo>
                    <a:cubicBezTo>
                      <a:pt x="0" y="89"/>
                      <a:pt x="0" y="89"/>
                      <a:pt x="0" y="89"/>
                    </a:cubicBezTo>
                    <a:cubicBezTo>
                      <a:pt x="19" y="89"/>
                      <a:pt x="19" y="89"/>
                      <a:pt x="19" y="89"/>
                    </a:cubicBezTo>
                    <a:cubicBezTo>
                      <a:pt x="20" y="89"/>
                      <a:pt x="20" y="89"/>
                      <a:pt x="20" y="89"/>
                    </a:cubicBezTo>
                    <a:cubicBezTo>
                      <a:pt x="46" y="89"/>
                      <a:pt x="46" y="89"/>
                      <a:pt x="46" y="89"/>
                    </a:cubicBezTo>
                    <a:cubicBezTo>
                      <a:pt x="46" y="89"/>
                      <a:pt x="74" y="90"/>
                      <a:pt x="74" y="63"/>
                    </a:cubicBezTo>
                    <a:cubicBezTo>
                      <a:pt x="74" y="63"/>
                      <a:pt x="75" y="41"/>
                      <a:pt x="57" y="41"/>
                    </a:cubicBezTo>
                    <a:close/>
                    <a:moveTo>
                      <a:pt x="20" y="16"/>
                    </a:moveTo>
                    <a:cubicBezTo>
                      <a:pt x="42" y="16"/>
                      <a:pt x="42" y="16"/>
                      <a:pt x="42" y="16"/>
                    </a:cubicBezTo>
                    <a:cubicBezTo>
                      <a:pt x="46" y="16"/>
                      <a:pt x="46" y="16"/>
                      <a:pt x="46" y="16"/>
                    </a:cubicBezTo>
                    <a:cubicBezTo>
                      <a:pt x="46" y="16"/>
                      <a:pt x="52" y="16"/>
                      <a:pt x="52" y="25"/>
                    </a:cubicBezTo>
                    <a:cubicBezTo>
                      <a:pt x="52" y="34"/>
                      <a:pt x="48" y="36"/>
                      <a:pt x="44" y="36"/>
                    </a:cubicBezTo>
                    <a:cubicBezTo>
                      <a:pt x="20" y="36"/>
                      <a:pt x="20" y="36"/>
                      <a:pt x="20" y="36"/>
                    </a:cubicBezTo>
                    <a:lnTo>
                      <a:pt x="20" y="16"/>
                    </a:lnTo>
                    <a:close/>
                    <a:moveTo>
                      <a:pt x="44" y="73"/>
                    </a:moveTo>
                    <a:cubicBezTo>
                      <a:pt x="44" y="73"/>
                      <a:pt x="43" y="73"/>
                      <a:pt x="43" y="73"/>
                    </a:cubicBezTo>
                    <a:cubicBezTo>
                      <a:pt x="20" y="73"/>
                      <a:pt x="20" y="73"/>
                      <a:pt x="20" y="73"/>
                    </a:cubicBezTo>
                    <a:cubicBezTo>
                      <a:pt x="20" y="49"/>
                      <a:pt x="20" y="49"/>
                      <a:pt x="20" y="49"/>
                    </a:cubicBezTo>
                    <a:cubicBezTo>
                      <a:pt x="46" y="49"/>
                      <a:pt x="46" y="49"/>
                      <a:pt x="46" y="49"/>
                    </a:cubicBezTo>
                    <a:cubicBezTo>
                      <a:pt x="46" y="49"/>
                      <a:pt x="55" y="49"/>
                      <a:pt x="55" y="62"/>
                    </a:cubicBezTo>
                    <a:cubicBezTo>
                      <a:pt x="55" y="72"/>
                      <a:pt x="48" y="73"/>
                      <a:pt x="44" y="73"/>
                    </a:cubicBezTo>
                    <a:close/>
                  </a:path>
                </a:pathLst>
              </a:custGeom>
              <a:grp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sp>
            <p:nvSpPr>
              <p:cNvPr id="86" name="Freeform 34">
                <a:extLst>
                  <a:ext uri="{FF2B5EF4-FFF2-40B4-BE49-F238E27FC236}">
                    <a16:creationId xmlns:a16="http://schemas.microsoft.com/office/drawing/2014/main" id="{C10284C6-30EC-4DEE-9327-19AE96783C78}"/>
                  </a:ext>
                </a:extLst>
              </p:cNvPr>
              <p:cNvSpPr>
                <a:spLocks noEditPoints="1"/>
              </p:cNvSpPr>
              <p:nvPr/>
            </p:nvSpPr>
            <p:spPr bwMode="auto">
              <a:xfrm>
                <a:off x="4227513" y="3808413"/>
                <a:ext cx="301625" cy="288925"/>
              </a:xfrm>
              <a:custGeom>
                <a:avLst/>
                <a:gdLst>
                  <a:gd name="T0" fmla="*/ 36 w 72"/>
                  <a:gd name="T1" fmla="*/ 0 h 69"/>
                  <a:gd name="T2" fmla="*/ 2 w 72"/>
                  <a:gd name="T3" fmla="*/ 34 h 69"/>
                  <a:gd name="T4" fmla="*/ 36 w 72"/>
                  <a:gd name="T5" fmla="*/ 68 h 69"/>
                  <a:gd name="T6" fmla="*/ 66 w 72"/>
                  <a:gd name="T7" fmla="*/ 44 h 69"/>
                  <a:gd name="T8" fmla="*/ 51 w 72"/>
                  <a:gd name="T9" fmla="*/ 44 h 69"/>
                  <a:gd name="T10" fmla="*/ 37 w 72"/>
                  <a:gd name="T11" fmla="*/ 54 h 69"/>
                  <a:gd name="T12" fmla="*/ 21 w 72"/>
                  <a:gd name="T13" fmla="*/ 38 h 69"/>
                  <a:gd name="T14" fmla="*/ 67 w 72"/>
                  <a:gd name="T15" fmla="*/ 38 h 69"/>
                  <a:gd name="T16" fmla="*/ 36 w 72"/>
                  <a:gd name="T17" fmla="*/ 0 h 69"/>
                  <a:gd name="T18" fmla="*/ 21 w 72"/>
                  <a:gd name="T19" fmla="*/ 26 h 69"/>
                  <a:gd name="T20" fmla="*/ 37 w 72"/>
                  <a:gd name="T21" fmla="*/ 13 h 69"/>
                  <a:gd name="T22" fmla="*/ 50 w 72"/>
                  <a:gd name="T23" fmla="*/ 26 h 69"/>
                  <a:gd name="T24" fmla="*/ 21 w 72"/>
                  <a:gd name="T25" fmla="*/ 26 h 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72" h="69">
                    <a:moveTo>
                      <a:pt x="36" y="0"/>
                    </a:moveTo>
                    <a:cubicBezTo>
                      <a:pt x="2" y="0"/>
                      <a:pt x="2" y="34"/>
                      <a:pt x="2" y="34"/>
                    </a:cubicBezTo>
                    <a:cubicBezTo>
                      <a:pt x="2" y="34"/>
                      <a:pt x="0" y="68"/>
                      <a:pt x="36" y="68"/>
                    </a:cubicBezTo>
                    <a:cubicBezTo>
                      <a:pt x="36" y="68"/>
                      <a:pt x="66" y="69"/>
                      <a:pt x="66" y="44"/>
                    </a:cubicBezTo>
                    <a:cubicBezTo>
                      <a:pt x="51" y="44"/>
                      <a:pt x="51" y="44"/>
                      <a:pt x="51" y="44"/>
                    </a:cubicBezTo>
                    <a:cubicBezTo>
                      <a:pt x="51" y="44"/>
                      <a:pt x="51" y="54"/>
                      <a:pt x="37" y="54"/>
                    </a:cubicBezTo>
                    <a:cubicBezTo>
                      <a:pt x="37" y="54"/>
                      <a:pt x="21" y="55"/>
                      <a:pt x="21" y="38"/>
                    </a:cubicBezTo>
                    <a:cubicBezTo>
                      <a:pt x="67" y="38"/>
                      <a:pt x="67" y="38"/>
                      <a:pt x="67" y="38"/>
                    </a:cubicBezTo>
                    <a:cubicBezTo>
                      <a:pt x="67" y="38"/>
                      <a:pt x="72" y="0"/>
                      <a:pt x="36" y="0"/>
                    </a:cubicBezTo>
                    <a:close/>
                    <a:moveTo>
                      <a:pt x="21" y="26"/>
                    </a:moveTo>
                    <a:cubicBezTo>
                      <a:pt x="21" y="26"/>
                      <a:pt x="23" y="13"/>
                      <a:pt x="37" y="13"/>
                    </a:cubicBezTo>
                    <a:cubicBezTo>
                      <a:pt x="50" y="13"/>
                      <a:pt x="50" y="26"/>
                      <a:pt x="50" y="26"/>
                    </a:cubicBezTo>
                    <a:lnTo>
                      <a:pt x="21" y="26"/>
                    </a:lnTo>
                    <a:close/>
                  </a:path>
                </a:pathLst>
              </a:custGeom>
              <a:grp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sp>
            <p:nvSpPr>
              <p:cNvPr id="87" name="Rectangle 35">
                <a:extLst>
                  <a:ext uri="{FF2B5EF4-FFF2-40B4-BE49-F238E27FC236}">
                    <a16:creationId xmlns:a16="http://schemas.microsoft.com/office/drawing/2014/main" id="{720E3DFF-EF95-4846-A0A1-4371E8564D35}"/>
                  </a:ext>
                </a:extLst>
              </p:cNvPr>
              <p:cNvSpPr>
                <a:spLocks noChangeArrowheads="1"/>
              </p:cNvSpPr>
              <p:nvPr/>
            </p:nvSpPr>
            <p:spPr bwMode="auto">
              <a:xfrm>
                <a:off x="4298951" y="3736975"/>
                <a:ext cx="155575" cy="41275"/>
              </a:xfrm>
              <a:prstGeom prst="rect">
                <a:avLst/>
              </a:prstGeom>
              <a:grp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grpSp>
        <p:sp>
          <p:nvSpPr>
            <p:cNvPr id="54" name="Freeform 37">
              <a:extLst>
                <a:ext uri="{FF2B5EF4-FFF2-40B4-BE49-F238E27FC236}">
                  <a16:creationId xmlns:a16="http://schemas.microsoft.com/office/drawing/2014/main" id="{1A6F6487-07DF-406A-AE2C-24E5C021C99B}"/>
                </a:ext>
              </a:extLst>
            </p:cNvPr>
            <p:cNvSpPr/>
            <p:nvPr/>
          </p:nvSpPr>
          <p:spPr bwMode="auto">
            <a:xfrm>
              <a:off x="9329393" y="2449050"/>
              <a:ext cx="837046" cy="806608"/>
            </a:xfrm>
            <a:custGeom>
              <a:avLst/>
              <a:gdLst>
                <a:gd name="T0" fmla="*/ 0 w 208"/>
                <a:gd name="T1" fmla="*/ 68 h 201"/>
                <a:gd name="T2" fmla="*/ 8 w 208"/>
                <a:gd name="T3" fmla="*/ 78 h 201"/>
                <a:gd name="T4" fmla="*/ 31 w 208"/>
                <a:gd name="T5" fmla="*/ 72 h 201"/>
                <a:gd name="T6" fmla="*/ 64 w 208"/>
                <a:gd name="T7" fmla="*/ 172 h 201"/>
                <a:gd name="T8" fmla="*/ 106 w 208"/>
                <a:gd name="T9" fmla="*/ 189 h 201"/>
                <a:gd name="T10" fmla="*/ 197 w 208"/>
                <a:gd name="T11" fmla="*/ 62 h 201"/>
                <a:gd name="T12" fmla="*/ 114 w 208"/>
                <a:gd name="T13" fmla="*/ 67 h 201"/>
                <a:gd name="T14" fmla="*/ 137 w 208"/>
                <a:gd name="T15" fmla="*/ 94 h 201"/>
                <a:gd name="T16" fmla="*/ 109 w 208"/>
                <a:gd name="T17" fmla="*/ 130 h 201"/>
                <a:gd name="T18" fmla="*/ 93 w 208"/>
                <a:gd name="T19" fmla="*/ 90 h 201"/>
                <a:gd name="T20" fmla="*/ 60 w 208"/>
                <a:gd name="T21" fmla="*/ 22 h 201"/>
                <a:gd name="T22" fmla="*/ 0 w 208"/>
                <a:gd name="T23" fmla="*/ 68 h 2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08" h="201">
                  <a:moveTo>
                    <a:pt x="0" y="68"/>
                  </a:moveTo>
                  <a:cubicBezTo>
                    <a:pt x="8" y="78"/>
                    <a:pt x="8" y="78"/>
                    <a:pt x="8" y="78"/>
                  </a:cubicBezTo>
                  <a:cubicBezTo>
                    <a:pt x="8" y="78"/>
                    <a:pt x="25" y="65"/>
                    <a:pt x="31" y="72"/>
                  </a:cubicBezTo>
                  <a:cubicBezTo>
                    <a:pt x="36" y="78"/>
                    <a:pt x="57" y="157"/>
                    <a:pt x="64" y="172"/>
                  </a:cubicBezTo>
                  <a:cubicBezTo>
                    <a:pt x="70" y="184"/>
                    <a:pt x="87" y="201"/>
                    <a:pt x="106" y="189"/>
                  </a:cubicBezTo>
                  <a:cubicBezTo>
                    <a:pt x="125" y="177"/>
                    <a:pt x="186" y="124"/>
                    <a:pt x="197" y="62"/>
                  </a:cubicBezTo>
                  <a:cubicBezTo>
                    <a:pt x="208" y="0"/>
                    <a:pt x="123" y="13"/>
                    <a:pt x="114" y="67"/>
                  </a:cubicBezTo>
                  <a:cubicBezTo>
                    <a:pt x="137" y="54"/>
                    <a:pt x="149" y="73"/>
                    <a:pt x="137" y="94"/>
                  </a:cubicBezTo>
                  <a:cubicBezTo>
                    <a:pt x="126" y="116"/>
                    <a:pt x="115" y="130"/>
                    <a:pt x="109" y="130"/>
                  </a:cubicBezTo>
                  <a:cubicBezTo>
                    <a:pt x="104" y="130"/>
                    <a:pt x="100" y="116"/>
                    <a:pt x="93" y="90"/>
                  </a:cubicBezTo>
                  <a:cubicBezTo>
                    <a:pt x="87" y="64"/>
                    <a:pt x="87" y="17"/>
                    <a:pt x="60" y="22"/>
                  </a:cubicBezTo>
                  <a:cubicBezTo>
                    <a:pt x="34" y="27"/>
                    <a:pt x="0" y="68"/>
                    <a:pt x="0" y="68"/>
                  </a:cubicBezTo>
                  <a:close/>
                </a:path>
              </a:pathLst>
            </a:custGeom>
            <a:solidFill>
              <a:srgbClr val="CCF2EA"/>
            </a:solid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grpSp>
          <p:nvGrpSpPr>
            <p:cNvPr id="55" name="Group 38">
              <a:extLst>
                <a:ext uri="{FF2B5EF4-FFF2-40B4-BE49-F238E27FC236}">
                  <a16:creationId xmlns:a16="http://schemas.microsoft.com/office/drawing/2014/main" id="{FF1CCDBA-63DA-4B04-8F67-3B36F0F95DA8}"/>
                </a:ext>
              </a:extLst>
            </p:cNvPr>
            <p:cNvGrpSpPr/>
            <p:nvPr/>
          </p:nvGrpSpPr>
          <p:grpSpPr>
            <a:xfrm>
              <a:off x="7407230" y="1217830"/>
              <a:ext cx="905533" cy="905531"/>
              <a:chOff x="1157288" y="1111250"/>
              <a:chExt cx="944563" cy="944562"/>
            </a:xfrm>
            <a:solidFill>
              <a:srgbClr val="CCF2EA"/>
            </a:solidFill>
          </p:grpSpPr>
          <p:sp>
            <p:nvSpPr>
              <p:cNvPr id="80" name="Freeform 45">
                <a:extLst>
                  <a:ext uri="{FF2B5EF4-FFF2-40B4-BE49-F238E27FC236}">
                    <a16:creationId xmlns:a16="http://schemas.microsoft.com/office/drawing/2014/main" id="{097EC45A-0C24-436F-8CA9-9204F02B3414}"/>
                  </a:ext>
                </a:extLst>
              </p:cNvPr>
              <p:cNvSpPr/>
              <p:nvPr/>
            </p:nvSpPr>
            <p:spPr bwMode="auto">
              <a:xfrm>
                <a:off x="1463676" y="1111250"/>
                <a:ext cx="360363" cy="357187"/>
              </a:xfrm>
              <a:custGeom>
                <a:avLst/>
                <a:gdLst>
                  <a:gd name="T0" fmla="*/ 86 w 86"/>
                  <a:gd name="T1" fmla="*/ 10 h 85"/>
                  <a:gd name="T2" fmla="*/ 40 w 86"/>
                  <a:gd name="T3" fmla="*/ 0 h 85"/>
                  <a:gd name="T4" fmla="*/ 0 w 86"/>
                  <a:gd name="T5" fmla="*/ 8 h 85"/>
                  <a:gd name="T6" fmla="*/ 86 w 86"/>
                  <a:gd name="T7" fmla="*/ 85 h 85"/>
                  <a:gd name="T8" fmla="*/ 86 w 86"/>
                  <a:gd name="T9" fmla="*/ 10 h 85"/>
                </a:gdLst>
                <a:ahLst/>
                <a:cxnLst>
                  <a:cxn ang="0">
                    <a:pos x="T0" y="T1"/>
                  </a:cxn>
                  <a:cxn ang="0">
                    <a:pos x="T2" y="T3"/>
                  </a:cxn>
                  <a:cxn ang="0">
                    <a:pos x="T4" y="T5"/>
                  </a:cxn>
                  <a:cxn ang="0">
                    <a:pos x="T6" y="T7"/>
                  </a:cxn>
                  <a:cxn ang="0">
                    <a:pos x="T8" y="T9"/>
                  </a:cxn>
                </a:cxnLst>
                <a:rect l="0" t="0" r="r" b="b"/>
                <a:pathLst>
                  <a:path w="86" h="85">
                    <a:moveTo>
                      <a:pt x="86" y="10"/>
                    </a:moveTo>
                    <a:cubicBezTo>
                      <a:pt x="71" y="4"/>
                      <a:pt x="56" y="0"/>
                      <a:pt x="40" y="0"/>
                    </a:cubicBezTo>
                    <a:cubicBezTo>
                      <a:pt x="26" y="0"/>
                      <a:pt x="13" y="3"/>
                      <a:pt x="0" y="8"/>
                    </a:cubicBezTo>
                    <a:cubicBezTo>
                      <a:pt x="3" y="10"/>
                      <a:pt x="82" y="82"/>
                      <a:pt x="86" y="85"/>
                    </a:cubicBezTo>
                    <a:cubicBezTo>
                      <a:pt x="86" y="80"/>
                      <a:pt x="86" y="12"/>
                      <a:pt x="86" y="10"/>
                    </a:cubicBezTo>
                    <a:close/>
                  </a:path>
                </a:pathLst>
              </a:custGeom>
              <a:grp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sp>
            <p:nvSpPr>
              <p:cNvPr id="81" name="Freeform 46">
                <a:extLst>
                  <a:ext uri="{FF2B5EF4-FFF2-40B4-BE49-F238E27FC236}">
                    <a16:creationId xmlns:a16="http://schemas.microsoft.com/office/drawing/2014/main" id="{9B410194-2816-4803-92D8-5597A324AE71}"/>
                  </a:ext>
                </a:extLst>
              </p:cNvPr>
              <p:cNvSpPr/>
              <p:nvPr/>
            </p:nvSpPr>
            <p:spPr bwMode="auto">
              <a:xfrm>
                <a:off x="1190626" y="1581150"/>
                <a:ext cx="196850" cy="406400"/>
              </a:xfrm>
              <a:custGeom>
                <a:avLst/>
                <a:gdLst>
                  <a:gd name="T0" fmla="*/ 47 w 47"/>
                  <a:gd name="T1" fmla="*/ 97 h 97"/>
                  <a:gd name="T2" fmla="*/ 47 w 47"/>
                  <a:gd name="T3" fmla="*/ 0 h 97"/>
                  <a:gd name="T4" fmla="*/ 0 w 47"/>
                  <a:gd name="T5" fmla="*/ 42 h 97"/>
                  <a:gd name="T6" fmla="*/ 47 w 47"/>
                  <a:gd name="T7" fmla="*/ 97 h 97"/>
                </a:gdLst>
                <a:ahLst/>
                <a:cxnLst>
                  <a:cxn ang="0">
                    <a:pos x="T0" y="T1"/>
                  </a:cxn>
                  <a:cxn ang="0">
                    <a:pos x="T2" y="T3"/>
                  </a:cxn>
                  <a:cxn ang="0">
                    <a:pos x="T4" y="T5"/>
                  </a:cxn>
                  <a:cxn ang="0">
                    <a:pos x="T6" y="T7"/>
                  </a:cxn>
                </a:cxnLst>
                <a:rect l="0" t="0" r="r" b="b"/>
                <a:pathLst>
                  <a:path w="47" h="97">
                    <a:moveTo>
                      <a:pt x="47" y="97"/>
                    </a:moveTo>
                    <a:cubicBezTo>
                      <a:pt x="47" y="92"/>
                      <a:pt x="47" y="5"/>
                      <a:pt x="47" y="0"/>
                    </a:cubicBezTo>
                    <a:cubicBezTo>
                      <a:pt x="43" y="3"/>
                      <a:pt x="2" y="41"/>
                      <a:pt x="0" y="42"/>
                    </a:cubicBezTo>
                    <a:cubicBezTo>
                      <a:pt x="9" y="65"/>
                      <a:pt x="26" y="84"/>
                      <a:pt x="47" y="97"/>
                    </a:cubicBezTo>
                    <a:close/>
                  </a:path>
                </a:pathLst>
              </a:custGeom>
              <a:grp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sp>
            <p:nvSpPr>
              <p:cNvPr id="82" name="Freeform 47">
                <a:extLst>
                  <a:ext uri="{FF2B5EF4-FFF2-40B4-BE49-F238E27FC236}">
                    <a16:creationId xmlns:a16="http://schemas.microsoft.com/office/drawing/2014/main" id="{E0170A1A-06AA-4132-AD28-779E391C245C}"/>
                  </a:ext>
                </a:extLst>
              </p:cNvPr>
              <p:cNvSpPr/>
              <p:nvPr/>
            </p:nvSpPr>
            <p:spPr bwMode="auto">
              <a:xfrm>
                <a:off x="1157288" y="1166813"/>
                <a:ext cx="436563" cy="539750"/>
              </a:xfrm>
              <a:custGeom>
                <a:avLst/>
                <a:gdLst>
                  <a:gd name="T0" fmla="*/ 0 w 104"/>
                  <a:gd name="T1" fmla="*/ 100 h 129"/>
                  <a:gd name="T2" fmla="*/ 4 w 104"/>
                  <a:gd name="T3" fmla="*/ 129 h 129"/>
                  <a:gd name="T4" fmla="*/ 104 w 104"/>
                  <a:gd name="T5" fmla="*/ 38 h 129"/>
                  <a:gd name="T6" fmla="*/ 61 w 104"/>
                  <a:gd name="T7" fmla="*/ 0 h 129"/>
                  <a:gd name="T8" fmla="*/ 0 w 104"/>
                  <a:gd name="T9" fmla="*/ 100 h 129"/>
                </a:gdLst>
                <a:ahLst/>
                <a:cxnLst>
                  <a:cxn ang="0">
                    <a:pos x="T0" y="T1"/>
                  </a:cxn>
                  <a:cxn ang="0">
                    <a:pos x="T2" y="T3"/>
                  </a:cxn>
                  <a:cxn ang="0">
                    <a:pos x="T4" y="T5"/>
                  </a:cxn>
                  <a:cxn ang="0">
                    <a:pos x="T6" y="T7"/>
                  </a:cxn>
                  <a:cxn ang="0">
                    <a:pos x="T8" y="T9"/>
                  </a:cxn>
                </a:cxnLst>
                <a:rect l="0" t="0" r="r" b="b"/>
                <a:pathLst>
                  <a:path w="104" h="129">
                    <a:moveTo>
                      <a:pt x="0" y="100"/>
                    </a:moveTo>
                    <a:cubicBezTo>
                      <a:pt x="0" y="109"/>
                      <a:pt x="2" y="119"/>
                      <a:pt x="4" y="129"/>
                    </a:cubicBezTo>
                    <a:cubicBezTo>
                      <a:pt x="7" y="126"/>
                      <a:pt x="102" y="40"/>
                      <a:pt x="104" y="38"/>
                    </a:cubicBezTo>
                    <a:cubicBezTo>
                      <a:pt x="102" y="37"/>
                      <a:pt x="63" y="1"/>
                      <a:pt x="61" y="0"/>
                    </a:cubicBezTo>
                    <a:cubicBezTo>
                      <a:pt x="24" y="19"/>
                      <a:pt x="0" y="57"/>
                      <a:pt x="0" y="100"/>
                    </a:cubicBezTo>
                    <a:close/>
                  </a:path>
                </a:pathLst>
              </a:custGeom>
              <a:grp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sp>
            <p:nvSpPr>
              <p:cNvPr id="83" name="Freeform 48">
                <a:extLst>
                  <a:ext uri="{FF2B5EF4-FFF2-40B4-BE49-F238E27FC236}">
                    <a16:creationId xmlns:a16="http://schemas.microsoft.com/office/drawing/2014/main" id="{B8CA7B1E-13DF-4BBB-B893-3E0C9C3DCBAF}"/>
                  </a:ext>
                </a:extLst>
              </p:cNvPr>
              <p:cNvSpPr/>
              <p:nvPr/>
            </p:nvSpPr>
            <p:spPr bwMode="auto">
              <a:xfrm>
                <a:off x="1438276" y="1790700"/>
                <a:ext cx="615950" cy="265112"/>
              </a:xfrm>
              <a:custGeom>
                <a:avLst/>
                <a:gdLst>
                  <a:gd name="T0" fmla="*/ 0 w 147"/>
                  <a:gd name="T1" fmla="*/ 0 h 63"/>
                  <a:gd name="T2" fmla="*/ 0 w 147"/>
                  <a:gd name="T3" fmla="*/ 53 h 63"/>
                  <a:gd name="T4" fmla="*/ 35 w 147"/>
                  <a:gd name="T5" fmla="*/ 63 h 63"/>
                  <a:gd name="T6" fmla="*/ 56 w 147"/>
                  <a:gd name="T7" fmla="*/ 63 h 63"/>
                  <a:gd name="T8" fmla="*/ 147 w 147"/>
                  <a:gd name="T9" fmla="*/ 0 h 63"/>
                  <a:gd name="T10" fmla="*/ 0 w 147"/>
                  <a:gd name="T11" fmla="*/ 0 h 63"/>
                </a:gdLst>
                <a:ahLst/>
                <a:cxnLst>
                  <a:cxn ang="0">
                    <a:pos x="T0" y="T1"/>
                  </a:cxn>
                  <a:cxn ang="0">
                    <a:pos x="T2" y="T3"/>
                  </a:cxn>
                  <a:cxn ang="0">
                    <a:pos x="T4" y="T5"/>
                  </a:cxn>
                  <a:cxn ang="0">
                    <a:pos x="T6" y="T7"/>
                  </a:cxn>
                  <a:cxn ang="0">
                    <a:pos x="T8" y="T9"/>
                  </a:cxn>
                  <a:cxn ang="0">
                    <a:pos x="T10" y="T11"/>
                  </a:cxn>
                </a:cxnLst>
                <a:rect l="0" t="0" r="r" b="b"/>
                <a:pathLst>
                  <a:path w="147" h="63">
                    <a:moveTo>
                      <a:pt x="0" y="0"/>
                    </a:moveTo>
                    <a:cubicBezTo>
                      <a:pt x="0" y="2"/>
                      <a:pt x="0" y="52"/>
                      <a:pt x="0" y="53"/>
                    </a:cubicBezTo>
                    <a:cubicBezTo>
                      <a:pt x="11" y="58"/>
                      <a:pt x="23" y="62"/>
                      <a:pt x="35" y="63"/>
                    </a:cubicBezTo>
                    <a:cubicBezTo>
                      <a:pt x="56" y="63"/>
                      <a:pt x="56" y="63"/>
                      <a:pt x="56" y="63"/>
                    </a:cubicBezTo>
                    <a:cubicBezTo>
                      <a:pt x="95" y="59"/>
                      <a:pt x="129" y="35"/>
                      <a:pt x="147" y="0"/>
                    </a:cubicBezTo>
                    <a:cubicBezTo>
                      <a:pt x="143" y="0"/>
                      <a:pt x="2" y="0"/>
                      <a:pt x="0" y="0"/>
                    </a:cubicBezTo>
                    <a:close/>
                  </a:path>
                </a:pathLst>
              </a:custGeom>
              <a:grp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sp>
            <p:nvSpPr>
              <p:cNvPr id="84" name="Freeform 49">
                <a:extLst>
                  <a:ext uri="{FF2B5EF4-FFF2-40B4-BE49-F238E27FC236}">
                    <a16:creationId xmlns:a16="http://schemas.microsoft.com/office/drawing/2014/main" id="{30D422A0-0493-4D7F-BB53-4550591573B6}"/>
                  </a:ext>
                </a:extLst>
              </p:cNvPr>
              <p:cNvSpPr/>
              <p:nvPr/>
            </p:nvSpPr>
            <p:spPr bwMode="auto">
              <a:xfrm>
                <a:off x="1874838" y="1182688"/>
                <a:ext cx="227013" cy="558800"/>
              </a:xfrm>
              <a:custGeom>
                <a:avLst/>
                <a:gdLst>
                  <a:gd name="T0" fmla="*/ 0 w 54"/>
                  <a:gd name="T1" fmla="*/ 0 h 133"/>
                  <a:gd name="T2" fmla="*/ 0 w 54"/>
                  <a:gd name="T3" fmla="*/ 133 h 133"/>
                  <a:gd name="T4" fmla="*/ 48 w 54"/>
                  <a:gd name="T5" fmla="*/ 133 h 133"/>
                  <a:gd name="T6" fmla="*/ 54 w 54"/>
                  <a:gd name="T7" fmla="*/ 96 h 133"/>
                  <a:gd name="T8" fmla="*/ 0 w 54"/>
                  <a:gd name="T9" fmla="*/ 0 h 133"/>
                </a:gdLst>
                <a:ahLst/>
                <a:cxnLst>
                  <a:cxn ang="0">
                    <a:pos x="T0" y="T1"/>
                  </a:cxn>
                  <a:cxn ang="0">
                    <a:pos x="T2" y="T3"/>
                  </a:cxn>
                  <a:cxn ang="0">
                    <a:pos x="T4" y="T5"/>
                  </a:cxn>
                  <a:cxn ang="0">
                    <a:pos x="T6" y="T7"/>
                  </a:cxn>
                  <a:cxn ang="0">
                    <a:pos x="T8" y="T9"/>
                  </a:cxn>
                </a:cxnLst>
                <a:rect l="0" t="0" r="r" b="b"/>
                <a:pathLst>
                  <a:path w="54" h="133">
                    <a:moveTo>
                      <a:pt x="0" y="0"/>
                    </a:moveTo>
                    <a:cubicBezTo>
                      <a:pt x="0" y="4"/>
                      <a:pt x="0" y="130"/>
                      <a:pt x="0" y="133"/>
                    </a:cubicBezTo>
                    <a:cubicBezTo>
                      <a:pt x="2" y="133"/>
                      <a:pt x="46" y="133"/>
                      <a:pt x="48" y="133"/>
                    </a:cubicBezTo>
                    <a:cubicBezTo>
                      <a:pt x="52" y="121"/>
                      <a:pt x="54" y="108"/>
                      <a:pt x="54" y="96"/>
                    </a:cubicBezTo>
                    <a:cubicBezTo>
                      <a:pt x="54" y="57"/>
                      <a:pt x="33" y="20"/>
                      <a:pt x="0" y="0"/>
                    </a:cubicBezTo>
                    <a:close/>
                  </a:path>
                </a:pathLst>
              </a:custGeom>
              <a:grp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grpSp>
        <p:sp>
          <p:nvSpPr>
            <p:cNvPr id="56" name="Freeform 5">
              <a:extLst>
                <a:ext uri="{FF2B5EF4-FFF2-40B4-BE49-F238E27FC236}">
                  <a16:creationId xmlns:a16="http://schemas.microsoft.com/office/drawing/2014/main" id="{1D8E6478-900A-4BCB-AC45-7778FD53FA62}"/>
                </a:ext>
              </a:extLst>
            </p:cNvPr>
            <p:cNvSpPr>
              <a:spLocks noEditPoints="1"/>
            </p:cNvSpPr>
            <p:nvPr/>
          </p:nvSpPr>
          <p:spPr bwMode="auto">
            <a:xfrm>
              <a:off x="10881732" y="2427743"/>
              <a:ext cx="703118" cy="700075"/>
            </a:xfrm>
            <a:custGeom>
              <a:avLst/>
              <a:gdLst>
                <a:gd name="T0" fmla="*/ 168 w 175"/>
                <a:gd name="T1" fmla="*/ 53 h 174"/>
                <a:gd name="T2" fmla="*/ 149 w 175"/>
                <a:gd name="T3" fmla="*/ 25 h 174"/>
                <a:gd name="T4" fmla="*/ 121 w 175"/>
                <a:gd name="T5" fmla="*/ 6 h 174"/>
                <a:gd name="T6" fmla="*/ 87 w 175"/>
                <a:gd name="T7" fmla="*/ 0 h 174"/>
                <a:gd name="T8" fmla="*/ 53 w 175"/>
                <a:gd name="T9" fmla="*/ 6 h 174"/>
                <a:gd name="T10" fmla="*/ 26 w 175"/>
                <a:gd name="T11" fmla="*/ 25 h 174"/>
                <a:gd name="T12" fmla="*/ 7 w 175"/>
                <a:gd name="T13" fmla="*/ 53 h 174"/>
                <a:gd name="T14" fmla="*/ 0 w 175"/>
                <a:gd name="T15" fmla="*/ 87 h 174"/>
                <a:gd name="T16" fmla="*/ 7 w 175"/>
                <a:gd name="T17" fmla="*/ 121 h 174"/>
                <a:gd name="T18" fmla="*/ 26 w 175"/>
                <a:gd name="T19" fmla="*/ 149 h 174"/>
                <a:gd name="T20" fmla="*/ 53 w 175"/>
                <a:gd name="T21" fmla="*/ 167 h 174"/>
                <a:gd name="T22" fmla="*/ 87 w 175"/>
                <a:gd name="T23" fmla="*/ 174 h 174"/>
                <a:gd name="T24" fmla="*/ 121 w 175"/>
                <a:gd name="T25" fmla="*/ 167 h 174"/>
                <a:gd name="T26" fmla="*/ 149 w 175"/>
                <a:gd name="T27" fmla="*/ 149 h 174"/>
                <a:gd name="T28" fmla="*/ 168 w 175"/>
                <a:gd name="T29" fmla="*/ 121 h 174"/>
                <a:gd name="T30" fmla="*/ 175 w 175"/>
                <a:gd name="T31" fmla="*/ 87 h 174"/>
                <a:gd name="T32" fmla="*/ 162 w 175"/>
                <a:gd name="T33" fmla="*/ 86 h 174"/>
                <a:gd name="T34" fmla="*/ 108 w 175"/>
                <a:gd name="T35" fmla="*/ 80 h 174"/>
                <a:gd name="T36" fmla="*/ 145 w 175"/>
                <a:gd name="T37" fmla="*/ 40 h 174"/>
                <a:gd name="T38" fmla="*/ 137 w 175"/>
                <a:gd name="T39" fmla="*/ 31 h 174"/>
                <a:gd name="T40" fmla="*/ 70 w 175"/>
                <a:gd name="T41" fmla="*/ 14 h 174"/>
                <a:gd name="T42" fmla="*/ 137 w 175"/>
                <a:gd name="T43" fmla="*/ 31 h 174"/>
                <a:gd name="T44" fmla="*/ 70 w 175"/>
                <a:gd name="T45" fmla="*/ 14 h 174"/>
                <a:gd name="T46" fmla="*/ 70 w 175"/>
                <a:gd name="T47" fmla="*/ 14 h 174"/>
                <a:gd name="T48" fmla="*/ 83 w 175"/>
                <a:gd name="T49" fmla="*/ 62 h 174"/>
                <a:gd name="T50" fmla="*/ 56 w 175"/>
                <a:gd name="T51" fmla="*/ 19 h 174"/>
                <a:gd name="T52" fmla="*/ 13 w 175"/>
                <a:gd name="T53" fmla="*/ 85 h 174"/>
                <a:gd name="T54" fmla="*/ 96 w 175"/>
                <a:gd name="T55" fmla="*/ 87 h 174"/>
                <a:gd name="T56" fmla="*/ 32 w 175"/>
                <a:gd name="T57" fmla="*/ 137 h 174"/>
                <a:gd name="T58" fmla="*/ 13 w 175"/>
                <a:gd name="T59" fmla="*/ 87 h 174"/>
                <a:gd name="T60" fmla="*/ 40 w 175"/>
                <a:gd name="T61" fmla="*/ 144 h 174"/>
                <a:gd name="T62" fmla="*/ 100 w 175"/>
                <a:gd name="T63" fmla="*/ 99 h 174"/>
                <a:gd name="T64" fmla="*/ 117 w 175"/>
                <a:gd name="T65" fmla="*/ 156 h 174"/>
                <a:gd name="T66" fmla="*/ 129 w 175"/>
                <a:gd name="T67" fmla="*/ 149 h 174"/>
                <a:gd name="T68" fmla="*/ 161 w 175"/>
                <a:gd name="T69" fmla="*/ 99 h 1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75" h="174">
                  <a:moveTo>
                    <a:pt x="173" y="69"/>
                  </a:moveTo>
                  <a:cubicBezTo>
                    <a:pt x="172" y="64"/>
                    <a:pt x="170" y="58"/>
                    <a:pt x="168" y="53"/>
                  </a:cubicBezTo>
                  <a:cubicBezTo>
                    <a:pt x="166" y="48"/>
                    <a:pt x="163" y="43"/>
                    <a:pt x="160" y="38"/>
                  </a:cubicBezTo>
                  <a:cubicBezTo>
                    <a:pt x="157" y="33"/>
                    <a:pt x="153" y="29"/>
                    <a:pt x="149" y="25"/>
                  </a:cubicBezTo>
                  <a:cubicBezTo>
                    <a:pt x="145" y="21"/>
                    <a:pt x="141" y="18"/>
                    <a:pt x="136" y="14"/>
                  </a:cubicBezTo>
                  <a:cubicBezTo>
                    <a:pt x="132" y="11"/>
                    <a:pt x="127" y="9"/>
                    <a:pt x="121" y="6"/>
                  </a:cubicBezTo>
                  <a:cubicBezTo>
                    <a:pt x="116" y="4"/>
                    <a:pt x="111" y="2"/>
                    <a:pt x="105" y="1"/>
                  </a:cubicBezTo>
                  <a:cubicBezTo>
                    <a:pt x="99" y="0"/>
                    <a:pt x="93" y="0"/>
                    <a:pt x="87" y="0"/>
                  </a:cubicBezTo>
                  <a:cubicBezTo>
                    <a:pt x="82" y="0"/>
                    <a:pt x="76" y="0"/>
                    <a:pt x="70" y="1"/>
                  </a:cubicBezTo>
                  <a:cubicBezTo>
                    <a:pt x="64" y="2"/>
                    <a:pt x="59" y="4"/>
                    <a:pt x="53" y="6"/>
                  </a:cubicBezTo>
                  <a:cubicBezTo>
                    <a:pt x="48" y="9"/>
                    <a:pt x="43" y="11"/>
                    <a:pt x="39" y="14"/>
                  </a:cubicBezTo>
                  <a:cubicBezTo>
                    <a:pt x="34" y="18"/>
                    <a:pt x="30" y="21"/>
                    <a:pt x="26" y="25"/>
                  </a:cubicBezTo>
                  <a:cubicBezTo>
                    <a:pt x="22" y="29"/>
                    <a:pt x="18" y="33"/>
                    <a:pt x="15" y="38"/>
                  </a:cubicBezTo>
                  <a:cubicBezTo>
                    <a:pt x="12" y="43"/>
                    <a:pt x="9" y="48"/>
                    <a:pt x="7" y="53"/>
                  </a:cubicBezTo>
                  <a:cubicBezTo>
                    <a:pt x="5" y="58"/>
                    <a:pt x="3" y="64"/>
                    <a:pt x="2" y="69"/>
                  </a:cubicBezTo>
                  <a:cubicBezTo>
                    <a:pt x="1" y="75"/>
                    <a:pt x="0" y="81"/>
                    <a:pt x="0" y="87"/>
                  </a:cubicBezTo>
                  <a:cubicBezTo>
                    <a:pt x="0" y="93"/>
                    <a:pt x="1" y="99"/>
                    <a:pt x="2" y="105"/>
                  </a:cubicBezTo>
                  <a:cubicBezTo>
                    <a:pt x="3" y="110"/>
                    <a:pt x="5" y="116"/>
                    <a:pt x="7" y="121"/>
                  </a:cubicBezTo>
                  <a:cubicBezTo>
                    <a:pt x="9" y="126"/>
                    <a:pt x="12" y="131"/>
                    <a:pt x="15" y="136"/>
                  </a:cubicBezTo>
                  <a:cubicBezTo>
                    <a:pt x="18" y="140"/>
                    <a:pt x="22" y="145"/>
                    <a:pt x="26" y="149"/>
                  </a:cubicBezTo>
                  <a:cubicBezTo>
                    <a:pt x="30" y="153"/>
                    <a:pt x="34" y="156"/>
                    <a:pt x="39" y="159"/>
                  </a:cubicBezTo>
                  <a:cubicBezTo>
                    <a:pt x="43" y="163"/>
                    <a:pt x="48" y="165"/>
                    <a:pt x="53" y="167"/>
                  </a:cubicBezTo>
                  <a:cubicBezTo>
                    <a:pt x="59" y="170"/>
                    <a:pt x="64" y="171"/>
                    <a:pt x="70" y="173"/>
                  </a:cubicBezTo>
                  <a:cubicBezTo>
                    <a:pt x="76" y="174"/>
                    <a:pt x="82" y="174"/>
                    <a:pt x="87" y="174"/>
                  </a:cubicBezTo>
                  <a:cubicBezTo>
                    <a:pt x="93" y="174"/>
                    <a:pt x="99" y="174"/>
                    <a:pt x="105" y="173"/>
                  </a:cubicBezTo>
                  <a:cubicBezTo>
                    <a:pt x="111" y="171"/>
                    <a:pt x="116" y="170"/>
                    <a:pt x="121" y="167"/>
                  </a:cubicBezTo>
                  <a:cubicBezTo>
                    <a:pt x="127" y="165"/>
                    <a:pt x="132" y="163"/>
                    <a:pt x="136" y="159"/>
                  </a:cubicBezTo>
                  <a:cubicBezTo>
                    <a:pt x="141" y="156"/>
                    <a:pt x="145" y="153"/>
                    <a:pt x="149" y="149"/>
                  </a:cubicBezTo>
                  <a:cubicBezTo>
                    <a:pt x="153" y="145"/>
                    <a:pt x="157" y="140"/>
                    <a:pt x="160" y="136"/>
                  </a:cubicBezTo>
                  <a:cubicBezTo>
                    <a:pt x="163" y="131"/>
                    <a:pt x="166" y="126"/>
                    <a:pt x="168" y="121"/>
                  </a:cubicBezTo>
                  <a:cubicBezTo>
                    <a:pt x="170" y="116"/>
                    <a:pt x="172" y="110"/>
                    <a:pt x="173" y="105"/>
                  </a:cubicBezTo>
                  <a:cubicBezTo>
                    <a:pt x="174" y="99"/>
                    <a:pt x="175" y="93"/>
                    <a:pt x="175" y="87"/>
                  </a:cubicBezTo>
                  <a:cubicBezTo>
                    <a:pt x="175" y="81"/>
                    <a:pt x="174" y="75"/>
                    <a:pt x="173" y="69"/>
                  </a:cubicBezTo>
                  <a:close/>
                  <a:moveTo>
                    <a:pt x="162" y="86"/>
                  </a:moveTo>
                  <a:cubicBezTo>
                    <a:pt x="161" y="86"/>
                    <a:pt x="136" y="81"/>
                    <a:pt x="110" y="84"/>
                  </a:cubicBezTo>
                  <a:cubicBezTo>
                    <a:pt x="110" y="82"/>
                    <a:pt x="109" y="81"/>
                    <a:pt x="108" y="80"/>
                  </a:cubicBezTo>
                  <a:cubicBezTo>
                    <a:pt x="107" y="76"/>
                    <a:pt x="105" y="73"/>
                    <a:pt x="104" y="69"/>
                  </a:cubicBezTo>
                  <a:cubicBezTo>
                    <a:pt x="133" y="57"/>
                    <a:pt x="145" y="40"/>
                    <a:pt x="145" y="40"/>
                  </a:cubicBezTo>
                  <a:cubicBezTo>
                    <a:pt x="156" y="52"/>
                    <a:pt x="162" y="68"/>
                    <a:pt x="162" y="86"/>
                  </a:cubicBezTo>
                  <a:close/>
                  <a:moveTo>
                    <a:pt x="137" y="31"/>
                  </a:moveTo>
                  <a:cubicBezTo>
                    <a:pt x="137" y="31"/>
                    <a:pt x="126" y="47"/>
                    <a:pt x="98" y="58"/>
                  </a:cubicBezTo>
                  <a:cubicBezTo>
                    <a:pt x="85" y="35"/>
                    <a:pt x="71" y="16"/>
                    <a:pt x="70" y="14"/>
                  </a:cubicBezTo>
                  <a:cubicBezTo>
                    <a:pt x="76" y="13"/>
                    <a:pt x="81" y="12"/>
                    <a:pt x="87" y="12"/>
                  </a:cubicBezTo>
                  <a:cubicBezTo>
                    <a:pt x="106" y="12"/>
                    <a:pt x="124" y="19"/>
                    <a:pt x="137" y="31"/>
                  </a:cubicBezTo>
                  <a:close/>
                  <a:moveTo>
                    <a:pt x="70" y="14"/>
                  </a:moveTo>
                  <a:cubicBezTo>
                    <a:pt x="70" y="14"/>
                    <a:pt x="70" y="14"/>
                    <a:pt x="70" y="14"/>
                  </a:cubicBezTo>
                  <a:cubicBezTo>
                    <a:pt x="70" y="14"/>
                    <a:pt x="69" y="15"/>
                    <a:pt x="69" y="15"/>
                  </a:cubicBezTo>
                  <a:cubicBezTo>
                    <a:pt x="69" y="15"/>
                    <a:pt x="70" y="15"/>
                    <a:pt x="70" y="14"/>
                  </a:cubicBezTo>
                  <a:close/>
                  <a:moveTo>
                    <a:pt x="56" y="19"/>
                  </a:moveTo>
                  <a:cubicBezTo>
                    <a:pt x="57" y="21"/>
                    <a:pt x="70" y="39"/>
                    <a:pt x="83" y="62"/>
                  </a:cubicBezTo>
                  <a:cubicBezTo>
                    <a:pt x="47" y="72"/>
                    <a:pt x="16" y="72"/>
                    <a:pt x="14" y="72"/>
                  </a:cubicBezTo>
                  <a:cubicBezTo>
                    <a:pt x="19" y="48"/>
                    <a:pt x="35" y="29"/>
                    <a:pt x="56" y="19"/>
                  </a:cubicBezTo>
                  <a:close/>
                  <a:moveTo>
                    <a:pt x="13" y="87"/>
                  </a:moveTo>
                  <a:cubicBezTo>
                    <a:pt x="13" y="86"/>
                    <a:pt x="13" y="85"/>
                    <a:pt x="13" y="85"/>
                  </a:cubicBezTo>
                  <a:cubicBezTo>
                    <a:pt x="14" y="85"/>
                    <a:pt x="51" y="85"/>
                    <a:pt x="90" y="74"/>
                  </a:cubicBezTo>
                  <a:cubicBezTo>
                    <a:pt x="92" y="78"/>
                    <a:pt x="94" y="82"/>
                    <a:pt x="96" y="87"/>
                  </a:cubicBezTo>
                  <a:cubicBezTo>
                    <a:pt x="95" y="87"/>
                    <a:pt x="94" y="87"/>
                    <a:pt x="93" y="88"/>
                  </a:cubicBezTo>
                  <a:cubicBezTo>
                    <a:pt x="52" y="101"/>
                    <a:pt x="32" y="137"/>
                    <a:pt x="32" y="137"/>
                  </a:cubicBezTo>
                  <a:cubicBezTo>
                    <a:pt x="32" y="137"/>
                    <a:pt x="32" y="137"/>
                    <a:pt x="32" y="137"/>
                  </a:cubicBezTo>
                  <a:cubicBezTo>
                    <a:pt x="20" y="124"/>
                    <a:pt x="13" y="106"/>
                    <a:pt x="13" y="87"/>
                  </a:cubicBezTo>
                  <a:close/>
                  <a:moveTo>
                    <a:pt x="87" y="162"/>
                  </a:moveTo>
                  <a:cubicBezTo>
                    <a:pt x="69" y="162"/>
                    <a:pt x="53" y="155"/>
                    <a:pt x="40" y="144"/>
                  </a:cubicBezTo>
                  <a:cubicBezTo>
                    <a:pt x="41" y="145"/>
                    <a:pt x="42" y="146"/>
                    <a:pt x="42" y="146"/>
                  </a:cubicBezTo>
                  <a:cubicBezTo>
                    <a:pt x="42" y="146"/>
                    <a:pt x="56" y="115"/>
                    <a:pt x="100" y="99"/>
                  </a:cubicBezTo>
                  <a:cubicBezTo>
                    <a:pt x="100" y="99"/>
                    <a:pt x="100" y="99"/>
                    <a:pt x="101" y="99"/>
                  </a:cubicBezTo>
                  <a:cubicBezTo>
                    <a:pt x="111" y="126"/>
                    <a:pt x="115" y="149"/>
                    <a:pt x="117" y="156"/>
                  </a:cubicBezTo>
                  <a:cubicBezTo>
                    <a:pt x="108" y="159"/>
                    <a:pt x="98" y="162"/>
                    <a:pt x="87" y="162"/>
                  </a:cubicBezTo>
                  <a:close/>
                  <a:moveTo>
                    <a:pt x="129" y="149"/>
                  </a:moveTo>
                  <a:cubicBezTo>
                    <a:pt x="128" y="144"/>
                    <a:pt x="124" y="122"/>
                    <a:pt x="115" y="96"/>
                  </a:cubicBezTo>
                  <a:cubicBezTo>
                    <a:pt x="139" y="92"/>
                    <a:pt x="160" y="98"/>
                    <a:pt x="161" y="99"/>
                  </a:cubicBezTo>
                  <a:cubicBezTo>
                    <a:pt x="158" y="120"/>
                    <a:pt x="146" y="138"/>
                    <a:pt x="129" y="149"/>
                  </a:cubicBezTo>
                  <a:close/>
                </a:path>
              </a:pathLst>
            </a:custGeom>
            <a:solidFill>
              <a:srgbClr val="CCF2EA"/>
            </a:solid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sp>
          <p:nvSpPr>
            <p:cNvPr id="57" name="Freeform 21">
              <a:extLst>
                <a:ext uri="{FF2B5EF4-FFF2-40B4-BE49-F238E27FC236}">
                  <a16:creationId xmlns:a16="http://schemas.microsoft.com/office/drawing/2014/main" id="{37FA6FE1-E0E0-4C30-BFB2-FD8DEA4ADA7D}"/>
                </a:ext>
              </a:extLst>
            </p:cNvPr>
            <p:cNvSpPr/>
            <p:nvPr/>
          </p:nvSpPr>
          <p:spPr bwMode="auto">
            <a:xfrm>
              <a:off x="10708235" y="3228263"/>
              <a:ext cx="917708" cy="913141"/>
            </a:xfrm>
            <a:custGeom>
              <a:avLst/>
              <a:gdLst>
                <a:gd name="T0" fmla="*/ 114 w 228"/>
                <a:gd name="T1" fmla="*/ 0 h 227"/>
                <a:gd name="T2" fmla="*/ 0 w 228"/>
                <a:gd name="T3" fmla="*/ 114 h 227"/>
                <a:gd name="T4" fmla="*/ 68 w 228"/>
                <a:gd name="T5" fmla="*/ 218 h 227"/>
                <a:gd name="T6" fmla="*/ 70 w 228"/>
                <a:gd name="T7" fmla="*/ 192 h 227"/>
                <a:gd name="T8" fmla="*/ 85 w 228"/>
                <a:gd name="T9" fmla="*/ 130 h 227"/>
                <a:gd name="T10" fmla="*/ 81 w 228"/>
                <a:gd name="T11" fmla="*/ 112 h 227"/>
                <a:gd name="T12" fmla="*/ 103 w 228"/>
                <a:gd name="T13" fmla="*/ 82 h 227"/>
                <a:gd name="T14" fmla="*/ 119 w 228"/>
                <a:gd name="T15" fmla="*/ 99 h 227"/>
                <a:gd name="T16" fmla="*/ 109 w 228"/>
                <a:gd name="T17" fmla="*/ 140 h 227"/>
                <a:gd name="T18" fmla="*/ 127 w 228"/>
                <a:gd name="T19" fmla="*/ 162 h 227"/>
                <a:gd name="T20" fmla="*/ 163 w 228"/>
                <a:gd name="T21" fmla="*/ 101 h 227"/>
                <a:gd name="T22" fmla="*/ 115 w 228"/>
                <a:gd name="T23" fmla="*/ 57 h 227"/>
                <a:gd name="T24" fmla="*/ 59 w 228"/>
                <a:gd name="T25" fmla="*/ 112 h 227"/>
                <a:gd name="T26" fmla="*/ 67 w 228"/>
                <a:gd name="T27" fmla="*/ 134 h 227"/>
                <a:gd name="T28" fmla="*/ 68 w 228"/>
                <a:gd name="T29" fmla="*/ 141 h 227"/>
                <a:gd name="T30" fmla="*/ 66 w 228"/>
                <a:gd name="T31" fmla="*/ 150 h 227"/>
                <a:gd name="T32" fmla="*/ 60 w 228"/>
                <a:gd name="T33" fmla="*/ 153 h 227"/>
                <a:gd name="T34" fmla="*/ 37 w 228"/>
                <a:gd name="T35" fmla="*/ 109 h 227"/>
                <a:gd name="T36" fmla="*/ 118 w 228"/>
                <a:gd name="T37" fmla="*/ 38 h 227"/>
                <a:gd name="T38" fmla="*/ 191 w 228"/>
                <a:gd name="T39" fmla="*/ 103 h 227"/>
                <a:gd name="T40" fmla="*/ 129 w 228"/>
                <a:gd name="T41" fmla="*/ 181 h 227"/>
                <a:gd name="T42" fmla="*/ 101 w 228"/>
                <a:gd name="T43" fmla="*/ 167 h 227"/>
                <a:gd name="T44" fmla="*/ 93 w 228"/>
                <a:gd name="T45" fmla="*/ 198 h 227"/>
                <a:gd name="T46" fmla="*/ 82 w 228"/>
                <a:gd name="T47" fmla="*/ 223 h 227"/>
                <a:gd name="T48" fmla="*/ 114 w 228"/>
                <a:gd name="T49" fmla="*/ 227 h 227"/>
                <a:gd name="T50" fmla="*/ 228 w 228"/>
                <a:gd name="T51" fmla="*/ 114 h 227"/>
                <a:gd name="T52" fmla="*/ 114 w 228"/>
                <a:gd name="T53" fmla="*/ 0 h 2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228" h="227">
                  <a:moveTo>
                    <a:pt x="114" y="0"/>
                  </a:moveTo>
                  <a:cubicBezTo>
                    <a:pt x="51" y="0"/>
                    <a:pt x="0" y="51"/>
                    <a:pt x="0" y="114"/>
                  </a:cubicBezTo>
                  <a:cubicBezTo>
                    <a:pt x="0" y="160"/>
                    <a:pt x="28" y="200"/>
                    <a:pt x="68" y="218"/>
                  </a:cubicBezTo>
                  <a:cubicBezTo>
                    <a:pt x="68" y="210"/>
                    <a:pt x="68" y="200"/>
                    <a:pt x="70" y="192"/>
                  </a:cubicBezTo>
                  <a:cubicBezTo>
                    <a:pt x="73" y="183"/>
                    <a:pt x="85" y="130"/>
                    <a:pt x="85" y="130"/>
                  </a:cubicBezTo>
                  <a:cubicBezTo>
                    <a:pt x="85" y="130"/>
                    <a:pt x="81" y="122"/>
                    <a:pt x="81" y="112"/>
                  </a:cubicBezTo>
                  <a:cubicBezTo>
                    <a:pt x="81" y="95"/>
                    <a:pt x="91" y="82"/>
                    <a:pt x="103" y="82"/>
                  </a:cubicBezTo>
                  <a:cubicBezTo>
                    <a:pt x="114" y="82"/>
                    <a:pt x="119" y="90"/>
                    <a:pt x="119" y="99"/>
                  </a:cubicBezTo>
                  <a:cubicBezTo>
                    <a:pt x="119" y="110"/>
                    <a:pt x="112" y="125"/>
                    <a:pt x="109" y="140"/>
                  </a:cubicBezTo>
                  <a:cubicBezTo>
                    <a:pt x="106" y="152"/>
                    <a:pt x="115" y="162"/>
                    <a:pt x="127" y="162"/>
                  </a:cubicBezTo>
                  <a:cubicBezTo>
                    <a:pt x="148" y="162"/>
                    <a:pt x="163" y="134"/>
                    <a:pt x="163" y="101"/>
                  </a:cubicBezTo>
                  <a:cubicBezTo>
                    <a:pt x="163" y="76"/>
                    <a:pt x="146" y="57"/>
                    <a:pt x="115" y="57"/>
                  </a:cubicBezTo>
                  <a:cubicBezTo>
                    <a:pt x="81" y="57"/>
                    <a:pt x="59" y="83"/>
                    <a:pt x="59" y="112"/>
                  </a:cubicBezTo>
                  <a:cubicBezTo>
                    <a:pt x="59" y="122"/>
                    <a:pt x="62" y="129"/>
                    <a:pt x="67" y="134"/>
                  </a:cubicBezTo>
                  <a:cubicBezTo>
                    <a:pt x="69" y="137"/>
                    <a:pt x="69" y="138"/>
                    <a:pt x="68" y="141"/>
                  </a:cubicBezTo>
                  <a:cubicBezTo>
                    <a:pt x="68" y="143"/>
                    <a:pt x="67" y="148"/>
                    <a:pt x="66" y="150"/>
                  </a:cubicBezTo>
                  <a:cubicBezTo>
                    <a:pt x="65" y="153"/>
                    <a:pt x="63" y="154"/>
                    <a:pt x="60" y="153"/>
                  </a:cubicBezTo>
                  <a:cubicBezTo>
                    <a:pt x="44" y="146"/>
                    <a:pt x="37" y="129"/>
                    <a:pt x="37" y="109"/>
                  </a:cubicBezTo>
                  <a:cubicBezTo>
                    <a:pt x="37" y="77"/>
                    <a:pt x="64" y="38"/>
                    <a:pt x="118" y="38"/>
                  </a:cubicBezTo>
                  <a:cubicBezTo>
                    <a:pt x="162" y="38"/>
                    <a:pt x="191" y="70"/>
                    <a:pt x="191" y="103"/>
                  </a:cubicBezTo>
                  <a:cubicBezTo>
                    <a:pt x="191" y="148"/>
                    <a:pt x="166" y="181"/>
                    <a:pt x="129" y="181"/>
                  </a:cubicBezTo>
                  <a:cubicBezTo>
                    <a:pt x="117" y="181"/>
                    <a:pt x="105" y="175"/>
                    <a:pt x="101" y="167"/>
                  </a:cubicBezTo>
                  <a:cubicBezTo>
                    <a:pt x="101" y="167"/>
                    <a:pt x="95" y="193"/>
                    <a:pt x="93" y="198"/>
                  </a:cubicBezTo>
                  <a:cubicBezTo>
                    <a:pt x="91" y="207"/>
                    <a:pt x="86" y="216"/>
                    <a:pt x="82" y="223"/>
                  </a:cubicBezTo>
                  <a:cubicBezTo>
                    <a:pt x="92" y="226"/>
                    <a:pt x="103" y="227"/>
                    <a:pt x="114" y="227"/>
                  </a:cubicBezTo>
                  <a:cubicBezTo>
                    <a:pt x="177" y="227"/>
                    <a:pt x="228" y="176"/>
                    <a:pt x="228" y="114"/>
                  </a:cubicBezTo>
                  <a:cubicBezTo>
                    <a:pt x="228" y="51"/>
                    <a:pt x="177" y="0"/>
                    <a:pt x="114" y="0"/>
                  </a:cubicBezTo>
                  <a:close/>
                </a:path>
              </a:pathLst>
            </a:custGeom>
            <a:solidFill>
              <a:srgbClr val="CCF2EA"/>
            </a:solid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sp>
          <p:nvSpPr>
            <p:cNvPr id="58" name="Freeform 22">
              <a:extLst>
                <a:ext uri="{FF2B5EF4-FFF2-40B4-BE49-F238E27FC236}">
                  <a16:creationId xmlns:a16="http://schemas.microsoft.com/office/drawing/2014/main" id="{BD02BD85-3158-4875-A3E1-B9823A685247}"/>
                </a:ext>
              </a:extLst>
            </p:cNvPr>
            <p:cNvSpPr>
              <a:spLocks noEditPoints="1"/>
            </p:cNvSpPr>
            <p:nvPr/>
          </p:nvSpPr>
          <p:spPr bwMode="auto">
            <a:xfrm>
              <a:off x="8384291" y="1853986"/>
              <a:ext cx="820306" cy="818784"/>
            </a:xfrm>
            <a:custGeom>
              <a:avLst/>
              <a:gdLst>
                <a:gd name="T0" fmla="*/ 164 w 204"/>
                <a:gd name="T1" fmla="*/ 0 h 204"/>
                <a:gd name="T2" fmla="*/ 39 w 204"/>
                <a:gd name="T3" fmla="*/ 0 h 204"/>
                <a:gd name="T4" fmla="*/ 0 w 204"/>
                <a:gd name="T5" fmla="*/ 39 h 204"/>
                <a:gd name="T6" fmla="*/ 0 w 204"/>
                <a:gd name="T7" fmla="*/ 81 h 204"/>
                <a:gd name="T8" fmla="*/ 0 w 204"/>
                <a:gd name="T9" fmla="*/ 164 h 204"/>
                <a:gd name="T10" fmla="*/ 39 w 204"/>
                <a:gd name="T11" fmla="*/ 204 h 204"/>
                <a:gd name="T12" fmla="*/ 164 w 204"/>
                <a:gd name="T13" fmla="*/ 204 h 204"/>
                <a:gd name="T14" fmla="*/ 204 w 204"/>
                <a:gd name="T15" fmla="*/ 164 h 204"/>
                <a:gd name="T16" fmla="*/ 204 w 204"/>
                <a:gd name="T17" fmla="*/ 81 h 204"/>
                <a:gd name="T18" fmla="*/ 204 w 204"/>
                <a:gd name="T19" fmla="*/ 39 h 204"/>
                <a:gd name="T20" fmla="*/ 164 w 204"/>
                <a:gd name="T21" fmla="*/ 0 h 204"/>
                <a:gd name="T22" fmla="*/ 176 w 204"/>
                <a:gd name="T23" fmla="*/ 23 h 204"/>
                <a:gd name="T24" fmla="*/ 180 w 204"/>
                <a:gd name="T25" fmla="*/ 23 h 204"/>
                <a:gd name="T26" fmla="*/ 180 w 204"/>
                <a:gd name="T27" fmla="*/ 28 h 204"/>
                <a:gd name="T28" fmla="*/ 180 w 204"/>
                <a:gd name="T29" fmla="*/ 58 h 204"/>
                <a:gd name="T30" fmla="*/ 146 w 204"/>
                <a:gd name="T31" fmla="*/ 58 h 204"/>
                <a:gd name="T32" fmla="*/ 146 w 204"/>
                <a:gd name="T33" fmla="*/ 24 h 204"/>
                <a:gd name="T34" fmla="*/ 176 w 204"/>
                <a:gd name="T35" fmla="*/ 23 h 204"/>
                <a:gd name="T36" fmla="*/ 73 w 204"/>
                <a:gd name="T37" fmla="*/ 81 h 204"/>
                <a:gd name="T38" fmla="*/ 102 w 204"/>
                <a:gd name="T39" fmla="*/ 66 h 204"/>
                <a:gd name="T40" fmla="*/ 131 w 204"/>
                <a:gd name="T41" fmla="*/ 81 h 204"/>
                <a:gd name="T42" fmla="*/ 138 w 204"/>
                <a:gd name="T43" fmla="*/ 102 h 204"/>
                <a:gd name="T44" fmla="*/ 102 w 204"/>
                <a:gd name="T45" fmla="*/ 138 h 204"/>
                <a:gd name="T46" fmla="*/ 66 w 204"/>
                <a:gd name="T47" fmla="*/ 102 h 204"/>
                <a:gd name="T48" fmla="*/ 73 w 204"/>
                <a:gd name="T49" fmla="*/ 81 h 204"/>
                <a:gd name="T50" fmla="*/ 184 w 204"/>
                <a:gd name="T51" fmla="*/ 164 h 204"/>
                <a:gd name="T52" fmla="*/ 164 w 204"/>
                <a:gd name="T53" fmla="*/ 184 h 204"/>
                <a:gd name="T54" fmla="*/ 39 w 204"/>
                <a:gd name="T55" fmla="*/ 184 h 204"/>
                <a:gd name="T56" fmla="*/ 20 w 204"/>
                <a:gd name="T57" fmla="*/ 164 h 204"/>
                <a:gd name="T58" fmla="*/ 20 w 204"/>
                <a:gd name="T59" fmla="*/ 81 h 204"/>
                <a:gd name="T60" fmla="*/ 50 w 204"/>
                <a:gd name="T61" fmla="*/ 81 h 204"/>
                <a:gd name="T62" fmla="*/ 46 w 204"/>
                <a:gd name="T63" fmla="*/ 102 h 204"/>
                <a:gd name="T64" fmla="*/ 102 w 204"/>
                <a:gd name="T65" fmla="*/ 158 h 204"/>
                <a:gd name="T66" fmla="*/ 157 w 204"/>
                <a:gd name="T67" fmla="*/ 102 h 204"/>
                <a:gd name="T68" fmla="*/ 153 w 204"/>
                <a:gd name="T69" fmla="*/ 81 h 204"/>
                <a:gd name="T70" fmla="*/ 184 w 204"/>
                <a:gd name="T71" fmla="*/ 81 h 204"/>
                <a:gd name="T72" fmla="*/ 184 w 204"/>
                <a:gd name="T73" fmla="*/ 164 h 2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204" h="204">
                  <a:moveTo>
                    <a:pt x="164" y="0"/>
                  </a:moveTo>
                  <a:cubicBezTo>
                    <a:pt x="39" y="0"/>
                    <a:pt x="39" y="0"/>
                    <a:pt x="39" y="0"/>
                  </a:cubicBezTo>
                  <a:cubicBezTo>
                    <a:pt x="17" y="0"/>
                    <a:pt x="0" y="18"/>
                    <a:pt x="0" y="39"/>
                  </a:cubicBezTo>
                  <a:cubicBezTo>
                    <a:pt x="0" y="81"/>
                    <a:pt x="0" y="81"/>
                    <a:pt x="0" y="81"/>
                  </a:cubicBezTo>
                  <a:cubicBezTo>
                    <a:pt x="0" y="164"/>
                    <a:pt x="0" y="164"/>
                    <a:pt x="0" y="164"/>
                  </a:cubicBezTo>
                  <a:cubicBezTo>
                    <a:pt x="0" y="186"/>
                    <a:pt x="17" y="204"/>
                    <a:pt x="39" y="204"/>
                  </a:cubicBezTo>
                  <a:cubicBezTo>
                    <a:pt x="164" y="204"/>
                    <a:pt x="164" y="204"/>
                    <a:pt x="164" y="204"/>
                  </a:cubicBezTo>
                  <a:cubicBezTo>
                    <a:pt x="186" y="204"/>
                    <a:pt x="204" y="186"/>
                    <a:pt x="204" y="164"/>
                  </a:cubicBezTo>
                  <a:cubicBezTo>
                    <a:pt x="204" y="81"/>
                    <a:pt x="204" y="81"/>
                    <a:pt x="204" y="81"/>
                  </a:cubicBezTo>
                  <a:cubicBezTo>
                    <a:pt x="204" y="39"/>
                    <a:pt x="204" y="39"/>
                    <a:pt x="204" y="39"/>
                  </a:cubicBezTo>
                  <a:cubicBezTo>
                    <a:pt x="204" y="18"/>
                    <a:pt x="186" y="0"/>
                    <a:pt x="164" y="0"/>
                  </a:cubicBezTo>
                  <a:close/>
                  <a:moveTo>
                    <a:pt x="176" y="23"/>
                  </a:moveTo>
                  <a:cubicBezTo>
                    <a:pt x="180" y="23"/>
                    <a:pt x="180" y="23"/>
                    <a:pt x="180" y="23"/>
                  </a:cubicBezTo>
                  <a:cubicBezTo>
                    <a:pt x="180" y="28"/>
                    <a:pt x="180" y="28"/>
                    <a:pt x="180" y="28"/>
                  </a:cubicBezTo>
                  <a:cubicBezTo>
                    <a:pt x="180" y="58"/>
                    <a:pt x="180" y="58"/>
                    <a:pt x="180" y="58"/>
                  </a:cubicBezTo>
                  <a:cubicBezTo>
                    <a:pt x="146" y="58"/>
                    <a:pt x="146" y="58"/>
                    <a:pt x="146" y="58"/>
                  </a:cubicBezTo>
                  <a:cubicBezTo>
                    <a:pt x="146" y="24"/>
                    <a:pt x="146" y="24"/>
                    <a:pt x="146" y="24"/>
                  </a:cubicBezTo>
                  <a:lnTo>
                    <a:pt x="176" y="23"/>
                  </a:lnTo>
                  <a:close/>
                  <a:moveTo>
                    <a:pt x="73" y="81"/>
                  </a:moveTo>
                  <a:cubicBezTo>
                    <a:pt x="79" y="72"/>
                    <a:pt x="90" y="66"/>
                    <a:pt x="102" y="66"/>
                  </a:cubicBezTo>
                  <a:cubicBezTo>
                    <a:pt x="114" y="66"/>
                    <a:pt x="124" y="72"/>
                    <a:pt x="131" y="81"/>
                  </a:cubicBezTo>
                  <a:cubicBezTo>
                    <a:pt x="135" y="87"/>
                    <a:pt x="138" y="94"/>
                    <a:pt x="138" y="102"/>
                  </a:cubicBezTo>
                  <a:cubicBezTo>
                    <a:pt x="138" y="122"/>
                    <a:pt x="121" y="138"/>
                    <a:pt x="102" y="138"/>
                  </a:cubicBezTo>
                  <a:cubicBezTo>
                    <a:pt x="82" y="138"/>
                    <a:pt x="66" y="122"/>
                    <a:pt x="66" y="102"/>
                  </a:cubicBezTo>
                  <a:cubicBezTo>
                    <a:pt x="66" y="94"/>
                    <a:pt x="68" y="87"/>
                    <a:pt x="73" y="81"/>
                  </a:cubicBezTo>
                  <a:close/>
                  <a:moveTo>
                    <a:pt x="184" y="164"/>
                  </a:moveTo>
                  <a:cubicBezTo>
                    <a:pt x="184" y="175"/>
                    <a:pt x="175" y="184"/>
                    <a:pt x="164" y="184"/>
                  </a:cubicBezTo>
                  <a:cubicBezTo>
                    <a:pt x="39" y="184"/>
                    <a:pt x="39" y="184"/>
                    <a:pt x="39" y="184"/>
                  </a:cubicBezTo>
                  <a:cubicBezTo>
                    <a:pt x="28" y="184"/>
                    <a:pt x="20" y="175"/>
                    <a:pt x="20" y="164"/>
                  </a:cubicBezTo>
                  <a:cubicBezTo>
                    <a:pt x="20" y="81"/>
                    <a:pt x="20" y="81"/>
                    <a:pt x="20" y="81"/>
                  </a:cubicBezTo>
                  <a:cubicBezTo>
                    <a:pt x="50" y="81"/>
                    <a:pt x="50" y="81"/>
                    <a:pt x="50" y="81"/>
                  </a:cubicBezTo>
                  <a:cubicBezTo>
                    <a:pt x="47" y="87"/>
                    <a:pt x="46" y="95"/>
                    <a:pt x="46" y="102"/>
                  </a:cubicBezTo>
                  <a:cubicBezTo>
                    <a:pt x="46" y="133"/>
                    <a:pt x="71" y="158"/>
                    <a:pt x="102" y="158"/>
                  </a:cubicBezTo>
                  <a:cubicBezTo>
                    <a:pt x="132" y="158"/>
                    <a:pt x="157" y="133"/>
                    <a:pt x="157" y="102"/>
                  </a:cubicBezTo>
                  <a:cubicBezTo>
                    <a:pt x="157" y="95"/>
                    <a:pt x="156" y="87"/>
                    <a:pt x="153" y="81"/>
                  </a:cubicBezTo>
                  <a:cubicBezTo>
                    <a:pt x="184" y="81"/>
                    <a:pt x="184" y="81"/>
                    <a:pt x="184" y="81"/>
                  </a:cubicBezTo>
                  <a:lnTo>
                    <a:pt x="184" y="164"/>
                  </a:lnTo>
                  <a:close/>
                </a:path>
              </a:pathLst>
            </a:custGeom>
            <a:solidFill>
              <a:srgbClr val="CCF2EA"/>
            </a:solid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grpSp>
          <p:nvGrpSpPr>
            <p:cNvPr id="59" name="Group 22">
              <a:extLst>
                <a:ext uri="{FF2B5EF4-FFF2-40B4-BE49-F238E27FC236}">
                  <a16:creationId xmlns:a16="http://schemas.microsoft.com/office/drawing/2014/main" id="{A3378F9B-6877-4BC9-B66A-45C43FEBDDC8}"/>
                </a:ext>
              </a:extLst>
            </p:cNvPr>
            <p:cNvGrpSpPr/>
            <p:nvPr/>
          </p:nvGrpSpPr>
          <p:grpSpPr>
            <a:xfrm>
              <a:off x="9498323" y="820615"/>
              <a:ext cx="739645" cy="687899"/>
              <a:chOff x="3338513" y="696913"/>
              <a:chExt cx="771525" cy="717550"/>
            </a:xfrm>
            <a:solidFill>
              <a:srgbClr val="CCF2EA"/>
            </a:solidFill>
          </p:grpSpPr>
          <p:sp>
            <p:nvSpPr>
              <p:cNvPr id="78" name="Freeform 23">
                <a:extLst>
                  <a:ext uri="{FF2B5EF4-FFF2-40B4-BE49-F238E27FC236}">
                    <a16:creationId xmlns:a16="http://schemas.microsoft.com/office/drawing/2014/main" id="{2365E3BD-EF98-4A60-B83B-6B86D61EC88B}"/>
                  </a:ext>
                </a:extLst>
              </p:cNvPr>
              <p:cNvSpPr/>
              <p:nvPr/>
            </p:nvSpPr>
            <p:spPr bwMode="auto">
              <a:xfrm>
                <a:off x="3586163" y="696913"/>
                <a:ext cx="523875" cy="717550"/>
              </a:xfrm>
              <a:custGeom>
                <a:avLst/>
                <a:gdLst>
                  <a:gd name="T0" fmla="*/ 115 w 125"/>
                  <a:gd name="T1" fmla="*/ 63 h 171"/>
                  <a:gd name="T2" fmla="*/ 69 w 125"/>
                  <a:gd name="T3" fmla="*/ 63 h 171"/>
                  <a:gd name="T4" fmla="*/ 85 w 125"/>
                  <a:gd name="T5" fmla="*/ 32 h 171"/>
                  <a:gd name="T6" fmla="*/ 74 w 125"/>
                  <a:gd name="T7" fmla="*/ 0 h 171"/>
                  <a:gd name="T8" fmla="*/ 61 w 125"/>
                  <a:gd name="T9" fmla="*/ 21 h 171"/>
                  <a:gd name="T10" fmla="*/ 37 w 125"/>
                  <a:gd name="T11" fmla="*/ 53 h 171"/>
                  <a:gd name="T12" fmla="*/ 0 w 125"/>
                  <a:gd name="T13" fmla="*/ 70 h 171"/>
                  <a:gd name="T14" fmla="*/ 0 w 125"/>
                  <a:gd name="T15" fmla="*/ 71 h 171"/>
                  <a:gd name="T16" fmla="*/ 0 w 125"/>
                  <a:gd name="T17" fmla="*/ 148 h 171"/>
                  <a:gd name="T18" fmla="*/ 26 w 125"/>
                  <a:gd name="T19" fmla="*/ 155 h 171"/>
                  <a:gd name="T20" fmla="*/ 76 w 125"/>
                  <a:gd name="T21" fmla="*/ 171 h 171"/>
                  <a:gd name="T22" fmla="*/ 91 w 125"/>
                  <a:gd name="T23" fmla="*/ 147 h 171"/>
                  <a:gd name="T24" fmla="*/ 103 w 125"/>
                  <a:gd name="T25" fmla="*/ 121 h 171"/>
                  <a:gd name="T26" fmla="*/ 107 w 125"/>
                  <a:gd name="T27" fmla="*/ 91 h 171"/>
                  <a:gd name="T28" fmla="*/ 115 w 125"/>
                  <a:gd name="T29" fmla="*/ 63 h 1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25" h="171">
                    <a:moveTo>
                      <a:pt x="115" y="63"/>
                    </a:moveTo>
                    <a:cubicBezTo>
                      <a:pt x="105" y="57"/>
                      <a:pt x="69" y="63"/>
                      <a:pt x="69" y="63"/>
                    </a:cubicBezTo>
                    <a:cubicBezTo>
                      <a:pt x="75" y="59"/>
                      <a:pt x="85" y="38"/>
                      <a:pt x="85" y="32"/>
                    </a:cubicBezTo>
                    <a:cubicBezTo>
                      <a:pt x="86" y="19"/>
                      <a:pt x="83" y="0"/>
                      <a:pt x="74" y="0"/>
                    </a:cubicBezTo>
                    <a:cubicBezTo>
                      <a:pt x="64" y="0"/>
                      <a:pt x="62" y="16"/>
                      <a:pt x="61" y="21"/>
                    </a:cubicBezTo>
                    <a:cubicBezTo>
                      <a:pt x="59" y="35"/>
                      <a:pt x="46" y="48"/>
                      <a:pt x="37" y="53"/>
                    </a:cubicBezTo>
                    <a:cubicBezTo>
                      <a:pt x="25" y="60"/>
                      <a:pt x="16" y="66"/>
                      <a:pt x="0" y="70"/>
                    </a:cubicBezTo>
                    <a:cubicBezTo>
                      <a:pt x="0" y="70"/>
                      <a:pt x="0" y="71"/>
                      <a:pt x="0" y="71"/>
                    </a:cubicBezTo>
                    <a:cubicBezTo>
                      <a:pt x="0" y="148"/>
                      <a:pt x="0" y="148"/>
                      <a:pt x="0" y="148"/>
                    </a:cubicBezTo>
                    <a:cubicBezTo>
                      <a:pt x="9" y="148"/>
                      <a:pt x="18" y="150"/>
                      <a:pt x="26" y="155"/>
                    </a:cubicBezTo>
                    <a:cubicBezTo>
                      <a:pt x="43" y="164"/>
                      <a:pt x="56" y="171"/>
                      <a:pt x="76" y="171"/>
                    </a:cubicBezTo>
                    <a:cubicBezTo>
                      <a:pt x="106" y="171"/>
                      <a:pt x="103" y="148"/>
                      <a:pt x="91" y="147"/>
                    </a:cubicBezTo>
                    <a:cubicBezTo>
                      <a:pt x="115" y="148"/>
                      <a:pt x="117" y="128"/>
                      <a:pt x="103" y="121"/>
                    </a:cubicBezTo>
                    <a:cubicBezTo>
                      <a:pt x="125" y="121"/>
                      <a:pt x="122" y="93"/>
                      <a:pt x="107" y="91"/>
                    </a:cubicBezTo>
                    <a:cubicBezTo>
                      <a:pt x="124" y="92"/>
                      <a:pt x="125" y="70"/>
                      <a:pt x="115" y="63"/>
                    </a:cubicBezTo>
                    <a:close/>
                  </a:path>
                </a:pathLst>
              </a:custGeom>
              <a:grp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sp>
            <p:nvSpPr>
              <p:cNvPr id="79" name="Rectangle 24">
                <a:extLst>
                  <a:ext uri="{FF2B5EF4-FFF2-40B4-BE49-F238E27FC236}">
                    <a16:creationId xmlns:a16="http://schemas.microsoft.com/office/drawing/2014/main" id="{86ABBDF2-75BC-44C2-A71C-E7AEDF5D7229}"/>
                  </a:ext>
                </a:extLst>
              </p:cNvPr>
              <p:cNvSpPr>
                <a:spLocks noChangeArrowheads="1"/>
              </p:cNvSpPr>
              <p:nvPr/>
            </p:nvSpPr>
            <p:spPr bwMode="auto">
              <a:xfrm>
                <a:off x="3338513" y="960438"/>
                <a:ext cx="163513" cy="390525"/>
              </a:xfrm>
              <a:prstGeom prst="rect">
                <a:avLst/>
              </a:prstGeom>
              <a:grp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grpSp>
        <p:sp>
          <p:nvSpPr>
            <p:cNvPr id="60" name="Freeform 23">
              <a:extLst>
                <a:ext uri="{FF2B5EF4-FFF2-40B4-BE49-F238E27FC236}">
                  <a16:creationId xmlns:a16="http://schemas.microsoft.com/office/drawing/2014/main" id="{EB207BEE-8437-4C6F-AE79-EDB8B16456CE}"/>
                </a:ext>
              </a:extLst>
            </p:cNvPr>
            <p:cNvSpPr>
              <a:spLocks noEditPoints="1"/>
            </p:cNvSpPr>
            <p:nvPr/>
          </p:nvSpPr>
          <p:spPr bwMode="auto">
            <a:xfrm>
              <a:off x="8448210" y="4477744"/>
              <a:ext cx="334819" cy="289161"/>
            </a:xfrm>
            <a:custGeom>
              <a:avLst/>
              <a:gdLst>
                <a:gd name="T0" fmla="*/ 42 w 83"/>
                <a:gd name="T1" fmla="*/ 0 h 72"/>
                <a:gd name="T2" fmla="*/ 0 w 83"/>
                <a:gd name="T3" fmla="*/ 31 h 72"/>
                <a:gd name="T4" fmla="*/ 14 w 83"/>
                <a:gd name="T5" fmla="*/ 54 h 72"/>
                <a:gd name="T6" fmla="*/ 4 w 83"/>
                <a:gd name="T7" fmla="*/ 72 h 72"/>
                <a:gd name="T8" fmla="*/ 24 w 83"/>
                <a:gd name="T9" fmla="*/ 59 h 72"/>
                <a:gd name="T10" fmla="*/ 42 w 83"/>
                <a:gd name="T11" fmla="*/ 62 h 72"/>
                <a:gd name="T12" fmla="*/ 83 w 83"/>
                <a:gd name="T13" fmla="*/ 31 h 72"/>
                <a:gd name="T14" fmla="*/ 42 w 83"/>
                <a:gd name="T15" fmla="*/ 0 h 72"/>
                <a:gd name="T16" fmla="*/ 42 w 83"/>
                <a:gd name="T17" fmla="*/ 12 h 72"/>
                <a:gd name="T18" fmla="*/ 9 w 83"/>
                <a:gd name="T19" fmla="*/ 23 h 72"/>
                <a:gd name="T20" fmla="*/ 42 w 83"/>
                <a:gd name="T21" fmla="*/ 7 h 72"/>
                <a:gd name="T22" fmla="*/ 75 w 83"/>
                <a:gd name="T23" fmla="*/ 23 h 72"/>
                <a:gd name="T24" fmla="*/ 42 w 83"/>
                <a:gd name="T25" fmla="*/ 12 h 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83" h="72">
                  <a:moveTo>
                    <a:pt x="42" y="0"/>
                  </a:moveTo>
                  <a:cubicBezTo>
                    <a:pt x="19" y="0"/>
                    <a:pt x="0" y="14"/>
                    <a:pt x="0" y="31"/>
                  </a:cubicBezTo>
                  <a:cubicBezTo>
                    <a:pt x="0" y="40"/>
                    <a:pt x="6" y="48"/>
                    <a:pt x="14" y="54"/>
                  </a:cubicBezTo>
                  <a:cubicBezTo>
                    <a:pt x="4" y="72"/>
                    <a:pt x="4" y="72"/>
                    <a:pt x="4" y="72"/>
                  </a:cubicBezTo>
                  <a:cubicBezTo>
                    <a:pt x="24" y="59"/>
                    <a:pt x="24" y="59"/>
                    <a:pt x="24" y="59"/>
                  </a:cubicBezTo>
                  <a:cubicBezTo>
                    <a:pt x="29" y="61"/>
                    <a:pt x="35" y="62"/>
                    <a:pt x="42" y="62"/>
                  </a:cubicBezTo>
                  <a:cubicBezTo>
                    <a:pt x="64" y="62"/>
                    <a:pt x="83" y="48"/>
                    <a:pt x="83" y="31"/>
                  </a:cubicBezTo>
                  <a:cubicBezTo>
                    <a:pt x="83" y="14"/>
                    <a:pt x="64" y="0"/>
                    <a:pt x="42" y="0"/>
                  </a:cubicBezTo>
                  <a:close/>
                  <a:moveTo>
                    <a:pt x="42" y="12"/>
                  </a:moveTo>
                  <a:cubicBezTo>
                    <a:pt x="28" y="12"/>
                    <a:pt x="16" y="16"/>
                    <a:pt x="9" y="23"/>
                  </a:cubicBezTo>
                  <a:cubicBezTo>
                    <a:pt x="12" y="14"/>
                    <a:pt x="26" y="7"/>
                    <a:pt x="42" y="7"/>
                  </a:cubicBezTo>
                  <a:cubicBezTo>
                    <a:pt x="58" y="7"/>
                    <a:pt x="72" y="14"/>
                    <a:pt x="75" y="23"/>
                  </a:cubicBezTo>
                  <a:cubicBezTo>
                    <a:pt x="68" y="16"/>
                    <a:pt x="55" y="12"/>
                    <a:pt x="42" y="12"/>
                  </a:cubicBezTo>
                  <a:close/>
                </a:path>
              </a:pathLst>
            </a:custGeom>
            <a:solidFill>
              <a:srgbClr val="CCF2EA"/>
            </a:solid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grpSp>
          <p:nvGrpSpPr>
            <p:cNvPr id="61" name="Group 24">
              <a:extLst>
                <a:ext uri="{FF2B5EF4-FFF2-40B4-BE49-F238E27FC236}">
                  <a16:creationId xmlns:a16="http://schemas.microsoft.com/office/drawing/2014/main" id="{F3CA7FCF-ADA3-4E06-83FB-C8FB7F8E6DF9}"/>
                </a:ext>
              </a:extLst>
            </p:cNvPr>
            <p:cNvGrpSpPr/>
            <p:nvPr/>
          </p:nvGrpSpPr>
          <p:grpSpPr>
            <a:xfrm>
              <a:off x="6819775" y="3311968"/>
              <a:ext cx="1270788" cy="1190127"/>
              <a:chOff x="544513" y="3295650"/>
              <a:chExt cx="1325563" cy="1241425"/>
            </a:xfrm>
            <a:solidFill>
              <a:srgbClr val="CCF2EA"/>
            </a:solidFill>
          </p:grpSpPr>
          <p:sp>
            <p:nvSpPr>
              <p:cNvPr id="75" name="Freeform 26">
                <a:extLst>
                  <a:ext uri="{FF2B5EF4-FFF2-40B4-BE49-F238E27FC236}">
                    <a16:creationId xmlns:a16="http://schemas.microsoft.com/office/drawing/2014/main" id="{D28C2039-567A-4C0B-940A-ECA2EDE89049}"/>
                  </a:ext>
                </a:extLst>
              </p:cNvPr>
              <p:cNvSpPr/>
              <p:nvPr/>
            </p:nvSpPr>
            <p:spPr bwMode="auto">
              <a:xfrm>
                <a:off x="692151" y="3351213"/>
                <a:ext cx="1077913" cy="1185862"/>
              </a:xfrm>
              <a:custGeom>
                <a:avLst/>
                <a:gdLst>
                  <a:gd name="T0" fmla="*/ 55 w 257"/>
                  <a:gd name="T1" fmla="*/ 128 h 283"/>
                  <a:gd name="T2" fmla="*/ 49 w 257"/>
                  <a:gd name="T3" fmla="*/ 128 h 283"/>
                  <a:gd name="T4" fmla="*/ 43 w 257"/>
                  <a:gd name="T5" fmla="*/ 129 h 283"/>
                  <a:gd name="T6" fmla="*/ 36 w 257"/>
                  <a:gd name="T7" fmla="*/ 133 h 283"/>
                  <a:gd name="T8" fmla="*/ 9 w 257"/>
                  <a:gd name="T9" fmla="*/ 145 h 283"/>
                  <a:gd name="T10" fmla="*/ 4 w 257"/>
                  <a:gd name="T11" fmla="*/ 167 h 283"/>
                  <a:gd name="T12" fmla="*/ 26 w 257"/>
                  <a:gd name="T13" fmla="*/ 218 h 283"/>
                  <a:gd name="T14" fmla="*/ 46 w 257"/>
                  <a:gd name="T15" fmla="*/ 229 h 283"/>
                  <a:gd name="T16" fmla="*/ 61 w 257"/>
                  <a:gd name="T17" fmla="*/ 223 h 283"/>
                  <a:gd name="T18" fmla="*/ 73 w 257"/>
                  <a:gd name="T19" fmla="*/ 243 h 283"/>
                  <a:gd name="T20" fmla="*/ 77 w 257"/>
                  <a:gd name="T21" fmla="*/ 240 h 283"/>
                  <a:gd name="T22" fmla="*/ 106 w 257"/>
                  <a:gd name="T23" fmla="*/ 273 h 283"/>
                  <a:gd name="T24" fmla="*/ 139 w 257"/>
                  <a:gd name="T25" fmla="*/ 275 h 283"/>
                  <a:gd name="T26" fmla="*/ 141 w 257"/>
                  <a:gd name="T27" fmla="*/ 242 h 283"/>
                  <a:gd name="T28" fmla="*/ 138 w 257"/>
                  <a:gd name="T29" fmla="*/ 239 h 283"/>
                  <a:gd name="T30" fmla="*/ 138 w 257"/>
                  <a:gd name="T31" fmla="*/ 239 h 283"/>
                  <a:gd name="T32" fmla="*/ 112 w 257"/>
                  <a:gd name="T33" fmla="*/ 209 h 283"/>
                  <a:gd name="T34" fmla="*/ 128 w 257"/>
                  <a:gd name="T35" fmla="*/ 194 h 283"/>
                  <a:gd name="T36" fmla="*/ 131 w 257"/>
                  <a:gd name="T37" fmla="*/ 193 h 283"/>
                  <a:gd name="T38" fmla="*/ 257 w 257"/>
                  <a:gd name="T39" fmla="*/ 188 h 283"/>
                  <a:gd name="T40" fmla="*/ 174 w 257"/>
                  <a:gd name="T41" fmla="*/ 0 h 283"/>
                  <a:gd name="T42" fmla="*/ 55 w 257"/>
                  <a:gd name="T43" fmla="*/ 128 h 28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257" h="283">
                    <a:moveTo>
                      <a:pt x="55" y="128"/>
                    </a:moveTo>
                    <a:cubicBezTo>
                      <a:pt x="53" y="127"/>
                      <a:pt x="51" y="127"/>
                      <a:pt x="49" y="128"/>
                    </a:cubicBezTo>
                    <a:cubicBezTo>
                      <a:pt x="47" y="128"/>
                      <a:pt x="45" y="128"/>
                      <a:pt x="43" y="129"/>
                    </a:cubicBezTo>
                    <a:cubicBezTo>
                      <a:pt x="41" y="130"/>
                      <a:pt x="38" y="131"/>
                      <a:pt x="36" y="133"/>
                    </a:cubicBezTo>
                    <a:cubicBezTo>
                      <a:pt x="9" y="145"/>
                      <a:pt x="9" y="145"/>
                      <a:pt x="9" y="145"/>
                    </a:cubicBezTo>
                    <a:cubicBezTo>
                      <a:pt x="2" y="148"/>
                      <a:pt x="0" y="158"/>
                      <a:pt x="4" y="167"/>
                    </a:cubicBezTo>
                    <a:cubicBezTo>
                      <a:pt x="26" y="218"/>
                      <a:pt x="26" y="218"/>
                      <a:pt x="26" y="218"/>
                    </a:cubicBezTo>
                    <a:cubicBezTo>
                      <a:pt x="30" y="227"/>
                      <a:pt x="39" y="232"/>
                      <a:pt x="46" y="229"/>
                    </a:cubicBezTo>
                    <a:cubicBezTo>
                      <a:pt x="61" y="223"/>
                      <a:pt x="61" y="223"/>
                      <a:pt x="61" y="223"/>
                    </a:cubicBezTo>
                    <a:cubicBezTo>
                      <a:pt x="73" y="243"/>
                      <a:pt x="73" y="243"/>
                      <a:pt x="73" y="243"/>
                    </a:cubicBezTo>
                    <a:cubicBezTo>
                      <a:pt x="77" y="240"/>
                      <a:pt x="77" y="240"/>
                      <a:pt x="77" y="240"/>
                    </a:cubicBezTo>
                    <a:cubicBezTo>
                      <a:pt x="106" y="273"/>
                      <a:pt x="106" y="273"/>
                      <a:pt x="106" y="273"/>
                    </a:cubicBezTo>
                    <a:cubicBezTo>
                      <a:pt x="115" y="282"/>
                      <a:pt x="129" y="283"/>
                      <a:pt x="139" y="275"/>
                    </a:cubicBezTo>
                    <a:cubicBezTo>
                      <a:pt x="149" y="266"/>
                      <a:pt x="149" y="251"/>
                      <a:pt x="141" y="242"/>
                    </a:cubicBezTo>
                    <a:cubicBezTo>
                      <a:pt x="138" y="239"/>
                      <a:pt x="138" y="239"/>
                      <a:pt x="138" y="239"/>
                    </a:cubicBezTo>
                    <a:cubicBezTo>
                      <a:pt x="138" y="239"/>
                      <a:pt x="138" y="239"/>
                      <a:pt x="138" y="239"/>
                    </a:cubicBezTo>
                    <a:cubicBezTo>
                      <a:pt x="112" y="209"/>
                      <a:pt x="112" y="209"/>
                      <a:pt x="112" y="209"/>
                    </a:cubicBezTo>
                    <a:cubicBezTo>
                      <a:pt x="128" y="194"/>
                      <a:pt x="128" y="194"/>
                      <a:pt x="128" y="194"/>
                    </a:cubicBezTo>
                    <a:cubicBezTo>
                      <a:pt x="129" y="194"/>
                      <a:pt x="130" y="193"/>
                      <a:pt x="131" y="193"/>
                    </a:cubicBezTo>
                    <a:cubicBezTo>
                      <a:pt x="197" y="178"/>
                      <a:pt x="257" y="188"/>
                      <a:pt x="257" y="188"/>
                    </a:cubicBezTo>
                    <a:cubicBezTo>
                      <a:pt x="174" y="0"/>
                      <a:pt x="174" y="0"/>
                      <a:pt x="174" y="0"/>
                    </a:cubicBezTo>
                    <a:cubicBezTo>
                      <a:pt x="161" y="54"/>
                      <a:pt x="86" y="108"/>
                      <a:pt x="55" y="128"/>
                    </a:cubicBezTo>
                    <a:close/>
                  </a:path>
                </a:pathLst>
              </a:custGeom>
              <a:grp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sp>
            <p:nvSpPr>
              <p:cNvPr id="76" name="Freeform 27">
                <a:extLst>
                  <a:ext uri="{FF2B5EF4-FFF2-40B4-BE49-F238E27FC236}">
                    <a16:creationId xmlns:a16="http://schemas.microsoft.com/office/drawing/2014/main" id="{27AD3F88-8965-476D-822B-74F2D1766A84}"/>
                  </a:ext>
                </a:extLst>
              </p:cNvPr>
              <p:cNvSpPr/>
              <p:nvPr/>
            </p:nvSpPr>
            <p:spPr bwMode="auto">
              <a:xfrm>
                <a:off x="1446213" y="3295650"/>
                <a:ext cx="423863" cy="865187"/>
              </a:xfrm>
              <a:custGeom>
                <a:avLst/>
                <a:gdLst>
                  <a:gd name="T0" fmla="*/ 0 w 267"/>
                  <a:gd name="T1" fmla="*/ 16 h 545"/>
                  <a:gd name="T2" fmla="*/ 233 w 267"/>
                  <a:gd name="T3" fmla="*/ 545 h 545"/>
                  <a:gd name="T4" fmla="*/ 267 w 267"/>
                  <a:gd name="T5" fmla="*/ 531 h 545"/>
                  <a:gd name="T6" fmla="*/ 32 w 267"/>
                  <a:gd name="T7" fmla="*/ 0 h 545"/>
                  <a:gd name="T8" fmla="*/ 0 w 267"/>
                  <a:gd name="T9" fmla="*/ 16 h 545"/>
                </a:gdLst>
                <a:ahLst/>
                <a:cxnLst>
                  <a:cxn ang="0">
                    <a:pos x="T0" y="T1"/>
                  </a:cxn>
                  <a:cxn ang="0">
                    <a:pos x="T2" y="T3"/>
                  </a:cxn>
                  <a:cxn ang="0">
                    <a:pos x="T4" y="T5"/>
                  </a:cxn>
                  <a:cxn ang="0">
                    <a:pos x="T6" y="T7"/>
                  </a:cxn>
                  <a:cxn ang="0">
                    <a:pos x="T8" y="T9"/>
                  </a:cxn>
                </a:cxnLst>
                <a:rect l="0" t="0" r="r" b="b"/>
                <a:pathLst>
                  <a:path w="267" h="545">
                    <a:moveTo>
                      <a:pt x="0" y="16"/>
                    </a:moveTo>
                    <a:lnTo>
                      <a:pt x="233" y="545"/>
                    </a:lnTo>
                    <a:lnTo>
                      <a:pt x="267" y="531"/>
                    </a:lnTo>
                    <a:lnTo>
                      <a:pt x="32" y="0"/>
                    </a:lnTo>
                    <a:lnTo>
                      <a:pt x="0" y="16"/>
                    </a:lnTo>
                    <a:close/>
                  </a:path>
                </a:pathLst>
              </a:custGeom>
              <a:grp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sp>
            <p:nvSpPr>
              <p:cNvPr id="77" name="Freeform 28">
                <a:extLst>
                  <a:ext uri="{FF2B5EF4-FFF2-40B4-BE49-F238E27FC236}">
                    <a16:creationId xmlns:a16="http://schemas.microsoft.com/office/drawing/2014/main" id="{C6FFA104-8A17-4776-BB49-8A54F3DB6E59}"/>
                  </a:ext>
                </a:extLst>
              </p:cNvPr>
              <p:cNvSpPr/>
              <p:nvPr/>
            </p:nvSpPr>
            <p:spPr bwMode="auto">
              <a:xfrm>
                <a:off x="544513" y="4021138"/>
                <a:ext cx="257175" cy="339725"/>
              </a:xfrm>
              <a:custGeom>
                <a:avLst/>
                <a:gdLst>
                  <a:gd name="T0" fmla="*/ 30 w 61"/>
                  <a:gd name="T1" fmla="*/ 10 h 81"/>
                  <a:gd name="T2" fmla="*/ 28 w 61"/>
                  <a:gd name="T3" fmla="*/ 0 h 81"/>
                  <a:gd name="T4" fmla="*/ 17 w 61"/>
                  <a:gd name="T5" fmla="*/ 5 h 81"/>
                  <a:gd name="T6" fmla="*/ 1 w 61"/>
                  <a:gd name="T7" fmla="*/ 32 h 81"/>
                  <a:gd name="T8" fmla="*/ 15 w 61"/>
                  <a:gd name="T9" fmla="*/ 26 h 81"/>
                  <a:gd name="T10" fmla="*/ 21 w 61"/>
                  <a:gd name="T11" fmla="*/ 28 h 81"/>
                  <a:gd name="T12" fmla="*/ 21 w 61"/>
                  <a:gd name="T13" fmla="*/ 29 h 81"/>
                  <a:gd name="T14" fmla="*/ 22 w 61"/>
                  <a:gd name="T15" fmla="*/ 29 h 81"/>
                  <a:gd name="T16" fmla="*/ 19 w 61"/>
                  <a:gd name="T17" fmla="*/ 35 h 81"/>
                  <a:gd name="T18" fmla="*/ 4 w 61"/>
                  <a:gd name="T19" fmla="*/ 42 h 81"/>
                  <a:gd name="T20" fmla="*/ 6 w 61"/>
                  <a:gd name="T21" fmla="*/ 47 h 81"/>
                  <a:gd name="T22" fmla="*/ 21 w 61"/>
                  <a:gd name="T23" fmla="*/ 40 h 81"/>
                  <a:gd name="T24" fmla="*/ 27 w 61"/>
                  <a:gd name="T25" fmla="*/ 42 h 81"/>
                  <a:gd name="T26" fmla="*/ 28 w 61"/>
                  <a:gd name="T27" fmla="*/ 43 h 81"/>
                  <a:gd name="T28" fmla="*/ 28 w 61"/>
                  <a:gd name="T29" fmla="*/ 43 h 81"/>
                  <a:gd name="T30" fmla="*/ 25 w 61"/>
                  <a:gd name="T31" fmla="*/ 49 h 81"/>
                  <a:gd name="T32" fmla="*/ 10 w 61"/>
                  <a:gd name="T33" fmla="*/ 56 h 81"/>
                  <a:gd name="T34" fmla="*/ 12 w 61"/>
                  <a:gd name="T35" fmla="*/ 61 h 81"/>
                  <a:gd name="T36" fmla="*/ 28 w 61"/>
                  <a:gd name="T37" fmla="*/ 54 h 81"/>
                  <a:gd name="T38" fmla="*/ 34 w 61"/>
                  <a:gd name="T39" fmla="*/ 56 h 81"/>
                  <a:gd name="T40" fmla="*/ 34 w 61"/>
                  <a:gd name="T41" fmla="*/ 56 h 81"/>
                  <a:gd name="T42" fmla="*/ 34 w 61"/>
                  <a:gd name="T43" fmla="*/ 57 h 81"/>
                  <a:gd name="T44" fmla="*/ 31 w 61"/>
                  <a:gd name="T45" fmla="*/ 63 h 81"/>
                  <a:gd name="T46" fmla="*/ 17 w 61"/>
                  <a:gd name="T47" fmla="*/ 69 h 81"/>
                  <a:gd name="T48" fmla="*/ 48 w 61"/>
                  <a:gd name="T49" fmla="*/ 76 h 81"/>
                  <a:gd name="T50" fmla="*/ 61 w 61"/>
                  <a:gd name="T51" fmla="*/ 71 h 81"/>
                  <a:gd name="T52" fmla="*/ 53 w 61"/>
                  <a:gd name="T53" fmla="*/ 61 h 81"/>
                  <a:gd name="T54" fmla="*/ 30 w 61"/>
                  <a:gd name="T55" fmla="*/ 10 h 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61" h="81">
                    <a:moveTo>
                      <a:pt x="30" y="10"/>
                    </a:moveTo>
                    <a:cubicBezTo>
                      <a:pt x="29" y="6"/>
                      <a:pt x="28" y="3"/>
                      <a:pt x="28" y="0"/>
                    </a:cubicBezTo>
                    <a:cubicBezTo>
                      <a:pt x="17" y="5"/>
                      <a:pt x="17" y="5"/>
                      <a:pt x="17" y="5"/>
                    </a:cubicBezTo>
                    <a:cubicBezTo>
                      <a:pt x="6" y="10"/>
                      <a:pt x="0" y="21"/>
                      <a:pt x="1" y="32"/>
                    </a:cubicBezTo>
                    <a:cubicBezTo>
                      <a:pt x="15" y="26"/>
                      <a:pt x="15" y="26"/>
                      <a:pt x="15" y="26"/>
                    </a:cubicBezTo>
                    <a:cubicBezTo>
                      <a:pt x="18" y="25"/>
                      <a:pt x="20" y="26"/>
                      <a:pt x="21" y="28"/>
                    </a:cubicBezTo>
                    <a:cubicBezTo>
                      <a:pt x="21" y="29"/>
                      <a:pt x="21" y="29"/>
                      <a:pt x="21" y="29"/>
                    </a:cubicBezTo>
                    <a:cubicBezTo>
                      <a:pt x="21" y="29"/>
                      <a:pt x="22" y="29"/>
                      <a:pt x="22" y="29"/>
                    </a:cubicBezTo>
                    <a:cubicBezTo>
                      <a:pt x="23" y="31"/>
                      <a:pt x="22" y="34"/>
                      <a:pt x="19" y="35"/>
                    </a:cubicBezTo>
                    <a:cubicBezTo>
                      <a:pt x="4" y="42"/>
                      <a:pt x="4" y="42"/>
                      <a:pt x="4" y="42"/>
                    </a:cubicBezTo>
                    <a:cubicBezTo>
                      <a:pt x="6" y="47"/>
                      <a:pt x="6" y="47"/>
                      <a:pt x="6" y="47"/>
                    </a:cubicBezTo>
                    <a:cubicBezTo>
                      <a:pt x="21" y="40"/>
                      <a:pt x="21" y="40"/>
                      <a:pt x="21" y="40"/>
                    </a:cubicBezTo>
                    <a:cubicBezTo>
                      <a:pt x="24" y="39"/>
                      <a:pt x="26" y="40"/>
                      <a:pt x="27" y="42"/>
                    </a:cubicBezTo>
                    <a:cubicBezTo>
                      <a:pt x="27" y="42"/>
                      <a:pt x="27" y="43"/>
                      <a:pt x="28" y="43"/>
                    </a:cubicBezTo>
                    <a:cubicBezTo>
                      <a:pt x="28" y="43"/>
                      <a:pt x="28" y="43"/>
                      <a:pt x="28" y="43"/>
                    </a:cubicBezTo>
                    <a:cubicBezTo>
                      <a:pt x="29" y="45"/>
                      <a:pt x="28" y="48"/>
                      <a:pt x="25" y="49"/>
                    </a:cubicBezTo>
                    <a:cubicBezTo>
                      <a:pt x="10" y="56"/>
                      <a:pt x="10" y="56"/>
                      <a:pt x="10" y="56"/>
                    </a:cubicBezTo>
                    <a:cubicBezTo>
                      <a:pt x="12" y="61"/>
                      <a:pt x="12" y="61"/>
                      <a:pt x="12" y="61"/>
                    </a:cubicBezTo>
                    <a:cubicBezTo>
                      <a:pt x="28" y="54"/>
                      <a:pt x="28" y="54"/>
                      <a:pt x="28" y="54"/>
                    </a:cubicBezTo>
                    <a:cubicBezTo>
                      <a:pt x="30" y="53"/>
                      <a:pt x="33" y="54"/>
                      <a:pt x="34" y="56"/>
                    </a:cubicBezTo>
                    <a:cubicBezTo>
                      <a:pt x="34" y="56"/>
                      <a:pt x="34" y="56"/>
                      <a:pt x="34" y="56"/>
                    </a:cubicBezTo>
                    <a:cubicBezTo>
                      <a:pt x="34" y="57"/>
                      <a:pt x="34" y="57"/>
                      <a:pt x="34" y="57"/>
                    </a:cubicBezTo>
                    <a:cubicBezTo>
                      <a:pt x="35" y="59"/>
                      <a:pt x="34" y="62"/>
                      <a:pt x="31" y="63"/>
                    </a:cubicBezTo>
                    <a:cubicBezTo>
                      <a:pt x="17" y="69"/>
                      <a:pt x="17" y="69"/>
                      <a:pt x="17" y="69"/>
                    </a:cubicBezTo>
                    <a:cubicBezTo>
                      <a:pt x="24" y="78"/>
                      <a:pt x="37" y="81"/>
                      <a:pt x="48" y="76"/>
                    </a:cubicBezTo>
                    <a:cubicBezTo>
                      <a:pt x="61" y="71"/>
                      <a:pt x="61" y="71"/>
                      <a:pt x="61" y="71"/>
                    </a:cubicBezTo>
                    <a:cubicBezTo>
                      <a:pt x="58" y="68"/>
                      <a:pt x="55" y="65"/>
                      <a:pt x="53" y="61"/>
                    </a:cubicBezTo>
                    <a:lnTo>
                      <a:pt x="30" y="10"/>
                    </a:lnTo>
                    <a:close/>
                  </a:path>
                </a:pathLst>
              </a:custGeom>
              <a:grp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grpSp>
        <p:sp>
          <p:nvSpPr>
            <p:cNvPr id="62" name="Freeform 52">
              <a:extLst>
                <a:ext uri="{FF2B5EF4-FFF2-40B4-BE49-F238E27FC236}">
                  <a16:creationId xmlns:a16="http://schemas.microsoft.com/office/drawing/2014/main" id="{B241EBA3-82C0-4A37-AA66-FB5A5DFBABC5}"/>
                </a:ext>
              </a:extLst>
            </p:cNvPr>
            <p:cNvSpPr/>
            <p:nvPr/>
          </p:nvSpPr>
          <p:spPr bwMode="auto">
            <a:xfrm>
              <a:off x="6707155" y="1949866"/>
              <a:ext cx="587454" cy="707684"/>
            </a:xfrm>
            <a:custGeom>
              <a:avLst/>
              <a:gdLst>
                <a:gd name="T0" fmla="*/ 60 w 146"/>
                <a:gd name="T1" fmla="*/ 173 h 176"/>
                <a:gd name="T2" fmla="*/ 40 w 146"/>
                <a:gd name="T3" fmla="*/ 173 h 176"/>
                <a:gd name="T4" fmla="*/ 38 w 146"/>
                <a:gd name="T5" fmla="*/ 172 h 176"/>
                <a:gd name="T6" fmla="*/ 17 w 146"/>
                <a:gd name="T7" fmla="*/ 122 h 176"/>
                <a:gd name="T8" fmla="*/ 40 w 146"/>
                <a:gd name="T9" fmla="*/ 62 h 176"/>
                <a:gd name="T10" fmla="*/ 55 w 146"/>
                <a:gd name="T11" fmla="*/ 24 h 176"/>
                <a:gd name="T12" fmla="*/ 103 w 146"/>
                <a:gd name="T13" fmla="*/ 9 h 176"/>
                <a:gd name="T14" fmla="*/ 141 w 146"/>
                <a:gd name="T15" fmla="*/ 53 h 176"/>
                <a:gd name="T16" fmla="*/ 108 w 146"/>
                <a:gd name="T17" fmla="*/ 142 h 176"/>
                <a:gd name="T18" fmla="*/ 98 w 146"/>
                <a:gd name="T19" fmla="*/ 146 h 176"/>
                <a:gd name="T20" fmla="*/ 94 w 146"/>
                <a:gd name="T21" fmla="*/ 137 h 176"/>
                <a:gd name="T22" fmla="*/ 127 w 146"/>
                <a:gd name="T23" fmla="*/ 49 h 176"/>
                <a:gd name="T24" fmla="*/ 98 w 146"/>
                <a:gd name="T25" fmla="*/ 23 h 176"/>
                <a:gd name="T26" fmla="*/ 69 w 146"/>
                <a:gd name="T27" fmla="*/ 30 h 176"/>
                <a:gd name="T28" fmla="*/ 54 w 146"/>
                <a:gd name="T29" fmla="*/ 67 h 176"/>
                <a:gd name="T30" fmla="*/ 30 w 146"/>
                <a:gd name="T31" fmla="*/ 127 h 176"/>
                <a:gd name="T32" fmla="*/ 44 w 146"/>
                <a:gd name="T33" fmla="*/ 159 h 176"/>
                <a:gd name="T34" fmla="*/ 45 w 146"/>
                <a:gd name="T35" fmla="*/ 159 h 176"/>
                <a:gd name="T36" fmla="*/ 61 w 146"/>
                <a:gd name="T37" fmla="*/ 151 h 176"/>
                <a:gd name="T38" fmla="*/ 67 w 146"/>
                <a:gd name="T39" fmla="*/ 135 h 176"/>
                <a:gd name="T40" fmla="*/ 93 w 146"/>
                <a:gd name="T41" fmla="*/ 68 h 176"/>
                <a:gd name="T42" fmla="*/ 91 w 146"/>
                <a:gd name="T43" fmla="*/ 58 h 176"/>
                <a:gd name="T44" fmla="*/ 82 w 146"/>
                <a:gd name="T45" fmla="*/ 67 h 176"/>
                <a:gd name="T46" fmla="*/ 57 w 146"/>
                <a:gd name="T47" fmla="*/ 130 h 176"/>
                <a:gd name="T48" fmla="*/ 48 w 146"/>
                <a:gd name="T49" fmla="*/ 134 h 176"/>
                <a:gd name="T50" fmla="*/ 44 w 146"/>
                <a:gd name="T51" fmla="*/ 124 h 176"/>
                <a:gd name="T52" fmla="*/ 68 w 146"/>
                <a:gd name="T53" fmla="*/ 62 h 176"/>
                <a:gd name="T54" fmla="*/ 96 w 146"/>
                <a:gd name="T55" fmla="*/ 44 h 176"/>
                <a:gd name="T56" fmla="*/ 107 w 146"/>
                <a:gd name="T57" fmla="*/ 72 h 176"/>
                <a:gd name="T58" fmla="*/ 80 w 146"/>
                <a:gd name="T59" fmla="*/ 141 h 176"/>
                <a:gd name="T60" fmla="*/ 74 w 146"/>
                <a:gd name="T61" fmla="*/ 156 h 176"/>
                <a:gd name="T62" fmla="*/ 60 w 146"/>
                <a:gd name="T63" fmla="*/ 173 h 1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146" h="176">
                  <a:moveTo>
                    <a:pt x="60" y="173"/>
                  </a:moveTo>
                  <a:cubicBezTo>
                    <a:pt x="54" y="176"/>
                    <a:pt x="47" y="176"/>
                    <a:pt x="40" y="173"/>
                  </a:cubicBezTo>
                  <a:cubicBezTo>
                    <a:pt x="38" y="172"/>
                    <a:pt x="38" y="172"/>
                    <a:pt x="38" y="172"/>
                  </a:cubicBezTo>
                  <a:cubicBezTo>
                    <a:pt x="31" y="169"/>
                    <a:pt x="0" y="160"/>
                    <a:pt x="17" y="122"/>
                  </a:cubicBezTo>
                  <a:cubicBezTo>
                    <a:pt x="24" y="106"/>
                    <a:pt x="31" y="84"/>
                    <a:pt x="40" y="62"/>
                  </a:cubicBezTo>
                  <a:cubicBezTo>
                    <a:pt x="45" y="50"/>
                    <a:pt x="50" y="37"/>
                    <a:pt x="55" y="24"/>
                  </a:cubicBezTo>
                  <a:cubicBezTo>
                    <a:pt x="64" y="1"/>
                    <a:pt x="78" y="0"/>
                    <a:pt x="103" y="9"/>
                  </a:cubicBezTo>
                  <a:cubicBezTo>
                    <a:pt x="133" y="20"/>
                    <a:pt x="146" y="39"/>
                    <a:pt x="141" y="53"/>
                  </a:cubicBezTo>
                  <a:cubicBezTo>
                    <a:pt x="135" y="73"/>
                    <a:pt x="109" y="139"/>
                    <a:pt x="108" y="142"/>
                  </a:cubicBezTo>
                  <a:cubicBezTo>
                    <a:pt x="106" y="146"/>
                    <a:pt x="102" y="148"/>
                    <a:pt x="98" y="146"/>
                  </a:cubicBezTo>
                  <a:cubicBezTo>
                    <a:pt x="95" y="145"/>
                    <a:pt x="93" y="141"/>
                    <a:pt x="94" y="137"/>
                  </a:cubicBezTo>
                  <a:cubicBezTo>
                    <a:pt x="94" y="136"/>
                    <a:pt x="121" y="68"/>
                    <a:pt x="127" y="49"/>
                  </a:cubicBezTo>
                  <a:cubicBezTo>
                    <a:pt x="129" y="45"/>
                    <a:pt x="124" y="32"/>
                    <a:pt x="98" y="23"/>
                  </a:cubicBezTo>
                  <a:cubicBezTo>
                    <a:pt x="83" y="17"/>
                    <a:pt x="76" y="10"/>
                    <a:pt x="69" y="30"/>
                  </a:cubicBezTo>
                  <a:cubicBezTo>
                    <a:pt x="64" y="42"/>
                    <a:pt x="59" y="55"/>
                    <a:pt x="54" y="67"/>
                  </a:cubicBezTo>
                  <a:cubicBezTo>
                    <a:pt x="45" y="90"/>
                    <a:pt x="37" y="111"/>
                    <a:pt x="30" y="127"/>
                  </a:cubicBezTo>
                  <a:cubicBezTo>
                    <a:pt x="20" y="152"/>
                    <a:pt x="36" y="155"/>
                    <a:pt x="44" y="159"/>
                  </a:cubicBezTo>
                  <a:cubicBezTo>
                    <a:pt x="45" y="159"/>
                    <a:pt x="45" y="159"/>
                    <a:pt x="45" y="159"/>
                  </a:cubicBezTo>
                  <a:cubicBezTo>
                    <a:pt x="52" y="162"/>
                    <a:pt x="56" y="161"/>
                    <a:pt x="61" y="151"/>
                  </a:cubicBezTo>
                  <a:cubicBezTo>
                    <a:pt x="62" y="148"/>
                    <a:pt x="64" y="142"/>
                    <a:pt x="67" y="135"/>
                  </a:cubicBezTo>
                  <a:cubicBezTo>
                    <a:pt x="75" y="115"/>
                    <a:pt x="91" y="77"/>
                    <a:pt x="93" y="68"/>
                  </a:cubicBezTo>
                  <a:cubicBezTo>
                    <a:pt x="94" y="65"/>
                    <a:pt x="94" y="59"/>
                    <a:pt x="91" y="58"/>
                  </a:cubicBezTo>
                  <a:cubicBezTo>
                    <a:pt x="87" y="56"/>
                    <a:pt x="83" y="65"/>
                    <a:pt x="82" y="67"/>
                  </a:cubicBezTo>
                  <a:cubicBezTo>
                    <a:pt x="72" y="95"/>
                    <a:pt x="58" y="130"/>
                    <a:pt x="57" y="130"/>
                  </a:cubicBezTo>
                  <a:cubicBezTo>
                    <a:pt x="56" y="134"/>
                    <a:pt x="52" y="135"/>
                    <a:pt x="48" y="134"/>
                  </a:cubicBezTo>
                  <a:cubicBezTo>
                    <a:pt x="44" y="132"/>
                    <a:pt x="42" y="128"/>
                    <a:pt x="44" y="124"/>
                  </a:cubicBezTo>
                  <a:cubicBezTo>
                    <a:pt x="44" y="124"/>
                    <a:pt x="58" y="90"/>
                    <a:pt x="68" y="62"/>
                  </a:cubicBezTo>
                  <a:cubicBezTo>
                    <a:pt x="75" y="45"/>
                    <a:pt x="87" y="41"/>
                    <a:pt x="96" y="44"/>
                  </a:cubicBezTo>
                  <a:cubicBezTo>
                    <a:pt x="106" y="47"/>
                    <a:pt x="110" y="62"/>
                    <a:pt x="107" y="72"/>
                  </a:cubicBezTo>
                  <a:cubicBezTo>
                    <a:pt x="105" y="81"/>
                    <a:pt x="93" y="111"/>
                    <a:pt x="80" y="141"/>
                  </a:cubicBezTo>
                  <a:cubicBezTo>
                    <a:pt x="78" y="148"/>
                    <a:pt x="75" y="154"/>
                    <a:pt x="74" y="156"/>
                  </a:cubicBezTo>
                  <a:cubicBezTo>
                    <a:pt x="71" y="165"/>
                    <a:pt x="66" y="171"/>
                    <a:pt x="60" y="173"/>
                  </a:cubicBezTo>
                  <a:close/>
                </a:path>
              </a:pathLst>
            </a:custGeom>
            <a:solidFill>
              <a:srgbClr val="CCF2EA"/>
            </a:solid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sp>
          <p:nvSpPr>
            <p:cNvPr id="63" name="Freeform 52">
              <a:extLst>
                <a:ext uri="{FF2B5EF4-FFF2-40B4-BE49-F238E27FC236}">
                  <a16:creationId xmlns:a16="http://schemas.microsoft.com/office/drawing/2014/main" id="{471559FE-CD4C-4A20-962E-CDDF3C152205}"/>
                </a:ext>
              </a:extLst>
            </p:cNvPr>
            <p:cNvSpPr/>
            <p:nvPr/>
          </p:nvSpPr>
          <p:spPr bwMode="auto">
            <a:xfrm>
              <a:off x="10195390" y="1259683"/>
              <a:ext cx="587454" cy="707684"/>
            </a:xfrm>
            <a:custGeom>
              <a:avLst/>
              <a:gdLst>
                <a:gd name="T0" fmla="*/ 60 w 146"/>
                <a:gd name="T1" fmla="*/ 173 h 176"/>
                <a:gd name="T2" fmla="*/ 40 w 146"/>
                <a:gd name="T3" fmla="*/ 173 h 176"/>
                <a:gd name="T4" fmla="*/ 38 w 146"/>
                <a:gd name="T5" fmla="*/ 172 h 176"/>
                <a:gd name="T6" fmla="*/ 17 w 146"/>
                <a:gd name="T7" fmla="*/ 122 h 176"/>
                <a:gd name="T8" fmla="*/ 40 w 146"/>
                <a:gd name="T9" fmla="*/ 62 h 176"/>
                <a:gd name="T10" fmla="*/ 55 w 146"/>
                <a:gd name="T11" fmla="*/ 24 h 176"/>
                <a:gd name="T12" fmla="*/ 103 w 146"/>
                <a:gd name="T13" fmla="*/ 9 h 176"/>
                <a:gd name="T14" fmla="*/ 141 w 146"/>
                <a:gd name="T15" fmla="*/ 53 h 176"/>
                <a:gd name="T16" fmla="*/ 108 w 146"/>
                <a:gd name="T17" fmla="*/ 142 h 176"/>
                <a:gd name="T18" fmla="*/ 98 w 146"/>
                <a:gd name="T19" fmla="*/ 146 h 176"/>
                <a:gd name="T20" fmla="*/ 94 w 146"/>
                <a:gd name="T21" fmla="*/ 137 h 176"/>
                <a:gd name="T22" fmla="*/ 127 w 146"/>
                <a:gd name="T23" fmla="*/ 49 h 176"/>
                <a:gd name="T24" fmla="*/ 98 w 146"/>
                <a:gd name="T25" fmla="*/ 23 h 176"/>
                <a:gd name="T26" fmla="*/ 69 w 146"/>
                <a:gd name="T27" fmla="*/ 30 h 176"/>
                <a:gd name="T28" fmla="*/ 54 w 146"/>
                <a:gd name="T29" fmla="*/ 67 h 176"/>
                <a:gd name="T30" fmla="*/ 30 w 146"/>
                <a:gd name="T31" fmla="*/ 127 h 176"/>
                <a:gd name="T32" fmla="*/ 44 w 146"/>
                <a:gd name="T33" fmla="*/ 159 h 176"/>
                <a:gd name="T34" fmla="*/ 45 w 146"/>
                <a:gd name="T35" fmla="*/ 159 h 176"/>
                <a:gd name="T36" fmla="*/ 61 w 146"/>
                <a:gd name="T37" fmla="*/ 151 h 176"/>
                <a:gd name="T38" fmla="*/ 67 w 146"/>
                <a:gd name="T39" fmla="*/ 135 h 176"/>
                <a:gd name="T40" fmla="*/ 93 w 146"/>
                <a:gd name="T41" fmla="*/ 68 h 176"/>
                <a:gd name="T42" fmla="*/ 91 w 146"/>
                <a:gd name="T43" fmla="*/ 58 h 176"/>
                <a:gd name="T44" fmla="*/ 82 w 146"/>
                <a:gd name="T45" fmla="*/ 67 h 176"/>
                <a:gd name="T46" fmla="*/ 57 w 146"/>
                <a:gd name="T47" fmla="*/ 130 h 176"/>
                <a:gd name="T48" fmla="*/ 48 w 146"/>
                <a:gd name="T49" fmla="*/ 134 h 176"/>
                <a:gd name="T50" fmla="*/ 44 w 146"/>
                <a:gd name="T51" fmla="*/ 124 h 176"/>
                <a:gd name="T52" fmla="*/ 68 w 146"/>
                <a:gd name="T53" fmla="*/ 62 h 176"/>
                <a:gd name="T54" fmla="*/ 96 w 146"/>
                <a:gd name="T55" fmla="*/ 44 h 176"/>
                <a:gd name="T56" fmla="*/ 107 w 146"/>
                <a:gd name="T57" fmla="*/ 72 h 176"/>
                <a:gd name="T58" fmla="*/ 80 w 146"/>
                <a:gd name="T59" fmla="*/ 141 h 176"/>
                <a:gd name="T60" fmla="*/ 74 w 146"/>
                <a:gd name="T61" fmla="*/ 156 h 176"/>
                <a:gd name="T62" fmla="*/ 60 w 146"/>
                <a:gd name="T63" fmla="*/ 173 h 1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146" h="176">
                  <a:moveTo>
                    <a:pt x="60" y="173"/>
                  </a:moveTo>
                  <a:cubicBezTo>
                    <a:pt x="54" y="176"/>
                    <a:pt x="47" y="176"/>
                    <a:pt x="40" y="173"/>
                  </a:cubicBezTo>
                  <a:cubicBezTo>
                    <a:pt x="38" y="172"/>
                    <a:pt x="38" y="172"/>
                    <a:pt x="38" y="172"/>
                  </a:cubicBezTo>
                  <a:cubicBezTo>
                    <a:pt x="31" y="169"/>
                    <a:pt x="0" y="160"/>
                    <a:pt x="17" y="122"/>
                  </a:cubicBezTo>
                  <a:cubicBezTo>
                    <a:pt x="24" y="106"/>
                    <a:pt x="31" y="84"/>
                    <a:pt x="40" y="62"/>
                  </a:cubicBezTo>
                  <a:cubicBezTo>
                    <a:pt x="45" y="50"/>
                    <a:pt x="50" y="37"/>
                    <a:pt x="55" y="24"/>
                  </a:cubicBezTo>
                  <a:cubicBezTo>
                    <a:pt x="64" y="1"/>
                    <a:pt x="78" y="0"/>
                    <a:pt x="103" y="9"/>
                  </a:cubicBezTo>
                  <a:cubicBezTo>
                    <a:pt x="133" y="20"/>
                    <a:pt x="146" y="39"/>
                    <a:pt x="141" y="53"/>
                  </a:cubicBezTo>
                  <a:cubicBezTo>
                    <a:pt x="135" y="73"/>
                    <a:pt x="109" y="139"/>
                    <a:pt x="108" y="142"/>
                  </a:cubicBezTo>
                  <a:cubicBezTo>
                    <a:pt x="106" y="146"/>
                    <a:pt x="102" y="148"/>
                    <a:pt x="98" y="146"/>
                  </a:cubicBezTo>
                  <a:cubicBezTo>
                    <a:pt x="95" y="145"/>
                    <a:pt x="93" y="141"/>
                    <a:pt x="94" y="137"/>
                  </a:cubicBezTo>
                  <a:cubicBezTo>
                    <a:pt x="94" y="136"/>
                    <a:pt x="121" y="68"/>
                    <a:pt x="127" y="49"/>
                  </a:cubicBezTo>
                  <a:cubicBezTo>
                    <a:pt x="129" y="45"/>
                    <a:pt x="124" y="32"/>
                    <a:pt x="98" y="23"/>
                  </a:cubicBezTo>
                  <a:cubicBezTo>
                    <a:pt x="83" y="17"/>
                    <a:pt x="76" y="10"/>
                    <a:pt x="69" y="30"/>
                  </a:cubicBezTo>
                  <a:cubicBezTo>
                    <a:pt x="64" y="42"/>
                    <a:pt x="59" y="55"/>
                    <a:pt x="54" y="67"/>
                  </a:cubicBezTo>
                  <a:cubicBezTo>
                    <a:pt x="45" y="90"/>
                    <a:pt x="37" y="111"/>
                    <a:pt x="30" y="127"/>
                  </a:cubicBezTo>
                  <a:cubicBezTo>
                    <a:pt x="20" y="152"/>
                    <a:pt x="36" y="155"/>
                    <a:pt x="44" y="159"/>
                  </a:cubicBezTo>
                  <a:cubicBezTo>
                    <a:pt x="45" y="159"/>
                    <a:pt x="45" y="159"/>
                    <a:pt x="45" y="159"/>
                  </a:cubicBezTo>
                  <a:cubicBezTo>
                    <a:pt x="52" y="162"/>
                    <a:pt x="56" y="161"/>
                    <a:pt x="61" y="151"/>
                  </a:cubicBezTo>
                  <a:cubicBezTo>
                    <a:pt x="62" y="148"/>
                    <a:pt x="64" y="142"/>
                    <a:pt x="67" y="135"/>
                  </a:cubicBezTo>
                  <a:cubicBezTo>
                    <a:pt x="75" y="115"/>
                    <a:pt x="91" y="77"/>
                    <a:pt x="93" y="68"/>
                  </a:cubicBezTo>
                  <a:cubicBezTo>
                    <a:pt x="94" y="65"/>
                    <a:pt x="94" y="59"/>
                    <a:pt x="91" y="58"/>
                  </a:cubicBezTo>
                  <a:cubicBezTo>
                    <a:pt x="87" y="56"/>
                    <a:pt x="83" y="65"/>
                    <a:pt x="82" y="67"/>
                  </a:cubicBezTo>
                  <a:cubicBezTo>
                    <a:pt x="72" y="95"/>
                    <a:pt x="58" y="130"/>
                    <a:pt x="57" y="130"/>
                  </a:cubicBezTo>
                  <a:cubicBezTo>
                    <a:pt x="56" y="134"/>
                    <a:pt x="52" y="135"/>
                    <a:pt x="48" y="134"/>
                  </a:cubicBezTo>
                  <a:cubicBezTo>
                    <a:pt x="44" y="132"/>
                    <a:pt x="42" y="128"/>
                    <a:pt x="44" y="124"/>
                  </a:cubicBezTo>
                  <a:cubicBezTo>
                    <a:pt x="44" y="124"/>
                    <a:pt x="58" y="90"/>
                    <a:pt x="68" y="62"/>
                  </a:cubicBezTo>
                  <a:cubicBezTo>
                    <a:pt x="75" y="45"/>
                    <a:pt x="87" y="41"/>
                    <a:pt x="96" y="44"/>
                  </a:cubicBezTo>
                  <a:cubicBezTo>
                    <a:pt x="106" y="47"/>
                    <a:pt x="110" y="62"/>
                    <a:pt x="107" y="72"/>
                  </a:cubicBezTo>
                  <a:cubicBezTo>
                    <a:pt x="105" y="81"/>
                    <a:pt x="93" y="111"/>
                    <a:pt x="80" y="141"/>
                  </a:cubicBezTo>
                  <a:cubicBezTo>
                    <a:pt x="78" y="148"/>
                    <a:pt x="75" y="154"/>
                    <a:pt x="74" y="156"/>
                  </a:cubicBezTo>
                  <a:cubicBezTo>
                    <a:pt x="71" y="165"/>
                    <a:pt x="66" y="171"/>
                    <a:pt x="60" y="173"/>
                  </a:cubicBezTo>
                  <a:close/>
                </a:path>
              </a:pathLst>
            </a:custGeom>
            <a:solidFill>
              <a:srgbClr val="CCF2EA"/>
            </a:solid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sp>
          <p:nvSpPr>
            <p:cNvPr id="64" name="Freeform 9">
              <a:extLst>
                <a:ext uri="{FF2B5EF4-FFF2-40B4-BE49-F238E27FC236}">
                  <a16:creationId xmlns:a16="http://schemas.microsoft.com/office/drawing/2014/main" id="{6E989100-FD0C-4D7C-B68E-8F1854824A0A}"/>
                </a:ext>
              </a:extLst>
            </p:cNvPr>
            <p:cNvSpPr>
              <a:spLocks noEditPoints="1"/>
            </p:cNvSpPr>
            <p:nvPr/>
          </p:nvSpPr>
          <p:spPr bwMode="auto">
            <a:xfrm>
              <a:off x="8445167" y="4763862"/>
              <a:ext cx="977061" cy="977061"/>
            </a:xfrm>
            <a:custGeom>
              <a:avLst/>
              <a:gdLst>
                <a:gd name="T0" fmla="*/ 122 w 243"/>
                <a:gd name="T1" fmla="*/ 0 h 243"/>
                <a:gd name="T2" fmla="*/ 0 w 243"/>
                <a:gd name="T3" fmla="*/ 121 h 243"/>
                <a:gd name="T4" fmla="*/ 122 w 243"/>
                <a:gd name="T5" fmla="*/ 243 h 243"/>
                <a:gd name="T6" fmla="*/ 243 w 243"/>
                <a:gd name="T7" fmla="*/ 121 h 243"/>
                <a:gd name="T8" fmla="*/ 122 w 243"/>
                <a:gd name="T9" fmla="*/ 0 h 243"/>
                <a:gd name="T10" fmla="*/ 154 w 243"/>
                <a:gd name="T11" fmla="*/ 121 h 243"/>
                <a:gd name="T12" fmla="*/ 133 w 243"/>
                <a:gd name="T13" fmla="*/ 121 h 243"/>
                <a:gd name="T14" fmla="*/ 133 w 243"/>
                <a:gd name="T15" fmla="*/ 196 h 243"/>
                <a:gd name="T16" fmla="*/ 102 w 243"/>
                <a:gd name="T17" fmla="*/ 196 h 243"/>
                <a:gd name="T18" fmla="*/ 102 w 243"/>
                <a:gd name="T19" fmla="*/ 121 h 243"/>
                <a:gd name="T20" fmla="*/ 87 w 243"/>
                <a:gd name="T21" fmla="*/ 121 h 243"/>
                <a:gd name="T22" fmla="*/ 87 w 243"/>
                <a:gd name="T23" fmla="*/ 94 h 243"/>
                <a:gd name="T24" fmla="*/ 102 w 243"/>
                <a:gd name="T25" fmla="*/ 94 h 243"/>
                <a:gd name="T26" fmla="*/ 102 w 243"/>
                <a:gd name="T27" fmla="*/ 77 h 243"/>
                <a:gd name="T28" fmla="*/ 133 w 243"/>
                <a:gd name="T29" fmla="*/ 46 h 243"/>
                <a:gd name="T30" fmla="*/ 156 w 243"/>
                <a:gd name="T31" fmla="*/ 46 h 243"/>
                <a:gd name="T32" fmla="*/ 156 w 243"/>
                <a:gd name="T33" fmla="*/ 72 h 243"/>
                <a:gd name="T34" fmla="*/ 140 w 243"/>
                <a:gd name="T35" fmla="*/ 72 h 243"/>
                <a:gd name="T36" fmla="*/ 133 w 243"/>
                <a:gd name="T37" fmla="*/ 79 h 243"/>
                <a:gd name="T38" fmla="*/ 133 w 243"/>
                <a:gd name="T39" fmla="*/ 94 h 243"/>
                <a:gd name="T40" fmla="*/ 157 w 243"/>
                <a:gd name="T41" fmla="*/ 94 h 243"/>
                <a:gd name="T42" fmla="*/ 154 w 243"/>
                <a:gd name="T43" fmla="*/ 121 h 2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243" h="243">
                  <a:moveTo>
                    <a:pt x="122" y="0"/>
                  </a:moveTo>
                  <a:cubicBezTo>
                    <a:pt x="55" y="0"/>
                    <a:pt x="0" y="54"/>
                    <a:pt x="0" y="121"/>
                  </a:cubicBezTo>
                  <a:cubicBezTo>
                    <a:pt x="0" y="188"/>
                    <a:pt x="55" y="243"/>
                    <a:pt x="122" y="243"/>
                  </a:cubicBezTo>
                  <a:cubicBezTo>
                    <a:pt x="189" y="243"/>
                    <a:pt x="243" y="188"/>
                    <a:pt x="243" y="121"/>
                  </a:cubicBezTo>
                  <a:cubicBezTo>
                    <a:pt x="243" y="54"/>
                    <a:pt x="189" y="0"/>
                    <a:pt x="122" y="0"/>
                  </a:cubicBezTo>
                  <a:close/>
                  <a:moveTo>
                    <a:pt x="154" y="121"/>
                  </a:moveTo>
                  <a:cubicBezTo>
                    <a:pt x="133" y="121"/>
                    <a:pt x="133" y="121"/>
                    <a:pt x="133" y="121"/>
                  </a:cubicBezTo>
                  <a:cubicBezTo>
                    <a:pt x="133" y="154"/>
                    <a:pt x="133" y="196"/>
                    <a:pt x="133" y="196"/>
                  </a:cubicBezTo>
                  <a:cubicBezTo>
                    <a:pt x="102" y="196"/>
                    <a:pt x="102" y="196"/>
                    <a:pt x="102" y="196"/>
                  </a:cubicBezTo>
                  <a:cubicBezTo>
                    <a:pt x="102" y="196"/>
                    <a:pt x="102" y="155"/>
                    <a:pt x="102" y="121"/>
                  </a:cubicBezTo>
                  <a:cubicBezTo>
                    <a:pt x="87" y="121"/>
                    <a:pt x="87" y="121"/>
                    <a:pt x="87" y="121"/>
                  </a:cubicBezTo>
                  <a:cubicBezTo>
                    <a:pt x="87" y="94"/>
                    <a:pt x="87" y="94"/>
                    <a:pt x="87" y="94"/>
                  </a:cubicBezTo>
                  <a:cubicBezTo>
                    <a:pt x="102" y="94"/>
                    <a:pt x="102" y="94"/>
                    <a:pt x="102" y="94"/>
                  </a:cubicBezTo>
                  <a:cubicBezTo>
                    <a:pt x="102" y="77"/>
                    <a:pt x="102" y="77"/>
                    <a:pt x="102" y="77"/>
                  </a:cubicBezTo>
                  <a:cubicBezTo>
                    <a:pt x="102" y="65"/>
                    <a:pt x="108" y="46"/>
                    <a:pt x="133" y="46"/>
                  </a:cubicBezTo>
                  <a:cubicBezTo>
                    <a:pt x="156" y="46"/>
                    <a:pt x="156" y="46"/>
                    <a:pt x="156" y="46"/>
                  </a:cubicBezTo>
                  <a:cubicBezTo>
                    <a:pt x="156" y="72"/>
                    <a:pt x="156" y="72"/>
                    <a:pt x="156" y="72"/>
                  </a:cubicBezTo>
                  <a:cubicBezTo>
                    <a:pt x="156" y="72"/>
                    <a:pt x="142" y="72"/>
                    <a:pt x="140" y="72"/>
                  </a:cubicBezTo>
                  <a:cubicBezTo>
                    <a:pt x="137" y="72"/>
                    <a:pt x="133" y="73"/>
                    <a:pt x="133" y="79"/>
                  </a:cubicBezTo>
                  <a:cubicBezTo>
                    <a:pt x="133" y="94"/>
                    <a:pt x="133" y="94"/>
                    <a:pt x="133" y="94"/>
                  </a:cubicBezTo>
                  <a:cubicBezTo>
                    <a:pt x="157" y="94"/>
                    <a:pt x="157" y="94"/>
                    <a:pt x="157" y="94"/>
                  </a:cubicBezTo>
                  <a:lnTo>
                    <a:pt x="154" y="121"/>
                  </a:lnTo>
                  <a:close/>
                </a:path>
              </a:pathLst>
            </a:custGeom>
            <a:solidFill>
              <a:srgbClr val="CCF2EA"/>
            </a:solid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sp>
          <p:nvSpPr>
            <p:cNvPr id="65" name="Freeform 36">
              <a:extLst>
                <a:ext uri="{FF2B5EF4-FFF2-40B4-BE49-F238E27FC236}">
                  <a16:creationId xmlns:a16="http://schemas.microsoft.com/office/drawing/2014/main" id="{A0D82F42-35C3-4D5B-B3FC-A63B96276856}"/>
                </a:ext>
              </a:extLst>
            </p:cNvPr>
            <p:cNvSpPr/>
            <p:nvPr/>
          </p:nvSpPr>
          <p:spPr bwMode="auto">
            <a:xfrm>
              <a:off x="10218184" y="2794520"/>
              <a:ext cx="566148" cy="751820"/>
            </a:xfrm>
            <a:custGeom>
              <a:avLst/>
              <a:gdLst>
                <a:gd name="T0" fmla="*/ 3 w 141"/>
                <a:gd name="T1" fmla="*/ 157 h 187"/>
                <a:gd name="T2" fmla="*/ 3 w 141"/>
                <a:gd name="T3" fmla="*/ 155 h 187"/>
                <a:gd name="T4" fmla="*/ 36 w 141"/>
                <a:gd name="T5" fmla="*/ 131 h 187"/>
                <a:gd name="T6" fmla="*/ 38 w 141"/>
                <a:gd name="T7" fmla="*/ 130 h 187"/>
                <a:gd name="T8" fmla="*/ 60 w 141"/>
                <a:gd name="T9" fmla="*/ 139 h 187"/>
                <a:gd name="T10" fmla="*/ 87 w 141"/>
                <a:gd name="T11" fmla="*/ 105 h 187"/>
                <a:gd name="T12" fmla="*/ 99 w 141"/>
                <a:gd name="T13" fmla="*/ 65 h 187"/>
                <a:gd name="T14" fmla="*/ 79 w 141"/>
                <a:gd name="T15" fmla="*/ 50 h 187"/>
                <a:gd name="T16" fmla="*/ 80 w 141"/>
                <a:gd name="T17" fmla="*/ 10 h 187"/>
                <a:gd name="T18" fmla="*/ 82 w 141"/>
                <a:gd name="T19" fmla="*/ 8 h 187"/>
                <a:gd name="T20" fmla="*/ 96 w 141"/>
                <a:gd name="T21" fmla="*/ 0 h 187"/>
                <a:gd name="T22" fmla="*/ 100 w 141"/>
                <a:gd name="T23" fmla="*/ 1 h 187"/>
                <a:gd name="T24" fmla="*/ 123 w 141"/>
                <a:gd name="T25" fmla="*/ 15 h 187"/>
                <a:gd name="T26" fmla="*/ 113 w 141"/>
                <a:gd name="T27" fmla="*/ 123 h 187"/>
                <a:gd name="T28" fmla="*/ 32 w 141"/>
                <a:gd name="T29" fmla="*/ 187 h 187"/>
                <a:gd name="T30" fmla="*/ 32 w 141"/>
                <a:gd name="T31" fmla="*/ 187 h 187"/>
                <a:gd name="T32" fmla="*/ 31 w 141"/>
                <a:gd name="T33" fmla="*/ 187 h 187"/>
                <a:gd name="T34" fmla="*/ 7 w 141"/>
                <a:gd name="T35" fmla="*/ 176 h 187"/>
                <a:gd name="T36" fmla="*/ 3 w 141"/>
                <a:gd name="T37" fmla="*/ 157 h 1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41" h="187">
                  <a:moveTo>
                    <a:pt x="3" y="157"/>
                  </a:moveTo>
                  <a:cubicBezTo>
                    <a:pt x="3" y="155"/>
                    <a:pt x="3" y="155"/>
                    <a:pt x="3" y="155"/>
                  </a:cubicBezTo>
                  <a:cubicBezTo>
                    <a:pt x="4" y="148"/>
                    <a:pt x="33" y="131"/>
                    <a:pt x="36" y="131"/>
                  </a:cubicBezTo>
                  <a:cubicBezTo>
                    <a:pt x="38" y="130"/>
                    <a:pt x="38" y="130"/>
                    <a:pt x="38" y="130"/>
                  </a:cubicBezTo>
                  <a:cubicBezTo>
                    <a:pt x="42" y="130"/>
                    <a:pt x="48" y="133"/>
                    <a:pt x="60" y="139"/>
                  </a:cubicBezTo>
                  <a:cubicBezTo>
                    <a:pt x="70" y="132"/>
                    <a:pt x="82" y="114"/>
                    <a:pt x="87" y="105"/>
                  </a:cubicBezTo>
                  <a:cubicBezTo>
                    <a:pt x="92" y="94"/>
                    <a:pt x="99" y="77"/>
                    <a:pt x="99" y="65"/>
                  </a:cubicBezTo>
                  <a:cubicBezTo>
                    <a:pt x="86" y="58"/>
                    <a:pt x="80" y="55"/>
                    <a:pt x="79" y="50"/>
                  </a:cubicBezTo>
                  <a:cubicBezTo>
                    <a:pt x="78" y="48"/>
                    <a:pt x="76" y="14"/>
                    <a:pt x="80" y="10"/>
                  </a:cubicBezTo>
                  <a:cubicBezTo>
                    <a:pt x="82" y="8"/>
                    <a:pt x="82" y="8"/>
                    <a:pt x="82" y="8"/>
                  </a:cubicBezTo>
                  <a:cubicBezTo>
                    <a:pt x="85" y="5"/>
                    <a:pt x="89" y="0"/>
                    <a:pt x="96" y="0"/>
                  </a:cubicBezTo>
                  <a:cubicBezTo>
                    <a:pt x="97" y="0"/>
                    <a:pt x="99" y="0"/>
                    <a:pt x="100" y="1"/>
                  </a:cubicBezTo>
                  <a:cubicBezTo>
                    <a:pt x="105" y="2"/>
                    <a:pt x="117" y="7"/>
                    <a:pt x="123" y="15"/>
                  </a:cubicBezTo>
                  <a:cubicBezTo>
                    <a:pt x="127" y="20"/>
                    <a:pt x="141" y="70"/>
                    <a:pt x="113" y="123"/>
                  </a:cubicBezTo>
                  <a:cubicBezTo>
                    <a:pt x="85" y="174"/>
                    <a:pt x="39" y="187"/>
                    <a:pt x="32" y="187"/>
                  </a:cubicBezTo>
                  <a:cubicBezTo>
                    <a:pt x="32" y="187"/>
                    <a:pt x="32" y="187"/>
                    <a:pt x="32" y="187"/>
                  </a:cubicBezTo>
                  <a:cubicBezTo>
                    <a:pt x="31" y="187"/>
                    <a:pt x="31" y="187"/>
                    <a:pt x="31" y="187"/>
                  </a:cubicBezTo>
                  <a:cubicBezTo>
                    <a:pt x="21" y="186"/>
                    <a:pt x="11" y="179"/>
                    <a:pt x="7" y="176"/>
                  </a:cubicBezTo>
                  <a:cubicBezTo>
                    <a:pt x="0" y="171"/>
                    <a:pt x="2" y="162"/>
                    <a:pt x="3" y="157"/>
                  </a:cubicBezTo>
                  <a:close/>
                </a:path>
              </a:pathLst>
            </a:custGeom>
            <a:solidFill>
              <a:srgbClr val="CCF2EA"/>
            </a:solid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sp>
          <p:nvSpPr>
            <p:cNvPr id="66" name="Freeform 38">
              <a:extLst>
                <a:ext uri="{FF2B5EF4-FFF2-40B4-BE49-F238E27FC236}">
                  <a16:creationId xmlns:a16="http://schemas.microsoft.com/office/drawing/2014/main" id="{CA53E7D7-33FD-4523-89CC-C683514E23E2}"/>
                </a:ext>
              </a:extLst>
            </p:cNvPr>
            <p:cNvSpPr>
              <a:spLocks noEditPoints="1"/>
            </p:cNvSpPr>
            <p:nvPr/>
          </p:nvSpPr>
          <p:spPr bwMode="auto">
            <a:xfrm>
              <a:off x="8477128" y="3316534"/>
              <a:ext cx="783780" cy="795954"/>
            </a:xfrm>
            <a:custGeom>
              <a:avLst/>
              <a:gdLst>
                <a:gd name="T0" fmla="*/ 190 w 195"/>
                <a:gd name="T1" fmla="*/ 120 h 198"/>
                <a:gd name="T2" fmla="*/ 192 w 195"/>
                <a:gd name="T3" fmla="*/ 100 h 198"/>
                <a:gd name="T4" fmla="*/ 99 w 195"/>
                <a:gd name="T5" fmla="*/ 7 h 198"/>
                <a:gd name="T6" fmla="*/ 83 w 195"/>
                <a:gd name="T7" fmla="*/ 8 h 198"/>
                <a:gd name="T8" fmla="*/ 54 w 195"/>
                <a:gd name="T9" fmla="*/ 0 h 198"/>
                <a:gd name="T10" fmla="*/ 0 w 195"/>
                <a:gd name="T11" fmla="*/ 54 h 198"/>
                <a:gd name="T12" fmla="*/ 7 w 195"/>
                <a:gd name="T13" fmla="*/ 81 h 198"/>
                <a:gd name="T14" fmla="*/ 5 w 195"/>
                <a:gd name="T15" fmla="*/ 100 h 198"/>
                <a:gd name="T16" fmla="*/ 99 w 195"/>
                <a:gd name="T17" fmla="*/ 193 h 198"/>
                <a:gd name="T18" fmla="*/ 116 w 195"/>
                <a:gd name="T19" fmla="*/ 192 h 198"/>
                <a:gd name="T20" fmla="*/ 141 w 195"/>
                <a:gd name="T21" fmla="*/ 198 h 198"/>
                <a:gd name="T22" fmla="*/ 195 w 195"/>
                <a:gd name="T23" fmla="*/ 144 h 198"/>
                <a:gd name="T24" fmla="*/ 190 w 195"/>
                <a:gd name="T25" fmla="*/ 120 h 198"/>
                <a:gd name="T26" fmla="*/ 146 w 195"/>
                <a:gd name="T27" fmla="*/ 145 h 198"/>
                <a:gd name="T28" fmla="*/ 127 w 195"/>
                <a:gd name="T29" fmla="*/ 159 h 198"/>
                <a:gd name="T30" fmla="*/ 98 w 195"/>
                <a:gd name="T31" fmla="*/ 164 h 198"/>
                <a:gd name="T32" fmla="*/ 65 w 195"/>
                <a:gd name="T33" fmla="*/ 157 h 198"/>
                <a:gd name="T34" fmla="*/ 49 w 195"/>
                <a:gd name="T35" fmla="*/ 144 h 198"/>
                <a:gd name="T36" fmla="*/ 44 w 195"/>
                <a:gd name="T37" fmla="*/ 127 h 198"/>
                <a:gd name="T38" fmla="*/ 47 w 195"/>
                <a:gd name="T39" fmla="*/ 118 h 198"/>
                <a:gd name="T40" fmla="*/ 57 w 195"/>
                <a:gd name="T41" fmla="*/ 114 h 198"/>
                <a:gd name="T42" fmla="*/ 65 w 195"/>
                <a:gd name="T43" fmla="*/ 117 h 198"/>
                <a:gd name="T44" fmla="*/ 71 w 195"/>
                <a:gd name="T45" fmla="*/ 125 h 198"/>
                <a:gd name="T46" fmla="*/ 76 w 195"/>
                <a:gd name="T47" fmla="*/ 135 h 198"/>
                <a:gd name="T48" fmla="*/ 84 w 195"/>
                <a:gd name="T49" fmla="*/ 141 h 198"/>
                <a:gd name="T50" fmla="*/ 98 w 195"/>
                <a:gd name="T51" fmla="*/ 143 h 198"/>
                <a:gd name="T52" fmla="*/ 116 w 195"/>
                <a:gd name="T53" fmla="*/ 138 h 198"/>
                <a:gd name="T54" fmla="*/ 123 w 195"/>
                <a:gd name="T55" fmla="*/ 127 h 198"/>
                <a:gd name="T56" fmla="*/ 120 w 195"/>
                <a:gd name="T57" fmla="*/ 118 h 198"/>
                <a:gd name="T58" fmla="*/ 110 w 195"/>
                <a:gd name="T59" fmla="*/ 112 h 198"/>
                <a:gd name="T60" fmla="*/ 93 w 195"/>
                <a:gd name="T61" fmla="*/ 108 h 198"/>
                <a:gd name="T62" fmla="*/ 68 w 195"/>
                <a:gd name="T63" fmla="*/ 101 h 198"/>
                <a:gd name="T64" fmla="*/ 52 w 195"/>
                <a:gd name="T65" fmla="*/ 89 h 198"/>
                <a:gd name="T66" fmla="*/ 46 w 195"/>
                <a:gd name="T67" fmla="*/ 70 h 198"/>
                <a:gd name="T68" fmla="*/ 52 w 195"/>
                <a:gd name="T69" fmla="*/ 51 h 198"/>
                <a:gd name="T70" fmla="*/ 71 w 195"/>
                <a:gd name="T71" fmla="*/ 39 h 198"/>
                <a:gd name="T72" fmla="*/ 98 w 195"/>
                <a:gd name="T73" fmla="*/ 35 h 198"/>
                <a:gd name="T74" fmla="*/ 120 w 195"/>
                <a:gd name="T75" fmla="*/ 37 h 198"/>
                <a:gd name="T76" fmla="*/ 135 w 195"/>
                <a:gd name="T77" fmla="*/ 45 h 198"/>
                <a:gd name="T78" fmla="*/ 144 w 195"/>
                <a:gd name="T79" fmla="*/ 55 h 198"/>
                <a:gd name="T80" fmla="*/ 147 w 195"/>
                <a:gd name="T81" fmla="*/ 66 h 198"/>
                <a:gd name="T82" fmla="*/ 143 w 195"/>
                <a:gd name="T83" fmla="*/ 75 h 198"/>
                <a:gd name="T84" fmla="*/ 134 w 195"/>
                <a:gd name="T85" fmla="*/ 79 h 198"/>
                <a:gd name="T86" fmla="*/ 126 w 195"/>
                <a:gd name="T87" fmla="*/ 76 h 198"/>
                <a:gd name="T88" fmla="*/ 120 w 195"/>
                <a:gd name="T89" fmla="*/ 69 h 198"/>
                <a:gd name="T90" fmla="*/ 112 w 195"/>
                <a:gd name="T91" fmla="*/ 59 h 198"/>
                <a:gd name="T92" fmla="*/ 96 w 195"/>
                <a:gd name="T93" fmla="*/ 55 h 198"/>
                <a:gd name="T94" fmla="*/ 80 w 195"/>
                <a:gd name="T95" fmla="*/ 59 h 198"/>
                <a:gd name="T96" fmla="*/ 74 w 195"/>
                <a:gd name="T97" fmla="*/ 68 h 198"/>
                <a:gd name="T98" fmla="*/ 76 w 195"/>
                <a:gd name="T99" fmla="*/ 73 h 198"/>
                <a:gd name="T100" fmla="*/ 82 w 195"/>
                <a:gd name="T101" fmla="*/ 78 h 198"/>
                <a:gd name="T102" fmla="*/ 89 w 195"/>
                <a:gd name="T103" fmla="*/ 81 h 198"/>
                <a:gd name="T104" fmla="*/ 102 w 195"/>
                <a:gd name="T105" fmla="*/ 84 h 198"/>
                <a:gd name="T106" fmla="*/ 123 w 195"/>
                <a:gd name="T107" fmla="*/ 89 h 198"/>
                <a:gd name="T108" fmla="*/ 139 w 195"/>
                <a:gd name="T109" fmla="*/ 96 h 198"/>
                <a:gd name="T110" fmla="*/ 149 w 195"/>
                <a:gd name="T111" fmla="*/ 108 h 198"/>
                <a:gd name="T112" fmla="*/ 153 w 195"/>
                <a:gd name="T113" fmla="*/ 124 h 198"/>
                <a:gd name="T114" fmla="*/ 146 w 195"/>
                <a:gd name="T115" fmla="*/ 145 h 1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195" h="198">
                  <a:moveTo>
                    <a:pt x="190" y="120"/>
                  </a:moveTo>
                  <a:cubicBezTo>
                    <a:pt x="191" y="114"/>
                    <a:pt x="192" y="107"/>
                    <a:pt x="192" y="100"/>
                  </a:cubicBezTo>
                  <a:cubicBezTo>
                    <a:pt x="192" y="49"/>
                    <a:pt x="150" y="7"/>
                    <a:pt x="99" y="7"/>
                  </a:cubicBezTo>
                  <a:cubicBezTo>
                    <a:pt x="93" y="7"/>
                    <a:pt x="88" y="7"/>
                    <a:pt x="83" y="8"/>
                  </a:cubicBezTo>
                  <a:cubicBezTo>
                    <a:pt x="74" y="3"/>
                    <a:pt x="64" y="0"/>
                    <a:pt x="54" y="0"/>
                  </a:cubicBezTo>
                  <a:cubicBezTo>
                    <a:pt x="24" y="0"/>
                    <a:pt x="0" y="24"/>
                    <a:pt x="0" y="54"/>
                  </a:cubicBezTo>
                  <a:cubicBezTo>
                    <a:pt x="0" y="64"/>
                    <a:pt x="2" y="73"/>
                    <a:pt x="7" y="81"/>
                  </a:cubicBezTo>
                  <a:cubicBezTo>
                    <a:pt x="6" y="87"/>
                    <a:pt x="5" y="94"/>
                    <a:pt x="5" y="100"/>
                  </a:cubicBezTo>
                  <a:cubicBezTo>
                    <a:pt x="5" y="152"/>
                    <a:pt x="47" y="193"/>
                    <a:pt x="99" y="193"/>
                  </a:cubicBezTo>
                  <a:cubicBezTo>
                    <a:pt x="104" y="193"/>
                    <a:pt x="110" y="193"/>
                    <a:pt x="116" y="192"/>
                  </a:cubicBezTo>
                  <a:cubicBezTo>
                    <a:pt x="123" y="196"/>
                    <a:pt x="132" y="198"/>
                    <a:pt x="141" y="198"/>
                  </a:cubicBezTo>
                  <a:cubicBezTo>
                    <a:pt x="171" y="198"/>
                    <a:pt x="195" y="174"/>
                    <a:pt x="195" y="144"/>
                  </a:cubicBezTo>
                  <a:cubicBezTo>
                    <a:pt x="195" y="136"/>
                    <a:pt x="193" y="127"/>
                    <a:pt x="190" y="120"/>
                  </a:cubicBezTo>
                  <a:close/>
                  <a:moveTo>
                    <a:pt x="146" y="145"/>
                  </a:moveTo>
                  <a:cubicBezTo>
                    <a:pt x="142" y="151"/>
                    <a:pt x="136" y="156"/>
                    <a:pt x="127" y="159"/>
                  </a:cubicBezTo>
                  <a:cubicBezTo>
                    <a:pt x="119" y="163"/>
                    <a:pt x="109" y="164"/>
                    <a:pt x="98" y="164"/>
                  </a:cubicBezTo>
                  <a:cubicBezTo>
                    <a:pt x="85" y="164"/>
                    <a:pt x="74" y="162"/>
                    <a:pt x="65" y="157"/>
                  </a:cubicBezTo>
                  <a:cubicBezTo>
                    <a:pt x="59" y="154"/>
                    <a:pt x="53" y="149"/>
                    <a:pt x="49" y="144"/>
                  </a:cubicBezTo>
                  <a:cubicBezTo>
                    <a:pt x="46" y="138"/>
                    <a:pt x="44" y="132"/>
                    <a:pt x="44" y="127"/>
                  </a:cubicBezTo>
                  <a:cubicBezTo>
                    <a:pt x="44" y="123"/>
                    <a:pt x="45" y="120"/>
                    <a:pt x="47" y="118"/>
                  </a:cubicBezTo>
                  <a:cubicBezTo>
                    <a:pt x="50" y="116"/>
                    <a:pt x="53" y="114"/>
                    <a:pt x="57" y="114"/>
                  </a:cubicBezTo>
                  <a:cubicBezTo>
                    <a:pt x="60" y="114"/>
                    <a:pt x="63" y="115"/>
                    <a:pt x="65" y="117"/>
                  </a:cubicBezTo>
                  <a:cubicBezTo>
                    <a:pt x="68" y="119"/>
                    <a:pt x="69" y="122"/>
                    <a:pt x="71" y="125"/>
                  </a:cubicBezTo>
                  <a:cubicBezTo>
                    <a:pt x="72" y="129"/>
                    <a:pt x="74" y="132"/>
                    <a:pt x="76" y="135"/>
                  </a:cubicBezTo>
                  <a:cubicBezTo>
                    <a:pt x="78" y="137"/>
                    <a:pt x="81" y="139"/>
                    <a:pt x="84" y="141"/>
                  </a:cubicBezTo>
                  <a:cubicBezTo>
                    <a:pt x="87" y="142"/>
                    <a:pt x="92" y="143"/>
                    <a:pt x="98" y="143"/>
                  </a:cubicBezTo>
                  <a:cubicBezTo>
                    <a:pt x="105" y="143"/>
                    <a:pt x="112" y="142"/>
                    <a:pt x="116" y="138"/>
                  </a:cubicBezTo>
                  <a:cubicBezTo>
                    <a:pt x="121" y="135"/>
                    <a:pt x="123" y="131"/>
                    <a:pt x="123" y="127"/>
                  </a:cubicBezTo>
                  <a:cubicBezTo>
                    <a:pt x="123" y="123"/>
                    <a:pt x="122" y="120"/>
                    <a:pt x="120" y="118"/>
                  </a:cubicBezTo>
                  <a:cubicBezTo>
                    <a:pt x="117" y="115"/>
                    <a:pt x="114" y="114"/>
                    <a:pt x="110" y="112"/>
                  </a:cubicBezTo>
                  <a:cubicBezTo>
                    <a:pt x="105" y="111"/>
                    <a:pt x="100" y="110"/>
                    <a:pt x="93" y="108"/>
                  </a:cubicBezTo>
                  <a:cubicBezTo>
                    <a:pt x="83" y="106"/>
                    <a:pt x="75" y="104"/>
                    <a:pt x="68" y="101"/>
                  </a:cubicBezTo>
                  <a:cubicBezTo>
                    <a:pt x="61" y="98"/>
                    <a:pt x="56" y="94"/>
                    <a:pt x="52" y="89"/>
                  </a:cubicBezTo>
                  <a:cubicBezTo>
                    <a:pt x="48" y="84"/>
                    <a:pt x="46" y="78"/>
                    <a:pt x="46" y="70"/>
                  </a:cubicBezTo>
                  <a:cubicBezTo>
                    <a:pt x="46" y="63"/>
                    <a:pt x="48" y="57"/>
                    <a:pt x="52" y="51"/>
                  </a:cubicBezTo>
                  <a:cubicBezTo>
                    <a:pt x="57" y="46"/>
                    <a:pt x="63" y="42"/>
                    <a:pt x="71" y="39"/>
                  </a:cubicBezTo>
                  <a:cubicBezTo>
                    <a:pt x="78" y="36"/>
                    <a:pt x="87" y="35"/>
                    <a:pt x="98" y="35"/>
                  </a:cubicBezTo>
                  <a:cubicBezTo>
                    <a:pt x="106" y="35"/>
                    <a:pt x="114" y="35"/>
                    <a:pt x="120" y="37"/>
                  </a:cubicBezTo>
                  <a:cubicBezTo>
                    <a:pt x="126" y="39"/>
                    <a:pt x="131" y="42"/>
                    <a:pt x="135" y="45"/>
                  </a:cubicBezTo>
                  <a:cubicBezTo>
                    <a:pt x="139" y="48"/>
                    <a:pt x="142" y="52"/>
                    <a:pt x="144" y="55"/>
                  </a:cubicBezTo>
                  <a:cubicBezTo>
                    <a:pt x="146" y="59"/>
                    <a:pt x="147" y="62"/>
                    <a:pt x="147" y="66"/>
                  </a:cubicBezTo>
                  <a:cubicBezTo>
                    <a:pt x="147" y="69"/>
                    <a:pt x="146" y="72"/>
                    <a:pt x="143" y="75"/>
                  </a:cubicBezTo>
                  <a:cubicBezTo>
                    <a:pt x="141" y="78"/>
                    <a:pt x="137" y="79"/>
                    <a:pt x="134" y="79"/>
                  </a:cubicBezTo>
                  <a:cubicBezTo>
                    <a:pt x="130" y="79"/>
                    <a:pt x="128" y="78"/>
                    <a:pt x="126" y="76"/>
                  </a:cubicBezTo>
                  <a:cubicBezTo>
                    <a:pt x="124" y="75"/>
                    <a:pt x="122" y="72"/>
                    <a:pt x="120" y="69"/>
                  </a:cubicBezTo>
                  <a:cubicBezTo>
                    <a:pt x="118" y="65"/>
                    <a:pt x="115" y="61"/>
                    <a:pt x="112" y="59"/>
                  </a:cubicBezTo>
                  <a:cubicBezTo>
                    <a:pt x="109" y="56"/>
                    <a:pt x="103" y="55"/>
                    <a:pt x="96" y="55"/>
                  </a:cubicBezTo>
                  <a:cubicBezTo>
                    <a:pt x="89" y="55"/>
                    <a:pt x="84" y="56"/>
                    <a:pt x="80" y="59"/>
                  </a:cubicBezTo>
                  <a:cubicBezTo>
                    <a:pt x="76" y="62"/>
                    <a:pt x="74" y="65"/>
                    <a:pt x="74" y="68"/>
                  </a:cubicBezTo>
                  <a:cubicBezTo>
                    <a:pt x="74" y="70"/>
                    <a:pt x="75" y="72"/>
                    <a:pt x="76" y="73"/>
                  </a:cubicBezTo>
                  <a:cubicBezTo>
                    <a:pt x="77" y="75"/>
                    <a:pt x="79" y="76"/>
                    <a:pt x="82" y="78"/>
                  </a:cubicBezTo>
                  <a:cubicBezTo>
                    <a:pt x="84" y="79"/>
                    <a:pt x="87" y="80"/>
                    <a:pt x="89" y="81"/>
                  </a:cubicBezTo>
                  <a:cubicBezTo>
                    <a:pt x="92" y="81"/>
                    <a:pt x="96" y="82"/>
                    <a:pt x="102" y="84"/>
                  </a:cubicBezTo>
                  <a:cubicBezTo>
                    <a:pt x="110" y="85"/>
                    <a:pt x="117" y="87"/>
                    <a:pt x="123" y="89"/>
                  </a:cubicBezTo>
                  <a:cubicBezTo>
                    <a:pt x="129" y="91"/>
                    <a:pt x="134" y="94"/>
                    <a:pt x="139" y="96"/>
                  </a:cubicBezTo>
                  <a:cubicBezTo>
                    <a:pt x="143" y="99"/>
                    <a:pt x="147" y="103"/>
                    <a:pt x="149" y="108"/>
                  </a:cubicBezTo>
                  <a:cubicBezTo>
                    <a:pt x="152" y="112"/>
                    <a:pt x="153" y="118"/>
                    <a:pt x="153" y="124"/>
                  </a:cubicBezTo>
                  <a:cubicBezTo>
                    <a:pt x="153" y="132"/>
                    <a:pt x="151" y="139"/>
                    <a:pt x="146" y="145"/>
                  </a:cubicBezTo>
                  <a:close/>
                </a:path>
              </a:pathLst>
            </a:custGeom>
            <a:solidFill>
              <a:srgbClr val="CCF2EA"/>
            </a:solid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sp>
          <p:nvSpPr>
            <p:cNvPr id="67" name="Freeform 44">
              <a:extLst>
                <a:ext uri="{FF2B5EF4-FFF2-40B4-BE49-F238E27FC236}">
                  <a16:creationId xmlns:a16="http://schemas.microsoft.com/office/drawing/2014/main" id="{26C05D74-73C9-4FD3-A962-4570DD496995}"/>
                </a:ext>
              </a:extLst>
            </p:cNvPr>
            <p:cNvSpPr>
              <a:spLocks noEditPoints="1"/>
            </p:cNvSpPr>
            <p:nvPr/>
          </p:nvSpPr>
          <p:spPr bwMode="auto">
            <a:xfrm>
              <a:off x="7294610" y="2211632"/>
              <a:ext cx="776170" cy="779214"/>
            </a:xfrm>
            <a:custGeom>
              <a:avLst/>
              <a:gdLst>
                <a:gd name="T0" fmla="*/ 192 w 193"/>
                <a:gd name="T1" fmla="*/ 81 h 194"/>
                <a:gd name="T2" fmla="*/ 191 w 193"/>
                <a:gd name="T3" fmla="*/ 77 h 194"/>
                <a:gd name="T4" fmla="*/ 188 w 193"/>
                <a:gd name="T5" fmla="*/ 75 h 194"/>
                <a:gd name="T6" fmla="*/ 162 w 193"/>
                <a:gd name="T7" fmla="*/ 71 h 194"/>
                <a:gd name="T8" fmla="*/ 157 w 193"/>
                <a:gd name="T9" fmla="*/ 54 h 194"/>
                <a:gd name="T10" fmla="*/ 151 w 193"/>
                <a:gd name="T11" fmla="*/ 34 h 194"/>
                <a:gd name="T12" fmla="*/ 104 w 193"/>
                <a:gd name="T13" fmla="*/ 0 h 194"/>
                <a:gd name="T14" fmla="*/ 61 w 193"/>
                <a:gd name="T15" fmla="*/ 0 h 194"/>
                <a:gd name="T16" fmla="*/ 0 w 193"/>
                <a:gd name="T17" fmla="*/ 61 h 194"/>
                <a:gd name="T18" fmla="*/ 0 w 193"/>
                <a:gd name="T19" fmla="*/ 133 h 194"/>
                <a:gd name="T20" fmla="*/ 61 w 193"/>
                <a:gd name="T21" fmla="*/ 194 h 194"/>
                <a:gd name="T22" fmla="*/ 131 w 193"/>
                <a:gd name="T23" fmla="*/ 194 h 194"/>
                <a:gd name="T24" fmla="*/ 192 w 193"/>
                <a:gd name="T25" fmla="*/ 133 h 194"/>
                <a:gd name="T26" fmla="*/ 193 w 193"/>
                <a:gd name="T27" fmla="*/ 83 h 194"/>
                <a:gd name="T28" fmla="*/ 192 w 193"/>
                <a:gd name="T29" fmla="*/ 81 h 194"/>
                <a:gd name="T30" fmla="*/ 62 w 193"/>
                <a:gd name="T31" fmla="*/ 50 h 194"/>
                <a:gd name="T32" fmla="*/ 96 w 193"/>
                <a:gd name="T33" fmla="*/ 50 h 194"/>
                <a:gd name="T34" fmla="*/ 108 w 193"/>
                <a:gd name="T35" fmla="*/ 62 h 194"/>
                <a:gd name="T36" fmla="*/ 96 w 193"/>
                <a:gd name="T37" fmla="*/ 73 h 194"/>
                <a:gd name="T38" fmla="*/ 62 w 193"/>
                <a:gd name="T39" fmla="*/ 73 h 194"/>
                <a:gd name="T40" fmla="*/ 50 w 193"/>
                <a:gd name="T41" fmla="*/ 62 h 194"/>
                <a:gd name="T42" fmla="*/ 62 w 193"/>
                <a:gd name="T43" fmla="*/ 50 h 194"/>
                <a:gd name="T44" fmla="*/ 131 w 193"/>
                <a:gd name="T45" fmla="*/ 143 h 194"/>
                <a:gd name="T46" fmla="*/ 62 w 193"/>
                <a:gd name="T47" fmla="*/ 143 h 194"/>
                <a:gd name="T48" fmla="*/ 50 w 193"/>
                <a:gd name="T49" fmla="*/ 132 h 194"/>
                <a:gd name="T50" fmla="*/ 62 w 193"/>
                <a:gd name="T51" fmla="*/ 120 h 194"/>
                <a:gd name="T52" fmla="*/ 131 w 193"/>
                <a:gd name="T53" fmla="*/ 120 h 194"/>
                <a:gd name="T54" fmla="*/ 142 w 193"/>
                <a:gd name="T55" fmla="*/ 132 h 194"/>
                <a:gd name="T56" fmla="*/ 131 w 193"/>
                <a:gd name="T57" fmla="*/ 143 h 1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193" h="194">
                  <a:moveTo>
                    <a:pt x="192" y="81"/>
                  </a:moveTo>
                  <a:cubicBezTo>
                    <a:pt x="191" y="77"/>
                    <a:pt x="191" y="77"/>
                    <a:pt x="191" y="77"/>
                  </a:cubicBezTo>
                  <a:cubicBezTo>
                    <a:pt x="188" y="75"/>
                    <a:pt x="188" y="75"/>
                    <a:pt x="188" y="75"/>
                  </a:cubicBezTo>
                  <a:cubicBezTo>
                    <a:pt x="184" y="72"/>
                    <a:pt x="166" y="75"/>
                    <a:pt x="162" y="71"/>
                  </a:cubicBezTo>
                  <a:cubicBezTo>
                    <a:pt x="158" y="68"/>
                    <a:pt x="158" y="62"/>
                    <a:pt x="157" y="54"/>
                  </a:cubicBezTo>
                  <a:cubicBezTo>
                    <a:pt x="155" y="39"/>
                    <a:pt x="153" y="39"/>
                    <a:pt x="151" y="34"/>
                  </a:cubicBezTo>
                  <a:cubicBezTo>
                    <a:pt x="143" y="16"/>
                    <a:pt x="120" y="2"/>
                    <a:pt x="104" y="0"/>
                  </a:cubicBezTo>
                  <a:cubicBezTo>
                    <a:pt x="61" y="0"/>
                    <a:pt x="61" y="0"/>
                    <a:pt x="61" y="0"/>
                  </a:cubicBezTo>
                  <a:cubicBezTo>
                    <a:pt x="28" y="0"/>
                    <a:pt x="0" y="28"/>
                    <a:pt x="0" y="61"/>
                  </a:cubicBezTo>
                  <a:cubicBezTo>
                    <a:pt x="0" y="133"/>
                    <a:pt x="0" y="133"/>
                    <a:pt x="0" y="133"/>
                  </a:cubicBezTo>
                  <a:cubicBezTo>
                    <a:pt x="0" y="166"/>
                    <a:pt x="28" y="194"/>
                    <a:pt x="61" y="194"/>
                  </a:cubicBezTo>
                  <a:cubicBezTo>
                    <a:pt x="131" y="194"/>
                    <a:pt x="131" y="194"/>
                    <a:pt x="131" y="194"/>
                  </a:cubicBezTo>
                  <a:cubicBezTo>
                    <a:pt x="165" y="194"/>
                    <a:pt x="192" y="166"/>
                    <a:pt x="192" y="133"/>
                  </a:cubicBezTo>
                  <a:cubicBezTo>
                    <a:pt x="193" y="83"/>
                    <a:pt x="193" y="83"/>
                    <a:pt x="193" y="83"/>
                  </a:cubicBezTo>
                  <a:lnTo>
                    <a:pt x="192" y="81"/>
                  </a:lnTo>
                  <a:close/>
                  <a:moveTo>
                    <a:pt x="62" y="50"/>
                  </a:moveTo>
                  <a:cubicBezTo>
                    <a:pt x="96" y="50"/>
                    <a:pt x="96" y="50"/>
                    <a:pt x="96" y="50"/>
                  </a:cubicBezTo>
                  <a:cubicBezTo>
                    <a:pt x="102" y="50"/>
                    <a:pt x="108" y="55"/>
                    <a:pt x="108" y="62"/>
                  </a:cubicBezTo>
                  <a:cubicBezTo>
                    <a:pt x="108" y="68"/>
                    <a:pt x="102" y="73"/>
                    <a:pt x="96" y="73"/>
                  </a:cubicBezTo>
                  <a:cubicBezTo>
                    <a:pt x="62" y="73"/>
                    <a:pt x="62" y="73"/>
                    <a:pt x="62" y="73"/>
                  </a:cubicBezTo>
                  <a:cubicBezTo>
                    <a:pt x="56" y="73"/>
                    <a:pt x="50" y="68"/>
                    <a:pt x="50" y="62"/>
                  </a:cubicBezTo>
                  <a:cubicBezTo>
                    <a:pt x="50" y="55"/>
                    <a:pt x="56" y="50"/>
                    <a:pt x="62" y="50"/>
                  </a:cubicBezTo>
                  <a:close/>
                  <a:moveTo>
                    <a:pt x="131" y="143"/>
                  </a:moveTo>
                  <a:cubicBezTo>
                    <a:pt x="62" y="143"/>
                    <a:pt x="62" y="143"/>
                    <a:pt x="62" y="143"/>
                  </a:cubicBezTo>
                  <a:cubicBezTo>
                    <a:pt x="56" y="143"/>
                    <a:pt x="50" y="138"/>
                    <a:pt x="50" y="132"/>
                  </a:cubicBezTo>
                  <a:cubicBezTo>
                    <a:pt x="50" y="125"/>
                    <a:pt x="56" y="120"/>
                    <a:pt x="62" y="120"/>
                  </a:cubicBezTo>
                  <a:cubicBezTo>
                    <a:pt x="131" y="120"/>
                    <a:pt x="131" y="120"/>
                    <a:pt x="131" y="120"/>
                  </a:cubicBezTo>
                  <a:cubicBezTo>
                    <a:pt x="137" y="120"/>
                    <a:pt x="142" y="125"/>
                    <a:pt x="142" y="132"/>
                  </a:cubicBezTo>
                  <a:cubicBezTo>
                    <a:pt x="142" y="138"/>
                    <a:pt x="137" y="143"/>
                    <a:pt x="131" y="143"/>
                  </a:cubicBezTo>
                  <a:close/>
                </a:path>
              </a:pathLst>
            </a:custGeom>
            <a:solidFill>
              <a:srgbClr val="CCF2EA"/>
            </a:solid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grpSp>
          <p:nvGrpSpPr>
            <p:cNvPr id="68" name="Group 12">
              <a:extLst>
                <a:ext uri="{FF2B5EF4-FFF2-40B4-BE49-F238E27FC236}">
                  <a16:creationId xmlns:a16="http://schemas.microsoft.com/office/drawing/2014/main" id="{A200EF6E-05A6-45EB-800C-D2B44D05F14F}"/>
                </a:ext>
              </a:extLst>
            </p:cNvPr>
            <p:cNvGrpSpPr/>
            <p:nvPr/>
          </p:nvGrpSpPr>
          <p:grpSpPr>
            <a:xfrm>
              <a:off x="8396467" y="668424"/>
              <a:ext cx="937492" cy="931403"/>
              <a:chOff x="2189163" y="538163"/>
              <a:chExt cx="977900" cy="971549"/>
            </a:xfrm>
            <a:solidFill>
              <a:srgbClr val="CCF2EA"/>
            </a:solidFill>
          </p:grpSpPr>
          <p:sp>
            <p:nvSpPr>
              <p:cNvPr id="73" name="Freeform 50">
                <a:extLst>
                  <a:ext uri="{FF2B5EF4-FFF2-40B4-BE49-F238E27FC236}">
                    <a16:creationId xmlns:a16="http://schemas.microsoft.com/office/drawing/2014/main" id="{ACC6B09A-2574-40D3-A9F6-996AA75A1FFE}"/>
                  </a:ext>
                </a:extLst>
              </p:cNvPr>
              <p:cNvSpPr/>
              <p:nvPr/>
            </p:nvSpPr>
            <p:spPr bwMode="auto">
              <a:xfrm>
                <a:off x="2189163" y="538163"/>
                <a:ext cx="733425" cy="677862"/>
              </a:xfrm>
              <a:custGeom>
                <a:avLst/>
                <a:gdLst>
                  <a:gd name="T0" fmla="*/ 75 w 175"/>
                  <a:gd name="T1" fmla="*/ 162 h 162"/>
                  <a:gd name="T2" fmla="*/ 87 w 175"/>
                  <a:gd name="T3" fmla="*/ 152 h 162"/>
                  <a:gd name="T4" fmla="*/ 76 w 175"/>
                  <a:gd name="T5" fmla="*/ 142 h 162"/>
                  <a:gd name="T6" fmla="*/ 69 w 175"/>
                  <a:gd name="T7" fmla="*/ 142 h 162"/>
                  <a:gd name="T8" fmla="*/ 37 w 175"/>
                  <a:gd name="T9" fmla="*/ 109 h 162"/>
                  <a:gd name="T10" fmla="*/ 70 w 175"/>
                  <a:gd name="T11" fmla="*/ 78 h 162"/>
                  <a:gd name="T12" fmla="*/ 114 w 175"/>
                  <a:gd name="T13" fmla="*/ 78 h 162"/>
                  <a:gd name="T14" fmla="*/ 146 w 175"/>
                  <a:gd name="T15" fmla="*/ 110 h 162"/>
                  <a:gd name="T16" fmla="*/ 146 w 175"/>
                  <a:gd name="T17" fmla="*/ 151 h 162"/>
                  <a:gd name="T18" fmla="*/ 158 w 175"/>
                  <a:gd name="T19" fmla="*/ 162 h 162"/>
                  <a:gd name="T20" fmla="*/ 163 w 175"/>
                  <a:gd name="T21" fmla="*/ 162 h 162"/>
                  <a:gd name="T22" fmla="*/ 175 w 175"/>
                  <a:gd name="T23" fmla="*/ 151 h 162"/>
                  <a:gd name="T24" fmla="*/ 175 w 175"/>
                  <a:gd name="T25" fmla="*/ 15 h 162"/>
                  <a:gd name="T26" fmla="*/ 117 w 175"/>
                  <a:gd name="T27" fmla="*/ 0 h 162"/>
                  <a:gd name="T28" fmla="*/ 0 w 175"/>
                  <a:gd name="T29" fmla="*/ 116 h 162"/>
                  <a:gd name="T30" fmla="*/ 10 w 175"/>
                  <a:gd name="T31" fmla="*/ 162 h 162"/>
                  <a:gd name="T32" fmla="*/ 75 w 175"/>
                  <a:gd name="T33" fmla="*/ 162 h 1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75" h="162">
                    <a:moveTo>
                      <a:pt x="75" y="162"/>
                    </a:moveTo>
                    <a:cubicBezTo>
                      <a:pt x="82" y="162"/>
                      <a:pt x="87" y="158"/>
                      <a:pt x="87" y="152"/>
                    </a:cubicBezTo>
                    <a:cubicBezTo>
                      <a:pt x="87" y="147"/>
                      <a:pt x="82" y="143"/>
                      <a:pt x="76" y="142"/>
                    </a:cubicBezTo>
                    <a:cubicBezTo>
                      <a:pt x="69" y="142"/>
                      <a:pt x="69" y="142"/>
                      <a:pt x="69" y="142"/>
                    </a:cubicBezTo>
                    <a:cubicBezTo>
                      <a:pt x="52" y="141"/>
                      <a:pt x="37" y="126"/>
                      <a:pt x="37" y="109"/>
                    </a:cubicBezTo>
                    <a:cubicBezTo>
                      <a:pt x="37" y="92"/>
                      <a:pt x="52" y="78"/>
                      <a:pt x="70" y="78"/>
                    </a:cubicBezTo>
                    <a:cubicBezTo>
                      <a:pt x="114" y="78"/>
                      <a:pt x="114" y="78"/>
                      <a:pt x="114" y="78"/>
                    </a:cubicBezTo>
                    <a:cubicBezTo>
                      <a:pt x="132" y="78"/>
                      <a:pt x="146" y="92"/>
                      <a:pt x="146" y="110"/>
                    </a:cubicBezTo>
                    <a:cubicBezTo>
                      <a:pt x="146" y="151"/>
                      <a:pt x="146" y="151"/>
                      <a:pt x="146" y="151"/>
                    </a:cubicBezTo>
                    <a:cubicBezTo>
                      <a:pt x="146" y="157"/>
                      <a:pt x="152" y="162"/>
                      <a:pt x="158" y="162"/>
                    </a:cubicBezTo>
                    <a:cubicBezTo>
                      <a:pt x="163" y="162"/>
                      <a:pt x="163" y="162"/>
                      <a:pt x="163" y="162"/>
                    </a:cubicBezTo>
                    <a:cubicBezTo>
                      <a:pt x="169" y="162"/>
                      <a:pt x="175" y="157"/>
                      <a:pt x="175" y="151"/>
                    </a:cubicBezTo>
                    <a:cubicBezTo>
                      <a:pt x="175" y="15"/>
                      <a:pt x="175" y="15"/>
                      <a:pt x="175" y="15"/>
                    </a:cubicBezTo>
                    <a:cubicBezTo>
                      <a:pt x="158" y="5"/>
                      <a:pt x="138" y="0"/>
                      <a:pt x="117" y="0"/>
                    </a:cubicBezTo>
                    <a:cubicBezTo>
                      <a:pt x="52" y="0"/>
                      <a:pt x="0" y="52"/>
                      <a:pt x="0" y="116"/>
                    </a:cubicBezTo>
                    <a:cubicBezTo>
                      <a:pt x="0" y="132"/>
                      <a:pt x="4" y="148"/>
                      <a:pt x="10" y="162"/>
                    </a:cubicBezTo>
                    <a:lnTo>
                      <a:pt x="75" y="162"/>
                    </a:lnTo>
                    <a:close/>
                  </a:path>
                </a:pathLst>
              </a:custGeom>
              <a:grp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sp>
            <p:nvSpPr>
              <p:cNvPr id="74" name="Freeform 51">
                <a:extLst>
                  <a:ext uri="{FF2B5EF4-FFF2-40B4-BE49-F238E27FC236}">
                    <a16:creationId xmlns:a16="http://schemas.microsoft.com/office/drawing/2014/main" id="{0DFEFC00-9BF9-4732-8F34-3B9F4845FC8D}"/>
                  </a:ext>
                </a:extLst>
              </p:cNvPr>
              <p:cNvSpPr/>
              <p:nvPr/>
            </p:nvSpPr>
            <p:spPr bwMode="auto">
              <a:xfrm>
                <a:off x="2281238" y="666750"/>
                <a:ext cx="885825" cy="842962"/>
              </a:xfrm>
              <a:custGeom>
                <a:avLst/>
                <a:gdLst>
                  <a:gd name="T0" fmla="*/ 174 w 211"/>
                  <a:gd name="T1" fmla="*/ 0 h 201"/>
                  <a:gd name="T2" fmla="*/ 174 w 211"/>
                  <a:gd name="T3" fmla="*/ 120 h 201"/>
                  <a:gd name="T4" fmla="*/ 141 w 211"/>
                  <a:gd name="T5" fmla="*/ 152 h 201"/>
                  <a:gd name="T6" fmla="*/ 136 w 211"/>
                  <a:gd name="T7" fmla="*/ 152 h 201"/>
                  <a:gd name="T8" fmla="*/ 103 w 211"/>
                  <a:gd name="T9" fmla="*/ 120 h 201"/>
                  <a:gd name="T10" fmla="*/ 103 w 211"/>
                  <a:gd name="T11" fmla="*/ 79 h 201"/>
                  <a:gd name="T12" fmla="*/ 92 w 211"/>
                  <a:gd name="T13" fmla="*/ 67 h 201"/>
                  <a:gd name="T14" fmla="*/ 48 w 211"/>
                  <a:gd name="T15" fmla="*/ 67 h 201"/>
                  <a:gd name="T16" fmla="*/ 36 w 211"/>
                  <a:gd name="T17" fmla="*/ 78 h 201"/>
                  <a:gd name="T18" fmla="*/ 48 w 211"/>
                  <a:gd name="T19" fmla="*/ 90 h 201"/>
                  <a:gd name="T20" fmla="*/ 55 w 211"/>
                  <a:gd name="T21" fmla="*/ 90 h 201"/>
                  <a:gd name="T22" fmla="*/ 86 w 211"/>
                  <a:gd name="T23" fmla="*/ 122 h 201"/>
                  <a:gd name="T24" fmla="*/ 53 w 211"/>
                  <a:gd name="T25" fmla="*/ 152 h 201"/>
                  <a:gd name="T26" fmla="*/ 0 w 211"/>
                  <a:gd name="T27" fmla="*/ 152 h 201"/>
                  <a:gd name="T28" fmla="*/ 95 w 211"/>
                  <a:gd name="T29" fmla="*/ 201 h 201"/>
                  <a:gd name="T30" fmla="*/ 211 w 211"/>
                  <a:gd name="T31" fmla="*/ 85 h 201"/>
                  <a:gd name="T32" fmla="*/ 174 w 211"/>
                  <a:gd name="T33" fmla="*/ 0 h 2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211" h="201">
                    <a:moveTo>
                      <a:pt x="174" y="0"/>
                    </a:moveTo>
                    <a:cubicBezTo>
                      <a:pt x="174" y="120"/>
                      <a:pt x="174" y="120"/>
                      <a:pt x="174" y="120"/>
                    </a:cubicBezTo>
                    <a:cubicBezTo>
                      <a:pt x="174" y="138"/>
                      <a:pt x="159" y="152"/>
                      <a:pt x="141" y="152"/>
                    </a:cubicBezTo>
                    <a:cubicBezTo>
                      <a:pt x="136" y="152"/>
                      <a:pt x="136" y="152"/>
                      <a:pt x="136" y="152"/>
                    </a:cubicBezTo>
                    <a:cubicBezTo>
                      <a:pt x="118" y="152"/>
                      <a:pt x="103" y="138"/>
                      <a:pt x="103" y="120"/>
                    </a:cubicBezTo>
                    <a:cubicBezTo>
                      <a:pt x="103" y="79"/>
                      <a:pt x="103" y="79"/>
                      <a:pt x="103" y="79"/>
                    </a:cubicBezTo>
                    <a:cubicBezTo>
                      <a:pt x="103" y="73"/>
                      <a:pt x="98" y="67"/>
                      <a:pt x="92" y="67"/>
                    </a:cubicBezTo>
                    <a:cubicBezTo>
                      <a:pt x="48" y="67"/>
                      <a:pt x="48" y="67"/>
                      <a:pt x="48" y="67"/>
                    </a:cubicBezTo>
                    <a:cubicBezTo>
                      <a:pt x="42" y="67"/>
                      <a:pt x="36" y="72"/>
                      <a:pt x="36" y="78"/>
                    </a:cubicBezTo>
                    <a:cubicBezTo>
                      <a:pt x="36" y="84"/>
                      <a:pt x="42" y="90"/>
                      <a:pt x="48" y="90"/>
                    </a:cubicBezTo>
                    <a:cubicBezTo>
                      <a:pt x="55" y="90"/>
                      <a:pt x="55" y="90"/>
                      <a:pt x="55" y="90"/>
                    </a:cubicBezTo>
                    <a:cubicBezTo>
                      <a:pt x="73" y="91"/>
                      <a:pt x="87" y="106"/>
                      <a:pt x="86" y="122"/>
                    </a:cubicBezTo>
                    <a:cubicBezTo>
                      <a:pt x="86" y="139"/>
                      <a:pt x="71" y="152"/>
                      <a:pt x="53" y="152"/>
                    </a:cubicBezTo>
                    <a:cubicBezTo>
                      <a:pt x="0" y="152"/>
                      <a:pt x="0" y="152"/>
                      <a:pt x="0" y="152"/>
                    </a:cubicBezTo>
                    <a:cubicBezTo>
                      <a:pt x="21" y="182"/>
                      <a:pt x="55" y="201"/>
                      <a:pt x="95" y="201"/>
                    </a:cubicBezTo>
                    <a:cubicBezTo>
                      <a:pt x="159" y="201"/>
                      <a:pt x="211" y="149"/>
                      <a:pt x="211" y="85"/>
                    </a:cubicBezTo>
                    <a:cubicBezTo>
                      <a:pt x="211" y="51"/>
                      <a:pt x="197" y="21"/>
                      <a:pt x="174" y="0"/>
                    </a:cubicBezTo>
                    <a:close/>
                  </a:path>
                </a:pathLst>
              </a:custGeom>
              <a:grp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grpSp>
        <p:grpSp>
          <p:nvGrpSpPr>
            <p:cNvPr id="69" name="Group 13">
              <a:extLst>
                <a:ext uri="{FF2B5EF4-FFF2-40B4-BE49-F238E27FC236}">
                  <a16:creationId xmlns:a16="http://schemas.microsoft.com/office/drawing/2014/main" id="{8B008887-4B94-4710-98DA-7078D2F311DC}"/>
                </a:ext>
              </a:extLst>
            </p:cNvPr>
            <p:cNvGrpSpPr/>
            <p:nvPr/>
          </p:nvGrpSpPr>
          <p:grpSpPr>
            <a:xfrm>
              <a:off x="7684216" y="4511744"/>
              <a:ext cx="600555" cy="562067"/>
              <a:chOff x="7904163" y="-96838"/>
              <a:chExt cx="1436687" cy="1344613"/>
            </a:xfrm>
            <a:solidFill>
              <a:srgbClr val="CCF2EA"/>
            </a:solidFill>
          </p:grpSpPr>
          <p:sp>
            <p:nvSpPr>
              <p:cNvPr id="71" name="Freeform 31">
                <a:extLst>
                  <a:ext uri="{FF2B5EF4-FFF2-40B4-BE49-F238E27FC236}">
                    <a16:creationId xmlns:a16="http://schemas.microsoft.com/office/drawing/2014/main" id="{2F6F8ED9-0D90-447F-8450-234A167C2EF8}"/>
                  </a:ext>
                </a:extLst>
              </p:cNvPr>
              <p:cNvSpPr/>
              <p:nvPr/>
            </p:nvSpPr>
            <p:spPr bwMode="auto">
              <a:xfrm>
                <a:off x="8097838" y="1054100"/>
                <a:ext cx="1050925" cy="193675"/>
              </a:xfrm>
              <a:custGeom>
                <a:avLst/>
                <a:gdLst>
                  <a:gd name="T0" fmla="*/ 273 w 278"/>
                  <a:gd name="T1" fmla="*/ 0 h 51"/>
                  <a:gd name="T2" fmla="*/ 5 w 278"/>
                  <a:gd name="T3" fmla="*/ 0 h 51"/>
                  <a:gd name="T4" fmla="*/ 0 w 278"/>
                  <a:gd name="T5" fmla="*/ 5 h 51"/>
                  <a:gd name="T6" fmla="*/ 0 w 278"/>
                  <a:gd name="T7" fmla="*/ 46 h 51"/>
                  <a:gd name="T8" fmla="*/ 5 w 278"/>
                  <a:gd name="T9" fmla="*/ 51 h 51"/>
                  <a:gd name="T10" fmla="*/ 273 w 278"/>
                  <a:gd name="T11" fmla="*/ 51 h 51"/>
                  <a:gd name="T12" fmla="*/ 278 w 278"/>
                  <a:gd name="T13" fmla="*/ 46 h 51"/>
                  <a:gd name="T14" fmla="*/ 278 w 278"/>
                  <a:gd name="T15" fmla="*/ 5 h 51"/>
                  <a:gd name="T16" fmla="*/ 273 w 278"/>
                  <a:gd name="T17" fmla="*/ 0 h 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78" h="51">
                    <a:moveTo>
                      <a:pt x="273" y="0"/>
                    </a:moveTo>
                    <a:cubicBezTo>
                      <a:pt x="5" y="0"/>
                      <a:pt x="5" y="0"/>
                      <a:pt x="5" y="0"/>
                    </a:cubicBezTo>
                    <a:cubicBezTo>
                      <a:pt x="2" y="0"/>
                      <a:pt x="0" y="2"/>
                      <a:pt x="0" y="5"/>
                    </a:cubicBezTo>
                    <a:cubicBezTo>
                      <a:pt x="0" y="46"/>
                      <a:pt x="0" y="46"/>
                      <a:pt x="0" y="46"/>
                    </a:cubicBezTo>
                    <a:cubicBezTo>
                      <a:pt x="0" y="48"/>
                      <a:pt x="2" y="51"/>
                      <a:pt x="5" y="51"/>
                    </a:cubicBezTo>
                    <a:cubicBezTo>
                      <a:pt x="273" y="51"/>
                      <a:pt x="273" y="51"/>
                      <a:pt x="273" y="51"/>
                    </a:cubicBezTo>
                    <a:cubicBezTo>
                      <a:pt x="276" y="51"/>
                      <a:pt x="278" y="48"/>
                      <a:pt x="278" y="46"/>
                    </a:cubicBezTo>
                    <a:cubicBezTo>
                      <a:pt x="278" y="5"/>
                      <a:pt x="278" y="5"/>
                      <a:pt x="278" y="5"/>
                    </a:cubicBezTo>
                    <a:cubicBezTo>
                      <a:pt x="278" y="2"/>
                      <a:pt x="276" y="0"/>
                      <a:pt x="273" y="0"/>
                    </a:cubicBezTo>
                    <a:close/>
                  </a:path>
                </a:pathLst>
              </a:custGeom>
              <a:grp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sp>
            <p:nvSpPr>
              <p:cNvPr id="72" name="Freeform 32">
                <a:extLst>
                  <a:ext uri="{FF2B5EF4-FFF2-40B4-BE49-F238E27FC236}">
                    <a16:creationId xmlns:a16="http://schemas.microsoft.com/office/drawing/2014/main" id="{575294F6-E3FD-4284-AD3F-8776DDCD4CB0}"/>
                  </a:ext>
                </a:extLst>
              </p:cNvPr>
              <p:cNvSpPr/>
              <p:nvPr/>
            </p:nvSpPr>
            <p:spPr bwMode="auto">
              <a:xfrm>
                <a:off x="7904163" y="-96838"/>
                <a:ext cx="1436687" cy="1055688"/>
              </a:xfrm>
              <a:custGeom>
                <a:avLst/>
                <a:gdLst>
                  <a:gd name="T0" fmla="*/ 380 w 380"/>
                  <a:gd name="T1" fmla="*/ 38 h 279"/>
                  <a:gd name="T2" fmla="*/ 342 w 380"/>
                  <a:gd name="T3" fmla="*/ 0 h 279"/>
                  <a:gd name="T4" fmla="*/ 304 w 380"/>
                  <a:gd name="T5" fmla="*/ 38 h 279"/>
                  <a:gd name="T6" fmla="*/ 320 w 380"/>
                  <a:gd name="T7" fmla="*/ 69 h 279"/>
                  <a:gd name="T8" fmla="*/ 253 w 380"/>
                  <a:gd name="T9" fmla="*/ 203 h 279"/>
                  <a:gd name="T10" fmla="*/ 209 w 380"/>
                  <a:gd name="T11" fmla="*/ 71 h 279"/>
                  <a:gd name="T12" fmla="*/ 228 w 380"/>
                  <a:gd name="T13" fmla="*/ 38 h 279"/>
                  <a:gd name="T14" fmla="*/ 190 w 380"/>
                  <a:gd name="T15" fmla="*/ 0 h 279"/>
                  <a:gd name="T16" fmla="*/ 152 w 380"/>
                  <a:gd name="T17" fmla="*/ 38 h 279"/>
                  <a:gd name="T18" fmla="*/ 171 w 380"/>
                  <a:gd name="T19" fmla="*/ 71 h 279"/>
                  <a:gd name="T20" fmla="*/ 127 w 380"/>
                  <a:gd name="T21" fmla="*/ 203 h 279"/>
                  <a:gd name="T22" fmla="*/ 60 w 380"/>
                  <a:gd name="T23" fmla="*/ 69 h 279"/>
                  <a:gd name="T24" fmla="*/ 76 w 380"/>
                  <a:gd name="T25" fmla="*/ 38 h 279"/>
                  <a:gd name="T26" fmla="*/ 38 w 380"/>
                  <a:gd name="T27" fmla="*/ 0 h 279"/>
                  <a:gd name="T28" fmla="*/ 0 w 380"/>
                  <a:gd name="T29" fmla="*/ 38 h 279"/>
                  <a:gd name="T30" fmla="*/ 28 w 380"/>
                  <a:gd name="T31" fmla="*/ 74 h 279"/>
                  <a:gd name="T32" fmla="*/ 51 w 380"/>
                  <a:gd name="T33" fmla="*/ 279 h 279"/>
                  <a:gd name="T34" fmla="*/ 329 w 380"/>
                  <a:gd name="T35" fmla="*/ 279 h 279"/>
                  <a:gd name="T36" fmla="*/ 352 w 380"/>
                  <a:gd name="T37" fmla="*/ 74 h 279"/>
                  <a:gd name="T38" fmla="*/ 380 w 380"/>
                  <a:gd name="T39" fmla="*/ 38 h 2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380" h="279">
                    <a:moveTo>
                      <a:pt x="380" y="38"/>
                    </a:moveTo>
                    <a:cubicBezTo>
                      <a:pt x="380" y="17"/>
                      <a:pt x="363" y="0"/>
                      <a:pt x="342" y="0"/>
                    </a:cubicBezTo>
                    <a:cubicBezTo>
                      <a:pt x="321" y="0"/>
                      <a:pt x="304" y="17"/>
                      <a:pt x="304" y="38"/>
                    </a:cubicBezTo>
                    <a:cubicBezTo>
                      <a:pt x="304" y="51"/>
                      <a:pt x="310" y="62"/>
                      <a:pt x="320" y="69"/>
                    </a:cubicBezTo>
                    <a:cubicBezTo>
                      <a:pt x="253" y="203"/>
                      <a:pt x="253" y="203"/>
                      <a:pt x="253" y="203"/>
                    </a:cubicBezTo>
                    <a:cubicBezTo>
                      <a:pt x="209" y="71"/>
                      <a:pt x="209" y="71"/>
                      <a:pt x="209" y="71"/>
                    </a:cubicBezTo>
                    <a:cubicBezTo>
                      <a:pt x="220" y="64"/>
                      <a:pt x="228" y="52"/>
                      <a:pt x="228" y="38"/>
                    </a:cubicBezTo>
                    <a:cubicBezTo>
                      <a:pt x="228" y="17"/>
                      <a:pt x="211" y="0"/>
                      <a:pt x="190" y="0"/>
                    </a:cubicBezTo>
                    <a:cubicBezTo>
                      <a:pt x="169" y="0"/>
                      <a:pt x="152" y="17"/>
                      <a:pt x="152" y="38"/>
                    </a:cubicBezTo>
                    <a:cubicBezTo>
                      <a:pt x="152" y="52"/>
                      <a:pt x="160" y="64"/>
                      <a:pt x="171" y="71"/>
                    </a:cubicBezTo>
                    <a:cubicBezTo>
                      <a:pt x="127" y="203"/>
                      <a:pt x="127" y="203"/>
                      <a:pt x="127" y="203"/>
                    </a:cubicBezTo>
                    <a:cubicBezTo>
                      <a:pt x="60" y="69"/>
                      <a:pt x="60" y="69"/>
                      <a:pt x="60" y="69"/>
                    </a:cubicBezTo>
                    <a:cubicBezTo>
                      <a:pt x="70" y="62"/>
                      <a:pt x="76" y="51"/>
                      <a:pt x="76" y="38"/>
                    </a:cubicBezTo>
                    <a:cubicBezTo>
                      <a:pt x="76" y="17"/>
                      <a:pt x="59" y="0"/>
                      <a:pt x="38" y="0"/>
                    </a:cubicBezTo>
                    <a:cubicBezTo>
                      <a:pt x="17" y="0"/>
                      <a:pt x="0" y="17"/>
                      <a:pt x="0" y="38"/>
                    </a:cubicBezTo>
                    <a:cubicBezTo>
                      <a:pt x="0" y="55"/>
                      <a:pt x="12" y="70"/>
                      <a:pt x="28" y="74"/>
                    </a:cubicBezTo>
                    <a:cubicBezTo>
                      <a:pt x="51" y="279"/>
                      <a:pt x="51" y="279"/>
                      <a:pt x="51" y="279"/>
                    </a:cubicBezTo>
                    <a:cubicBezTo>
                      <a:pt x="329" y="279"/>
                      <a:pt x="329" y="279"/>
                      <a:pt x="329" y="279"/>
                    </a:cubicBezTo>
                    <a:cubicBezTo>
                      <a:pt x="352" y="74"/>
                      <a:pt x="352" y="74"/>
                      <a:pt x="352" y="74"/>
                    </a:cubicBezTo>
                    <a:cubicBezTo>
                      <a:pt x="368" y="70"/>
                      <a:pt x="380" y="55"/>
                      <a:pt x="380" y="38"/>
                    </a:cubicBezTo>
                    <a:close/>
                  </a:path>
                </a:pathLst>
              </a:custGeom>
              <a:grp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grpSp>
        <p:sp>
          <p:nvSpPr>
            <p:cNvPr id="70" name="Freeform 36">
              <a:extLst>
                <a:ext uri="{FF2B5EF4-FFF2-40B4-BE49-F238E27FC236}">
                  <a16:creationId xmlns:a16="http://schemas.microsoft.com/office/drawing/2014/main" id="{9C1242D6-2E4D-4079-8304-823A325A8D1D}"/>
                </a:ext>
              </a:extLst>
            </p:cNvPr>
            <p:cNvSpPr/>
            <p:nvPr/>
          </p:nvSpPr>
          <p:spPr bwMode="auto">
            <a:xfrm>
              <a:off x="9389896" y="1811869"/>
              <a:ext cx="737351" cy="672183"/>
            </a:xfrm>
            <a:custGeom>
              <a:avLst/>
              <a:gdLst>
                <a:gd name="T0" fmla="*/ 189 w 255"/>
                <a:gd name="T1" fmla="*/ 10 h 233"/>
                <a:gd name="T2" fmla="*/ 104 w 255"/>
                <a:gd name="T3" fmla="*/ 16 h 233"/>
                <a:gd name="T4" fmla="*/ 18 w 255"/>
                <a:gd name="T5" fmla="*/ 30 h 233"/>
                <a:gd name="T6" fmla="*/ 6 w 255"/>
                <a:gd name="T7" fmla="*/ 30 h 233"/>
                <a:gd name="T8" fmla="*/ 3 w 255"/>
                <a:gd name="T9" fmla="*/ 46 h 233"/>
                <a:gd name="T10" fmla="*/ 115 w 255"/>
                <a:gd name="T11" fmla="*/ 228 h 233"/>
                <a:gd name="T12" fmla="*/ 124 w 255"/>
                <a:gd name="T13" fmla="*/ 233 h 233"/>
                <a:gd name="T14" fmla="*/ 130 w 255"/>
                <a:gd name="T15" fmla="*/ 231 h 233"/>
                <a:gd name="T16" fmla="*/ 134 w 255"/>
                <a:gd name="T17" fmla="*/ 216 h 233"/>
                <a:gd name="T18" fmla="*/ 84 w 255"/>
                <a:gd name="T19" fmla="*/ 135 h 233"/>
                <a:gd name="T20" fmla="*/ 170 w 255"/>
                <a:gd name="T21" fmla="*/ 121 h 233"/>
                <a:gd name="T22" fmla="*/ 255 w 255"/>
                <a:gd name="T23" fmla="*/ 115 h 233"/>
                <a:gd name="T24" fmla="*/ 189 w 255"/>
                <a:gd name="T25" fmla="*/ 10 h 2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55" h="233">
                  <a:moveTo>
                    <a:pt x="189" y="10"/>
                  </a:moveTo>
                  <a:cubicBezTo>
                    <a:pt x="189" y="10"/>
                    <a:pt x="146" y="31"/>
                    <a:pt x="104" y="16"/>
                  </a:cubicBezTo>
                  <a:cubicBezTo>
                    <a:pt x="58" y="0"/>
                    <a:pt x="37" y="6"/>
                    <a:pt x="18" y="30"/>
                  </a:cubicBezTo>
                  <a:cubicBezTo>
                    <a:pt x="14" y="28"/>
                    <a:pt x="10" y="28"/>
                    <a:pt x="6" y="30"/>
                  </a:cubicBezTo>
                  <a:cubicBezTo>
                    <a:pt x="1" y="33"/>
                    <a:pt x="0" y="40"/>
                    <a:pt x="3" y="46"/>
                  </a:cubicBezTo>
                  <a:cubicBezTo>
                    <a:pt x="115" y="228"/>
                    <a:pt x="115" y="228"/>
                    <a:pt x="115" y="228"/>
                  </a:cubicBezTo>
                  <a:cubicBezTo>
                    <a:pt x="117" y="231"/>
                    <a:pt x="121" y="233"/>
                    <a:pt x="124" y="233"/>
                  </a:cubicBezTo>
                  <a:cubicBezTo>
                    <a:pt x="126" y="233"/>
                    <a:pt x="128" y="232"/>
                    <a:pt x="130" y="231"/>
                  </a:cubicBezTo>
                  <a:cubicBezTo>
                    <a:pt x="135" y="228"/>
                    <a:pt x="137" y="221"/>
                    <a:pt x="134" y="216"/>
                  </a:cubicBezTo>
                  <a:cubicBezTo>
                    <a:pt x="84" y="135"/>
                    <a:pt x="84" y="135"/>
                    <a:pt x="84" y="135"/>
                  </a:cubicBezTo>
                  <a:cubicBezTo>
                    <a:pt x="104" y="111"/>
                    <a:pt x="124" y="105"/>
                    <a:pt x="170" y="121"/>
                  </a:cubicBezTo>
                  <a:cubicBezTo>
                    <a:pt x="213" y="135"/>
                    <a:pt x="255" y="115"/>
                    <a:pt x="255" y="115"/>
                  </a:cubicBezTo>
                  <a:lnTo>
                    <a:pt x="189" y="10"/>
                  </a:lnTo>
                  <a:close/>
                </a:path>
              </a:pathLst>
            </a:custGeom>
            <a:solidFill>
              <a:srgbClr val="CCF2EA"/>
            </a:solid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grpSp>
      <p:pic>
        <p:nvPicPr>
          <p:cNvPr id="98" name="图片 97">
            <a:extLst>
              <a:ext uri="{FF2B5EF4-FFF2-40B4-BE49-F238E27FC236}">
                <a16:creationId xmlns:a16="http://schemas.microsoft.com/office/drawing/2014/main" id="{9776463F-99B2-4EE9-9C0F-AEF69393F1A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flipV="1">
            <a:off x="-95250" y="9525"/>
            <a:ext cx="2166551" cy="1175480"/>
          </a:xfrm>
          <a:prstGeom prst="rect">
            <a:avLst/>
          </a:prstGeom>
        </p:spPr>
      </p:pic>
    </p:spTree>
    <p:extLst>
      <p:ext uri="{BB962C8B-B14F-4D97-AF65-F5344CB8AC3E}">
        <p14:creationId xmlns:p14="http://schemas.microsoft.com/office/powerpoint/2010/main" val="4255164968"/>
      </p:ext>
    </p:extLst>
  </p:cSld>
  <p:clrMapOvr>
    <a:masterClrMapping/>
  </p:clrMapOvr>
  <mc:AlternateContent xmlns:mc="http://schemas.openxmlformats.org/markup-compatibility/2006" xmlns:p14="http://schemas.microsoft.com/office/powerpoint/2010/main">
    <mc:Choice Requires="p14">
      <p:transition spd="slow" p14:dur="1500" advTm="2000">
        <p:random/>
      </p:transition>
    </mc:Choice>
    <mc:Fallback xmlns="">
      <p:transition spd="slow" advTm="2000">
        <p:random/>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2" name="组合 41">
            <a:extLst>
              <a:ext uri="{FF2B5EF4-FFF2-40B4-BE49-F238E27FC236}">
                <a16:creationId xmlns:a16="http://schemas.microsoft.com/office/drawing/2014/main" id="{05DE7BC9-702A-470E-987A-D401FC840A8C}"/>
              </a:ext>
            </a:extLst>
          </p:cNvPr>
          <p:cNvGrpSpPr/>
          <p:nvPr/>
        </p:nvGrpSpPr>
        <p:grpSpPr>
          <a:xfrm>
            <a:off x="7812507" y="1523999"/>
            <a:ext cx="4328436" cy="5331163"/>
            <a:chOff x="6507787" y="668424"/>
            <a:chExt cx="5118156" cy="6189576"/>
          </a:xfrm>
        </p:grpSpPr>
        <p:sp>
          <p:nvSpPr>
            <p:cNvPr id="43" name="Freeform 6">
              <a:extLst>
                <a:ext uri="{FF2B5EF4-FFF2-40B4-BE49-F238E27FC236}">
                  <a16:creationId xmlns:a16="http://schemas.microsoft.com/office/drawing/2014/main" id="{32E66A47-82FC-44BF-80D6-35B4AF0F50E3}"/>
                </a:ext>
              </a:extLst>
            </p:cNvPr>
            <p:cNvSpPr/>
            <p:nvPr/>
          </p:nvSpPr>
          <p:spPr bwMode="auto">
            <a:xfrm>
              <a:off x="10592571" y="2412523"/>
              <a:ext cx="0" cy="0"/>
            </a:xfrm>
            <a:custGeom>
              <a:avLst/>
              <a:gdLst/>
              <a:ahLst/>
              <a:cxnLst>
                <a:cxn ang="0">
                  <a:pos x="0" y="0"/>
                </a:cxn>
                <a:cxn ang="0">
                  <a:pos x="0" y="0"/>
                </a:cxn>
                <a:cxn ang="0">
                  <a:pos x="0" y="0"/>
                </a:cxn>
              </a:cxnLst>
              <a:rect l="0" t="0" r="r" b="b"/>
              <a:pathLst>
                <a:path>
                  <a:moveTo>
                    <a:pt x="0" y="0"/>
                  </a:moveTo>
                  <a:cubicBezTo>
                    <a:pt x="0" y="0"/>
                    <a:pt x="0" y="0"/>
                    <a:pt x="0" y="0"/>
                  </a:cubicBezTo>
                  <a:cubicBezTo>
                    <a:pt x="0" y="0"/>
                    <a:pt x="0" y="0"/>
                    <a:pt x="0" y="0"/>
                  </a:cubicBezTo>
                  <a:close/>
                </a:path>
              </a:pathLst>
            </a:custGeom>
            <a:solidFill>
              <a:srgbClr val="CCF2EA"/>
            </a:solid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sp>
          <p:nvSpPr>
            <p:cNvPr id="44" name="Freeform 20">
              <a:extLst>
                <a:ext uri="{FF2B5EF4-FFF2-40B4-BE49-F238E27FC236}">
                  <a16:creationId xmlns:a16="http://schemas.microsoft.com/office/drawing/2014/main" id="{D791FFB6-068C-453D-A93F-9D24BAE7343A}"/>
                </a:ext>
              </a:extLst>
            </p:cNvPr>
            <p:cNvSpPr/>
            <p:nvPr/>
          </p:nvSpPr>
          <p:spPr bwMode="auto">
            <a:xfrm>
              <a:off x="6507787" y="3020832"/>
              <a:ext cx="851505" cy="693649"/>
            </a:xfrm>
            <a:custGeom>
              <a:avLst/>
              <a:gdLst>
                <a:gd name="T0" fmla="*/ 280 w 280"/>
                <a:gd name="T1" fmla="*/ 27 h 228"/>
                <a:gd name="T2" fmla="*/ 247 w 280"/>
                <a:gd name="T3" fmla="*/ 36 h 228"/>
                <a:gd name="T4" fmla="*/ 272 w 280"/>
                <a:gd name="T5" fmla="*/ 5 h 228"/>
                <a:gd name="T6" fmla="*/ 236 w 280"/>
                <a:gd name="T7" fmla="*/ 19 h 228"/>
                <a:gd name="T8" fmla="*/ 194 w 280"/>
                <a:gd name="T9" fmla="*/ 0 h 228"/>
                <a:gd name="T10" fmla="*/ 136 w 280"/>
                <a:gd name="T11" fmla="*/ 58 h 228"/>
                <a:gd name="T12" fmla="*/ 138 w 280"/>
                <a:gd name="T13" fmla="*/ 71 h 228"/>
                <a:gd name="T14" fmla="*/ 19 w 280"/>
                <a:gd name="T15" fmla="*/ 11 h 228"/>
                <a:gd name="T16" fmla="*/ 12 w 280"/>
                <a:gd name="T17" fmla="*/ 40 h 228"/>
                <a:gd name="T18" fmla="*/ 37 w 280"/>
                <a:gd name="T19" fmla="*/ 88 h 228"/>
                <a:gd name="T20" fmla="*/ 11 w 280"/>
                <a:gd name="T21" fmla="*/ 80 h 228"/>
                <a:gd name="T22" fmla="*/ 11 w 280"/>
                <a:gd name="T23" fmla="*/ 81 h 228"/>
                <a:gd name="T24" fmla="*/ 57 w 280"/>
                <a:gd name="T25" fmla="*/ 138 h 228"/>
                <a:gd name="T26" fmla="*/ 42 w 280"/>
                <a:gd name="T27" fmla="*/ 140 h 228"/>
                <a:gd name="T28" fmla="*/ 31 w 280"/>
                <a:gd name="T29" fmla="*/ 139 h 228"/>
                <a:gd name="T30" fmla="*/ 85 w 280"/>
                <a:gd name="T31" fmla="*/ 178 h 228"/>
                <a:gd name="T32" fmla="*/ 14 w 280"/>
                <a:gd name="T33" fmla="*/ 203 h 228"/>
                <a:gd name="T34" fmla="*/ 0 w 280"/>
                <a:gd name="T35" fmla="*/ 202 h 228"/>
                <a:gd name="T36" fmla="*/ 88 w 280"/>
                <a:gd name="T37" fmla="*/ 228 h 228"/>
                <a:gd name="T38" fmla="*/ 251 w 280"/>
                <a:gd name="T39" fmla="*/ 65 h 228"/>
                <a:gd name="T40" fmla="*/ 251 w 280"/>
                <a:gd name="T41" fmla="*/ 57 h 228"/>
                <a:gd name="T42" fmla="*/ 280 w 280"/>
                <a:gd name="T43" fmla="*/ 27 h 2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280" h="228">
                  <a:moveTo>
                    <a:pt x="280" y="27"/>
                  </a:moveTo>
                  <a:cubicBezTo>
                    <a:pt x="270" y="32"/>
                    <a:pt x="259" y="35"/>
                    <a:pt x="247" y="36"/>
                  </a:cubicBezTo>
                  <a:cubicBezTo>
                    <a:pt x="259" y="29"/>
                    <a:pt x="268" y="18"/>
                    <a:pt x="272" y="5"/>
                  </a:cubicBezTo>
                  <a:cubicBezTo>
                    <a:pt x="261" y="11"/>
                    <a:pt x="249" y="16"/>
                    <a:pt x="236" y="19"/>
                  </a:cubicBezTo>
                  <a:cubicBezTo>
                    <a:pt x="225" y="7"/>
                    <a:pt x="210" y="0"/>
                    <a:pt x="194" y="0"/>
                  </a:cubicBezTo>
                  <a:cubicBezTo>
                    <a:pt x="162" y="0"/>
                    <a:pt x="136" y="26"/>
                    <a:pt x="136" y="58"/>
                  </a:cubicBezTo>
                  <a:cubicBezTo>
                    <a:pt x="136" y="62"/>
                    <a:pt x="137" y="67"/>
                    <a:pt x="138" y="71"/>
                  </a:cubicBezTo>
                  <a:cubicBezTo>
                    <a:pt x="90" y="69"/>
                    <a:pt x="48" y="46"/>
                    <a:pt x="19" y="11"/>
                  </a:cubicBezTo>
                  <a:cubicBezTo>
                    <a:pt x="14" y="19"/>
                    <a:pt x="12" y="29"/>
                    <a:pt x="12" y="40"/>
                  </a:cubicBezTo>
                  <a:cubicBezTo>
                    <a:pt x="12" y="60"/>
                    <a:pt x="22" y="77"/>
                    <a:pt x="37" y="88"/>
                  </a:cubicBezTo>
                  <a:cubicBezTo>
                    <a:pt x="28" y="87"/>
                    <a:pt x="19" y="85"/>
                    <a:pt x="11" y="80"/>
                  </a:cubicBezTo>
                  <a:cubicBezTo>
                    <a:pt x="11" y="81"/>
                    <a:pt x="11" y="81"/>
                    <a:pt x="11" y="81"/>
                  </a:cubicBezTo>
                  <a:cubicBezTo>
                    <a:pt x="11" y="109"/>
                    <a:pt x="31" y="132"/>
                    <a:pt x="57" y="138"/>
                  </a:cubicBezTo>
                  <a:cubicBezTo>
                    <a:pt x="52" y="139"/>
                    <a:pt x="47" y="140"/>
                    <a:pt x="42" y="140"/>
                  </a:cubicBezTo>
                  <a:cubicBezTo>
                    <a:pt x="38" y="140"/>
                    <a:pt x="35" y="139"/>
                    <a:pt x="31" y="139"/>
                  </a:cubicBezTo>
                  <a:cubicBezTo>
                    <a:pt x="39" y="161"/>
                    <a:pt x="60" y="178"/>
                    <a:pt x="85" y="178"/>
                  </a:cubicBezTo>
                  <a:cubicBezTo>
                    <a:pt x="65" y="194"/>
                    <a:pt x="40" y="203"/>
                    <a:pt x="14" y="203"/>
                  </a:cubicBezTo>
                  <a:cubicBezTo>
                    <a:pt x="9" y="203"/>
                    <a:pt x="4" y="203"/>
                    <a:pt x="0" y="202"/>
                  </a:cubicBezTo>
                  <a:cubicBezTo>
                    <a:pt x="25" y="219"/>
                    <a:pt x="55" y="228"/>
                    <a:pt x="88" y="228"/>
                  </a:cubicBezTo>
                  <a:cubicBezTo>
                    <a:pt x="194" y="228"/>
                    <a:pt x="251" y="140"/>
                    <a:pt x="251" y="65"/>
                  </a:cubicBezTo>
                  <a:cubicBezTo>
                    <a:pt x="251" y="62"/>
                    <a:pt x="251" y="60"/>
                    <a:pt x="251" y="57"/>
                  </a:cubicBezTo>
                  <a:cubicBezTo>
                    <a:pt x="263" y="49"/>
                    <a:pt x="272" y="39"/>
                    <a:pt x="280" y="27"/>
                  </a:cubicBezTo>
                  <a:close/>
                </a:path>
              </a:pathLst>
            </a:custGeom>
            <a:solidFill>
              <a:srgbClr val="CCF2EA"/>
            </a:solid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sp>
          <p:nvSpPr>
            <p:cNvPr id="45" name="Freeform 37">
              <a:extLst>
                <a:ext uri="{FF2B5EF4-FFF2-40B4-BE49-F238E27FC236}">
                  <a16:creationId xmlns:a16="http://schemas.microsoft.com/office/drawing/2014/main" id="{7AE00939-1C2E-4A0E-B322-B60267BD29B4}"/>
                </a:ext>
              </a:extLst>
            </p:cNvPr>
            <p:cNvSpPr/>
            <p:nvPr/>
          </p:nvSpPr>
          <p:spPr bwMode="auto">
            <a:xfrm>
              <a:off x="7906414" y="2797564"/>
              <a:ext cx="2363514" cy="4060436"/>
            </a:xfrm>
            <a:custGeom>
              <a:avLst/>
              <a:gdLst>
                <a:gd name="T0" fmla="*/ 470 w 588"/>
                <a:gd name="T1" fmla="*/ 274 h 1010"/>
                <a:gd name="T2" fmla="*/ 543 w 588"/>
                <a:gd name="T3" fmla="*/ 164 h 1010"/>
                <a:gd name="T4" fmla="*/ 588 w 588"/>
                <a:gd name="T5" fmla="*/ 13 h 1010"/>
                <a:gd name="T6" fmla="*/ 580 w 588"/>
                <a:gd name="T7" fmla="*/ 9 h 1010"/>
                <a:gd name="T8" fmla="*/ 531 w 588"/>
                <a:gd name="T9" fmla="*/ 143 h 1010"/>
                <a:gd name="T10" fmla="*/ 456 w 588"/>
                <a:gd name="T11" fmla="*/ 237 h 1010"/>
                <a:gd name="T12" fmla="*/ 454 w 588"/>
                <a:gd name="T13" fmla="*/ 238 h 1010"/>
                <a:gd name="T14" fmla="*/ 310 w 588"/>
                <a:gd name="T15" fmla="*/ 0 h 1010"/>
                <a:gd name="T16" fmla="*/ 272 w 588"/>
                <a:gd name="T17" fmla="*/ 25 h 1010"/>
                <a:gd name="T18" fmla="*/ 401 w 588"/>
                <a:gd name="T19" fmla="*/ 434 h 1010"/>
                <a:gd name="T20" fmla="*/ 234 w 588"/>
                <a:gd name="T21" fmla="*/ 365 h 1010"/>
                <a:gd name="T22" fmla="*/ 106 w 588"/>
                <a:gd name="T23" fmla="*/ 257 h 1010"/>
                <a:gd name="T24" fmla="*/ 12 w 588"/>
                <a:gd name="T25" fmla="*/ 95 h 1010"/>
                <a:gd name="T26" fmla="*/ 0 w 588"/>
                <a:gd name="T27" fmla="*/ 101 h 1010"/>
                <a:gd name="T28" fmla="*/ 90 w 588"/>
                <a:gd name="T29" fmla="*/ 284 h 1010"/>
                <a:gd name="T30" fmla="*/ 218 w 588"/>
                <a:gd name="T31" fmla="*/ 413 h 1010"/>
                <a:gd name="T32" fmla="*/ 406 w 588"/>
                <a:gd name="T33" fmla="*/ 511 h 1010"/>
                <a:gd name="T34" fmla="*/ 331 w 588"/>
                <a:gd name="T35" fmla="*/ 1010 h 1010"/>
                <a:gd name="T36" fmla="*/ 557 w 588"/>
                <a:gd name="T37" fmla="*/ 1010 h 1010"/>
                <a:gd name="T38" fmla="*/ 546 w 588"/>
                <a:gd name="T39" fmla="*/ 509 h 1010"/>
                <a:gd name="T40" fmla="*/ 470 w 588"/>
                <a:gd name="T41" fmla="*/ 274 h 10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588" h="1010">
                  <a:moveTo>
                    <a:pt x="470" y="274"/>
                  </a:moveTo>
                  <a:cubicBezTo>
                    <a:pt x="498" y="243"/>
                    <a:pt x="523" y="207"/>
                    <a:pt x="543" y="164"/>
                  </a:cubicBezTo>
                  <a:cubicBezTo>
                    <a:pt x="564" y="120"/>
                    <a:pt x="581" y="71"/>
                    <a:pt x="588" y="13"/>
                  </a:cubicBezTo>
                  <a:cubicBezTo>
                    <a:pt x="580" y="9"/>
                    <a:pt x="580" y="9"/>
                    <a:pt x="580" y="9"/>
                  </a:cubicBezTo>
                  <a:cubicBezTo>
                    <a:pt x="571" y="60"/>
                    <a:pt x="552" y="106"/>
                    <a:pt x="531" y="143"/>
                  </a:cubicBezTo>
                  <a:cubicBezTo>
                    <a:pt x="509" y="181"/>
                    <a:pt x="483" y="212"/>
                    <a:pt x="456" y="237"/>
                  </a:cubicBezTo>
                  <a:cubicBezTo>
                    <a:pt x="455" y="238"/>
                    <a:pt x="455" y="238"/>
                    <a:pt x="454" y="238"/>
                  </a:cubicBezTo>
                  <a:cubicBezTo>
                    <a:pt x="415" y="153"/>
                    <a:pt x="366" y="73"/>
                    <a:pt x="310" y="0"/>
                  </a:cubicBezTo>
                  <a:cubicBezTo>
                    <a:pt x="272" y="25"/>
                    <a:pt x="272" y="25"/>
                    <a:pt x="272" y="25"/>
                  </a:cubicBezTo>
                  <a:cubicBezTo>
                    <a:pt x="346" y="158"/>
                    <a:pt x="386" y="295"/>
                    <a:pt x="401" y="434"/>
                  </a:cubicBezTo>
                  <a:cubicBezTo>
                    <a:pt x="344" y="419"/>
                    <a:pt x="287" y="397"/>
                    <a:pt x="234" y="365"/>
                  </a:cubicBezTo>
                  <a:cubicBezTo>
                    <a:pt x="188" y="337"/>
                    <a:pt x="145" y="301"/>
                    <a:pt x="106" y="257"/>
                  </a:cubicBezTo>
                  <a:cubicBezTo>
                    <a:pt x="68" y="212"/>
                    <a:pt x="32" y="157"/>
                    <a:pt x="12" y="95"/>
                  </a:cubicBezTo>
                  <a:cubicBezTo>
                    <a:pt x="0" y="101"/>
                    <a:pt x="0" y="101"/>
                    <a:pt x="0" y="101"/>
                  </a:cubicBezTo>
                  <a:cubicBezTo>
                    <a:pt x="18" y="172"/>
                    <a:pt x="52" y="232"/>
                    <a:pt x="90" y="284"/>
                  </a:cubicBezTo>
                  <a:cubicBezTo>
                    <a:pt x="128" y="335"/>
                    <a:pt x="172" y="378"/>
                    <a:pt x="218" y="413"/>
                  </a:cubicBezTo>
                  <a:cubicBezTo>
                    <a:pt x="278" y="457"/>
                    <a:pt x="341" y="489"/>
                    <a:pt x="406" y="511"/>
                  </a:cubicBezTo>
                  <a:cubicBezTo>
                    <a:pt x="412" y="679"/>
                    <a:pt x="383" y="847"/>
                    <a:pt x="331" y="1010"/>
                  </a:cubicBezTo>
                  <a:cubicBezTo>
                    <a:pt x="557" y="1010"/>
                    <a:pt x="557" y="1010"/>
                    <a:pt x="557" y="1010"/>
                  </a:cubicBezTo>
                  <a:cubicBezTo>
                    <a:pt x="583" y="820"/>
                    <a:pt x="587" y="695"/>
                    <a:pt x="546" y="509"/>
                  </a:cubicBezTo>
                  <a:cubicBezTo>
                    <a:pt x="528" y="428"/>
                    <a:pt x="503" y="349"/>
                    <a:pt x="470" y="274"/>
                  </a:cubicBezTo>
                  <a:close/>
                </a:path>
              </a:pathLst>
            </a:custGeom>
            <a:solidFill>
              <a:srgbClr val="93B0C1"/>
            </a:solid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sp>
          <p:nvSpPr>
            <p:cNvPr id="46" name="Freeform 32">
              <a:extLst>
                <a:ext uri="{FF2B5EF4-FFF2-40B4-BE49-F238E27FC236}">
                  <a16:creationId xmlns:a16="http://schemas.microsoft.com/office/drawing/2014/main" id="{70969B54-FA94-4D8B-8FDF-EEB1BCE61891}"/>
                </a:ext>
              </a:extLst>
            </p:cNvPr>
            <p:cNvSpPr>
              <a:spLocks noEditPoints="1"/>
            </p:cNvSpPr>
            <p:nvPr/>
          </p:nvSpPr>
          <p:spPr bwMode="auto">
            <a:xfrm>
              <a:off x="10346023" y="2207066"/>
              <a:ext cx="459615" cy="458092"/>
            </a:xfrm>
            <a:custGeom>
              <a:avLst/>
              <a:gdLst>
                <a:gd name="T0" fmla="*/ 106 w 114"/>
                <a:gd name="T1" fmla="*/ 0 h 114"/>
                <a:gd name="T2" fmla="*/ 8 w 114"/>
                <a:gd name="T3" fmla="*/ 0 h 114"/>
                <a:gd name="T4" fmla="*/ 0 w 114"/>
                <a:gd name="T5" fmla="*/ 8 h 114"/>
                <a:gd name="T6" fmla="*/ 0 w 114"/>
                <a:gd name="T7" fmla="*/ 106 h 114"/>
                <a:gd name="T8" fmla="*/ 8 w 114"/>
                <a:gd name="T9" fmla="*/ 114 h 114"/>
                <a:gd name="T10" fmla="*/ 106 w 114"/>
                <a:gd name="T11" fmla="*/ 114 h 114"/>
                <a:gd name="T12" fmla="*/ 114 w 114"/>
                <a:gd name="T13" fmla="*/ 106 h 114"/>
                <a:gd name="T14" fmla="*/ 114 w 114"/>
                <a:gd name="T15" fmla="*/ 8 h 114"/>
                <a:gd name="T16" fmla="*/ 106 w 114"/>
                <a:gd name="T17" fmla="*/ 0 h 114"/>
                <a:gd name="T18" fmla="*/ 35 w 114"/>
                <a:gd name="T19" fmla="*/ 96 h 114"/>
                <a:gd name="T20" fmla="*/ 17 w 114"/>
                <a:gd name="T21" fmla="*/ 96 h 114"/>
                <a:gd name="T22" fmla="*/ 17 w 114"/>
                <a:gd name="T23" fmla="*/ 44 h 114"/>
                <a:gd name="T24" fmla="*/ 35 w 114"/>
                <a:gd name="T25" fmla="*/ 44 h 114"/>
                <a:gd name="T26" fmla="*/ 35 w 114"/>
                <a:gd name="T27" fmla="*/ 96 h 114"/>
                <a:gd name="T28" fmla="*/ 26 w 114"/>
                <a:gd name="T29" fmla="*/ 37 h 114"/>
                <a:gd name="T30" fmla="*/ 26 w 114"/>
                <a:gd name="T31" fmla="*/ 37 h 114"/>
                <a:gd name="T32" fmla="*/ 16 w 114"/>
                <a:gd name="T33" fmla="*/ 28 h 114"/>
                <a:gd name="T34" fmla="*/ 26 w 114"/>
                <a:gd name="T35" fmla="*/ 19 h 114"/>
                <a:gd name="T36" fmla="*/ 36 w 114"/>
                <a:gd name="T37" fmla="*/ 28 h 114"/>
                <a:gd name="T38" fmla="*/ 26 w 114"/>
                <a:gd name="T39" fmla="*/ 37 h 114"/>
                <a:gd name="T40" fmla="*/ 97 w 114"/>
                <a:gd name="T41" fmla="*/ 96 h 114"/>
                <a:gd name="T42" fmla="*/ 80 w 114"/>
                <a:gd name="T43" fmla="*/ 96 h 114"/>
                <a:gd name="T44" fmla="*/ 80 w 114"/>
                <a:gd name="T45" fmla="*/ 68 h 114"/>
                <a:gd name="T46" fmla="*/ 71 w 114"/>
                <a:gd name="T47" fmla="*/ 56 h 114"/>
                <a:gd name="T48" fmla="*/ 62 w 114"/>
                <a:gd name="T49" fmla="*/ 63 h 114"/>
                <a:gd name="T50" fmla="*/ 61 w 114"/>
                <a:gd name="T51" fmla="*/ 67 h 114"/>
                <a:gd name="T52" fmla="*/ 61 w 114"/>
                <a:gd name="T53" fmla="*/ 96 h 114"/>
                <a:gd name="T54" fmla="*/ 44 w 114"/>
                <a:gd name="T55" fmla="*/ 96 h 114"/>
                <a:gd name="T56" fmla="*/ 44 w 114"/>
                <a:gd name="T57" fmla="*/ 44 h 114"/>
                <a:gd name="T58" fmla="*/ 61 w 114"/>
                <a:gd name="T59" fmla="*/ 44 h 114"/>
                <a:gd name="T60" fmla="*/ 61 w 114"/>
                <a:gd name="T61" fmla="*/ 51 h 114"/>
                <a:gd name="T62" fmla="*/ 77 w 114"/>
                <a:gd name="T63" fmla="*/ 43 h 114"/>
                <a:gd name="T64" fmla="*/ 97 w 114"/>
                <a:gd name="T65" fmla="*/ 66 h 114"/>
                <a:gd name="T66" fmla="*/ 97 w 114"/>
                <a:gd name="T67" fmla="*/ 96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14" h="114">
                  <a:moveTo>
                    <a:pt x="106" y="0"/>
                  </a:moveTo>
                  <a:cubicBezTo>
                    <a:pt x="8" y="0"/>
                    <a:pt x="8" y="0"/>
                    <a:pt x="8" y="0"/>
                  </a:cubicBezTo>
                  <a:cubicBezTo>
                    <a:pt x="4" y="0"/>
                    <a:pt x="0" y="3"/>
                    <a:pt x="0" y="8"/>
                  </a:cubicBezTo>
                  <a:cubicBezTo>
                    <a:pt x="0" y="106"/>
                    <a:pt x="0" y="106"/>
                    <a:pt x="0" y="106"/>
                  </a:cubicBezTo>
                  <a:cubicBezTo>
                    <a:pt x="0" y="111"/>
                    <a:pt x="4" y="114"/>
                    <a:pt x="8" y="114"/>
                  </a:cubicBezTo>
                  <a:cubicBezTo>
                    <a:pt x="106" y="114"/>
                    <a:pt x="106" y="114"/>
                    <a:pt x="106" y="114"/>
                  </a:cubicBezTo>
                  <a:cubicBezTo>
                    <a:pt x="110" y="114"/>
                    <a:pt x="114" y="111"/>
                    <a:pt x="114" y="106"/>
                  </a:cubicBezTo>
                  <a:cubicBezTo>
                    <a:pt x="114" y="8"/>
                    <a:pt x="114" y="8"/>
                    <a:pt x="114" y="8"/>
                  </a:cubicBezTo>
                  <a:cubicBezTo>
                    <a:pt x="114" y="3"/>
                    <a:pt x="110" y="0"/>
                    <a:pt x="106" y="0"/>
                  </a:cubicBezTo>
                  <a:close/>
                  <a:moveTo>
                    <a:pt x="35" y="96"/>
                  </a:moveTo>
                  <a:cubicBezTo>
                    <a:pt x="17" y="96"/>
                    <a:pt x="17" y="96"/>
                    <a:pt x="17" y="96"/>
                  </a:cubicBezTo>
                  <a:cubicBezTo>
                    <a:pt x="17" y="44"/>
                    <a:pt x="17" y="44"/>
                    <a:pt x="17" y="44"/>
                  </a:cubicBezTo>
                  <a:cubicBezTo>
                    <a:pt x="35" y="44"/>
                    <a:pt x="35" y="44"/>
                    <a:pt x="35" y="44"/>
                  </a:cubicBezTo>
                  <a:lnTo>
                    <a:pt x="35" y="96"/>
                  </a:lnTo>
                  <a:close/>
                  <a:moveTo>
                    <a:pt x="26" y="37"/>
                  </a:moveTo>
                  <a:cubicBezTo>
                    <a:pt x="26" y="37"/>
                    <a:pt x="26" y="37"/>
                    <a:pt x="26" y="37"/>
                  </a:cubicBezTo>
                  <a:cubicBezTo>
                    <a:pt x="20" y="37"/>
                    <a:pt x="16" y="33"/>
                    <a:pt x="16" y="28"/>
                  </a:cubicBezTo>
                  <a:cubicBezTo>
                    <a:pt x="16" y="23"/>
                    <a:pt x="20" y="19"/>
                    <a:pt x="26" y="19"/>
                  </a:cubicBezTo>
                  <a:cubicBezTo>
                    <a:pt x="32" y="19"/>
                    <a:pt x="36" y="23"/>
                    <a:pt x="36" y="28"/>
                  </a:cubicBezTo>
                  <a:cubicBezTo>
                    <a:pt x="36" y="33"/>
                    <a:pt x="32" y="37"/>
                    <a:pt x="26" y="37"/>
                  </a:cubicBezTo>
                  <a:close/>
                  <a:moveTo>
                    <a:pt x="97" y="96"/>
                  </a:moveTo>
                  <a:cubicBezTo>
                    <a:pt x="80" y="96"/>
                    <a:pt x="80" y="96"/>
                    <a:pt x="80" y="96"/>
                  </a:cubicBezTo>
                  <a:cubicBezTo>
                    <a:pt x="80" y="68"/>
                    <a:pt x="80" y="68"/>
                    <a:pt x="80" y="68"/>
                  </a:cubicBezTo>
                  <a:cubicBezTo>
                    <a:pt x="80" y="61"/>
                    <a:pt x="77" y="56"/>
                    <a:pt x="71" y="56"/>
                  </a:cubicBezTo>
                  <a:cubicBezTo>
                    <a:pt x="66" y="56"/>
                    <a:pt x="63" y="59"/>
                    <a:pt x="62" y="63"/>
                  </a:cubicBezTo>
                  <a:cubicBezTo>
                    <a:pt x="61" y="64"/>
                    <a:pt x="61" y="65"/>
                    <a:pt x="61" y="67"/>
                  </a:cubicBezTo>
                  <a:cubicBezTo>
                    <a:pt x="61" y="96"/>
                    <a:pt x="61" y="96"/>
                    <a:pt x="61" y="96"/>
                  </a:cubicBezTo>
                  <a:cubicBezTo>
                    <a:pt x="44" y="96"/>
                    <a:pt x="44" y="96"/>
                    <a:pt x="44" y="96"/>
                  </a:cubicBezTo>
                  <a:cubicBezTo>
                    <a:pt x="44" y="96"/>
                    <a:pt x="44" y="49"/>
                    <a:pt x="44" y="44"/>
                  </a:cubicBezTo>
                  <a:cubicBezTo>
                    <a:pt x="61" y="44"/>
                    <a:pt x="61" y="44"/>
                    <a:pt x="61" y="44"/>
                  </a:cubicBezTo>
                  <a:cubicBezTo>
                    <a:pt x="61" y="51"/>
                    <a:pt x="61" y="51"/>
                    <a:pt x="61" y="51"/>
                  </a:cubicBezTo>
                  <a:cubicBezTo>
                    <a:pt x="64" y="48"/>
                    <a:pt x="68" y="43"/>
                    <a:pt x="77" y="43"/>
                  </a:cubicBezTo>
                  <a:cubicBezTo>
                    <a:pt x="88" y="43"/>
                    <a:pt x="97" y="50"/>
                    <a:pt x="97" y="66"/>
                  </a:cubicBezTo>
                  <a:lnTo>
                    <a:pt x="97" y="96"/>
                  </a:lnTo>
                  <a:close/>
                </a:path>
              </a:pathLst>
            </a:custGeom>
            <a:solidFill>
              <a:srgbClr val="CCF2EA"/>
            </a:solid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grpSp>
          <p:nvGrpSpPr>
            <p:cNvPr id="47" name="Group 33">
              <a:extLst>
                <a:ext uri="{FF2B5EF4-FFF2-40B4-BE49-F238E27FC236}">
                  <a16:creationId xmlns:a16="http://schemas.microsoft.com/office/drawing/2014/main" id="{29A4D67A-BC69-4154-BAE8-6C52C6D3E912}"/>
                </a:ext>
              </a:extLst>
            </p:cNvPr>
            <p:cNvGrpSpPr/>
            <p:nvPr/>
          </p:nvGrpSpPr>
          <p:grpSpPr>
            <a:xfrm>
              <a:off x="10254709" y="4173364"/>
              <a:ext cx="872050" cy="872049"/>
              <a:chOff x="4127501" y="4194175"/>
              <a:chExt cx="909638" cy="909637"/>
            </a:xfrm>
            <a:solidFill>
              <a:srgbClr val="CCF2EA"/>
            </a:solidFill>
          </p:grpSpPr>
          <p:sp>
            <p:nvSpPr>
              <p:cNvPr id="88" name="Freeform 11">
                <a:extLst>
                  <a:ext uri="{FF2B5EF4-FFF2-40B4-BE49-F238E27FC236}">
                    <a16:creationId xmlns:a16="http://schemas.microsoft.com/office/drawing/2014/main" id="{9FD57A58-19B3-44B1-B12A-DB582755AFB9}"/>
                  </a:ext>
                </a:extLst>
              </p:cNvPr>
              <p:cNvSpPr/>
              <p:nvPr/>
            </p:nvSpPr>
            <p:spPr bwMode="auto">
              <a:xfrm>
                <a:off x="4386263" y="4659313"/>
                <a:ext cx="96838" cy="192087"/>
              </a:xfrm>
              <a:custGeom>
                <a:avLst/>
                <a:gdLst>
                  <a:gd name="T0" fmla="*/ 0 w 61"/>
                  <a:gd name="T1" fmla="*/ 18 h 121"/>
                  <a:gd name="T2" fmla="*/ 22 w 61"/>
                  <a:gd name="T3" fmla="*/ 18 h 121"/>
                  <a:gd name="T4" fmla="*/ 22 w 61"/>
                  <a:gd name="T5" fmla="*/ 121 h 121"/>
                  <a:gd name="T6" fmla="*/ 40 w 61"/>
                  <a:gd name="T7" fmla="*/ 121 h 121"/>
                  <a:gd name="T8" fmla="*/ 40 w 61"/>
                  <a:gd name="T9" fmla="*/ 18 h 121"/>
                  <a:gd name="T10" fmla="*/ 61 w 61"/>
                  <a:gd name="T11" fmla="*/ 18 h 121"/>
                  <a:gd name="T12" fmla="*/ 61 w 61"/>
                  <a:gd name="T13" fmla="*/ 0 h 121"/>
                  <a:gd name="T14" fmla="*/ 0 w 61"/>
                  <a:gd name="T15" fmla="*/ 0 h 121"/>
                  <a:gd name="T16" fmla="*/ 0 w 61"/>
                  <a:gd name="T17" fmla="*/ 18 h 1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1" h="121">
                    <a:moveTo>
                      <a:pt x="0" y="18"/>
                    </a:moveTo>
                    <a:lnTo>
                      <a:pt x="22" y="18"/>
                    </a:lnTo>
                    <a:lnTo>
                      <a:pt x="22" y="121"/>
                    </a:lnTo>
                    <a:lnTo>
                      <a:pt x="40" y="121"/>
                    </a:lnTo>
                    <a:lnTo>
                      <a:pt x="40" y="18"/>
                    </a:lnTo>
                    <a:lnTo>
                      <a:pt x="61" y="18"/>
                    </a:lnTo>
                    <a:lnTo>
                      <a:pt x="61" y="0"/>
                    </a:lnTo>
                    <a:lnTo>
                      <a:pt x="0" y="0"/>
                    </a:lnTo>
                    <a:lnTo>
                      <a:pt x="0" y="18"/>
                    </a:lnTo>
                    <a:close/>
                  </a:path>
                </a:pathLst>
              </a:custGeom>
              <a:grp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sp>
            <p:nvSpPr>
              <p:cNvPr id="89" name="Freeform 12">
                <a:extLst>
                  <a:ext uri="{FF2B5EF4-FFF2-40B4-BE49-F238E27FC236}">
                    <a16:creationId xmlns:a16="http://schemas.microsoft.com/office/drawing/2014/main" id="{96572CC8-79D2-4369-93B5-0DB38F2115FA}"/>
                  </a:ext>
                </a:extLst>
              </p:cNvPr>
              <p:cNvSpPr/>
              <p:nvPr/>
            </p:nvSpPr>
            <p:spPr bwMode="auto">
              <a:xfrm>
                <a:off x="4572001" y="4440238"/>
                <a:ext cx="25400" cy="109537"/>
              </a:xfrm>
              <a:custGeom>
                <a:avLst/>
                <a:gdLst>
                  <a:gd name="T0" fmla="*/ 3 w 6"/>
                  <a:gd name="T1" fmla="*/ 26 h 26"/>
                  <a:gd name="T2" fmla="*/ 5 w 6"/>
                  <a:gd name="T3" fmla="*/ 25 h 26"/>
                  <a:gd name="T4" fmla="*/ 6 w 6"/>
                  <a:gd name="T5" fmla="*/ 23 h 26"/>
                  <a:gd name="T6" fmla="*/ 6 w 6"/>
                  <a:gd name="T7" fmla="*/ 3 h 26"/>
                  <a:gd name="T8" fmla="*/ 5 w 6"/>
                  <a:gd name="T9" fmla="*/ 1 h 26"/>
                  <a:gd name="T10" fmla="*/ 3 w 6"/>
                  <a:gd name="T11" fmla="*/ 0 h 26"/>
                  <a:gd name="T12" fmla="*/ 0 w 6"/>
                  <a:gd name="T13" fmla="*/ 1 h 26"/>
                  <a:gd name="T14" fmla="*/ 0 w 6"/>
                  <a:gd name="T15" fmla="*/ 3 h 26"/>
                  <a:gd name="T16" fmla="*/ 0 w 6"/>
                  <a:gd name="T17" fmla="*/ 23 h 26"/>
                  <a:gd name="T18" fmla="*/ 0 w 6"/>
                  <a:gd name="T19" fmla="*/ 25 h 26"/>
                  <a:gd name="T20" fmla="*/ 3 w 6"/>
                  <a:gd name="T21" fmla="*/ 26 h 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6" h="26">
                    <a:moveTo>
                      <a:pt x="3" y="26"/>
                    </a:moveTo>
                    <a:cubicBezTo>
                      <a:pt x="4" y="26"/>
                      <a:pt x="5" y="26"/>
                      <a:pt x="5" y="25"/>
                    </a:cubicBezTo>
                    <a:cubicBezTo>
                      <a:pt x="6" y="25"/>
                      <a:pt x="6" y="24"/>
                      <a:pt x="6" y="23"/>
                    </a:cubicBezTo>
                    <a:cubicBezTo>
                      <a:pt x="6" y="3"/>
                      <a:pt x="6" y="3"/>
                      <a:pt x="6" y="3"/>
                    </a:cubicBezTo>
                    <a:cubicBezTo>
                      <a:pt x="6" y="2"/>
                      <a:pt x="6" y="1"/>
                      <a:pt x="5" y="1"/>
                    </a:cubicBezTo>
                    <a:cubicBezTo>
                      <a:pt x="5" y="0"/>
                      <a:pt x="4" y="0"/>
                      <a:pt x="3" y="0"/>
                    </a:cubicBezTo>
                    <a:cubicBezTo>
                      <a:pt x="2" y="0"/>
                      <a:pt x="1" y="0"/>
                      <a:pt x="0" y="1"/>
                    </a:cubicBezTo>
                    <a:cubicBezTo>
                      <a:pt x="0" y="1"/>
                      <a:pt x="0" y="2"/>
                      <a:pt x="0" y="3"/>
                    </a:cubicBezTo>
                    <a:cubicBezTo>
                      <a:pt x="0" y="23"/>
                      <a:pt x="0" y="23"/>
                      <a:pt x="0" y="23"/>
                    </a:cubicBezTo>
                    <a:cubicBezTo>
                      <a:pt x="0" y="24"/>
                      <a:pt x="0" y="25"/>
                      <a:pt x="0" y="25"/>
                    </a:cubicBezTo>
                    <a:cubicBezTo>
                      <a:pt x="1" y="26"/>
                      <a:pt x="2" y="26"/>
                      <a:pt x="3" y="26"/>
                    </a:cubicBezTo>
                    <a:close/>
                  </a:path>
                </a:pathLst>
              </a:custGeom>
              <a:grp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sp>
            <p:nvSpPr>
              <p:cNvPr id="90" name="Freeform 13">
                <a:extLst>
                  <a:ext uri="{FF2B5EF4-FFF2-40B4-BE49-F238E27FC236}">
                    <a16:creationId xmlns:a16="http://schemas.microsoft.com/office/drawing/2014/main" id="{6D564FA4-9D1F-4636-98C2-BE836A92E72A}"/>
                  </a:ext>
                </a:extLst>
              </p:cNvPr>
              <p:cNvSpPr>
                <a:spLocks noEditPoints="1"/>
              </p:cNvSpPr>
              <p:nvPr/>
            </p:nvSpPr>
            <p:spPr bwMode="auto">
              <a:xfrm>
                <a:off x="4600576" y="4659313"/>
                <a:ext cx="79375" cy="192087"/>
              </a:xfrm>
              <a:custGeom>
                <a:avLst/>
                <a:gdLst>
                  <a:gd name="T0" fmla="*/ 13 w 19"/>
                  <a:gd name="T1" fmla="*/ 12 h 46"/>
                  <a:gd name="T2" fmla="*/ 9 w 19"/>
                  <a:gd name="T3" fmla="*/ 12 h 46"/>
                  <a:gd name="T4" fmla="*/ 6 w 19"/>
                  <a:gd name="T5" fmla="*/ 15 h 46"/>
                  <a:gd name="T6" fmla="*/ 6 w 19"/>
                  <a:gd name="T7" fmla="*/ 0 h 46"/>
                  <a:gd name="T8" fmla="*/ 0 w 19"/>
                  <a:gd name="T9" fmla="*/ 0 h 46"/>
                  <a:gd name="T10" fmla="*/ 0 w 19"/>
                  <a:gd name="T11" fmla="*/ 46 h 46"/>
                  <a:gd name="T12" fmla="*/ 6 w 19"/>
                  <a:gd name="T13" fmla="*/ 46 h 46"/>
                  <a:gd name="T14" fmla="*/ 6 w 19"/>
                  <a:gd name="T15" fmla="*/ 43 h 46"/>
                  <a:gd name="T16" fmla="*/ 9 w 19"/>
                  <a:gd name="T17" fmla="*/ 45 h 46"/>
                  <a:gd name="T18" fmla="*/ 13 w 19"/>
                  <a:gd name="T19" fmla="*/ 46 h 46"/>
                  <a:gd name="T20" fmla="*/ 18 w 19"/>
                  <a:gd name="T21" fmla="*/ 44 h 46"/>
                  <a:gd name="T22" fmla="*/ 19 w 19"/>
                  <a:gd name="T23" fmla="*/ 39 h 46"/>
                  <a:gd name="T24" fmla="*/ 19 w 19"/>
                  <a:gd name="T25" fmla="*/ 20 h 46"/>
                  <a:gd name="T26" fmla="*/ 17 w 19"/>
                  <a:gd name="T27" fmla="*/ 14 h 46"/>
                  <a:gd name="T28" fmla="*/ 13 w 19"/>
                  <a:gd name="T29" fmla="*/ 12 h 46"/>
                  <a:gd name="T30" fmla="*/ 12 w 19"/>
                  <a:gd name="T31" fmla="*/ 38 h 46"/>
                  <a:gd name="T32" fmla="*/ 12 w 19"/>
                  <a:gd name="T33" fmla="*/ 40 h 46"/>
                  <a:gd name="T34" fmla="*/ 10 w 19"/>
                  <a:gd name="T35" fmla="*/ 41 h 46"/>
                  <a:gd name="T36" fmla="*/ 8 w 19"/>
                  <a:gd name="T37" fmla="*/ 41 h 46"/>
                  <a:gd name="T38" fmla="*/ 6 w 19"/>
                  <a:gd name="T39" fmla="*/ 39 h 46"/>
                  <a:gd name="T40" fmla="*/ 6 w 19"/>
                  <a:gd name="T41" fmla="*/ 18 h 46"/>
                  <a:gd name="T42" fmla="*/ 8 w 19"/>
                  <a:gd name="T43" fmla="*/ 17 h 46"/>
                  <a:gd name="T44" fmla="*/ 9 w 19"/>
                  <a:gd name="T45" fmla="*/ 17 h 46"/>
                  <a:gd name="T46" fmla="*/ 11 w 19"/>
                  <a:gd name="T47" fmla="*/ 18 h 46"/>
                  <a:gd name="T48" fmla="*/ 12 w 19"/>
                  <a:gd name="T49" fmla="*/ 20 h 46"/>
                  <a:gd name="T50" fmla="*/ 12 w 19"/>
                  <a:gd name="T51" fmla="*/ 38 h 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9" h="46">
                    <a:moveTo>
                      <a:pt x="13" y="12"/>
                    </a:moveTo>
                    <a:cubicBezTo>
                      <a:pt x="11" y="12"/>
                      <a:pt x="10" y="12"/>
                      <a:pt x="9" y="12"/>
                    </a:cubicBezTo>
                    <a:cubicBezTo>
                      <a:pt x="8" y="13"/>
                      <a:pt x="7" y="14"/>
                      <a:pt x="6" y="15"/>
                    </a:cubicBezTo>
                    <a:cubicBezTo>
                      <a:pt x="6" y="0"/>
                      <a:pt x="6" y="0"/>
                      <a:pt x="6" y="0"/>
                    </a:cubicBezTo>
                    <a:cubicBezTo>
                      <a:pt x="0" y="0"/>
                      <a:pt x="0" y="0"/>
                      <a:pt x="0" y="0"/>
                    </a:cubicBezTo>
                    <a:cubicBezTo>
                      <a:pt x="0" y="46"/>
                      <a:pt x="0" y="46"/>
                      <a:pt x="0" y="46"/>
                    </a:cubicBezTo>
                    <a:cubicBezTo>
                      <a:pt x="6" y="46"/>
                      <a:pt x="6" y="46"/>
                      <a:pt x="6" y="46"/>
                    </a:cubicBezTo>
                    <a:cubicBezTo>
                      <a:pt x="6" y="43"/>
                      <a:pt x="6" y="43"/>
                      <a:pt x="6" y="43"/>
                    </a:cubicBezTo>
                    <a:cubicBezTo>
                      <a:pt x="7" y="44"/>
                      <a:pt x="8" y="45"/>
                      <a:pt x="9" y="45"/>
                    </a:cubicBezTo>
                    <a:cubicBezTo>
                      <a:pt x="10" y="46"/>
                      <a:pt x="12" y="46"/>
                      <a:pt x="13" y="46"/>
                    </a:cubicBezTo>
                    <a:cubicBezTo>
                      <a:pt x="15" y="46"/>
                      <a:pt x="16" y="46"/>
                      <a:pt x="18" y="44"/>
                    </a:cubicBezTo>
                    <a:cubicBezTo>
                      <a:pt x="19" y="43"/>
                      <a:pt x="19" y="41"/>
                      <a:pt x="19" y="39"/>
                    </a:cubicBezTo>
                    <a:cubicBezTo>
                      <a:pt x="19" y="20"/>
                      <a:pt x="19" y="20"/>
                      <a:pt x="19" y="20"/>
                    </a:cubicBezTo>
                    <a:cubicBezTo>
                      <a:pt x="19" y="17"/>
                      <a:pt x="19" y="15"/>
                      <a:pt x="17" y="14"/>
                    </a:cubicBezTo>
                    <a:cubicBezTo>
                      <a:pt x="16" y="12"/>
                      <a:pt x="15" y="12"/>
                      <a:pt x="13" y="12"/>
                    </a:cubicBezTo>
                    <a:close/>
                    <a:moveTo>
                      <a:pt x="12" y="38"/>
                    </a:moveTo>
                    <a:cubicBezTo>
                      <a:pt x="12" y="39"/>
                      <a:pt x="12" y="40"/>
                      <a:pt x="12" y="40"/>
                    </a:cubicBezTo>
                    <a:cubicBezTo>
                      <a:pt x="11" y="41"/>
                      <a:pt x="11" y="41"/>
                      <a:pt x="10" y="41"/>
                    </a:cubicBezTo>
                    <a:cubicBezTo>
                      <a:pt x="9" y="41"/>
                      <a:pt x="9" y="41"/>
                      <a:pt x="8" y="41"/>
                    </a:cubicBezTo>
                    <a:cubicBezTo>
                      <a:pt x="8" y="40"/>
                      <a:pt x="7" y="40"/>
                      <a:pt x="6" y="39"/>
                    </a:cubicBezTo>
                    <a:cubicBezTo>
                      <a:pt x="6" y="18"/>
                      <a:pt x="6" y="18"/>
                      <a:pt x="6" y="18"/>
                    </a:cubicBezTo>
                    <a:cubicBezTo>
                      <a:pt x="7" y="18"/>
                      <a:pt x="7" y="17"/>
                      <a:pt x="8" y="17"/>
                    </a:cubicBezTo>
                    <a:cubicBezTo>
                      <a:pt x="8" y="17"/>
                      <a:pt x="9" y="17"/>
                      <a:pt x="9" y="17"/>
                    </a:cubicBezTo>
                    <a:cubicBezTo>
                      <a:pt x="10" y="17"/>
                      <a:pt x="11" y="17"/>
                      <a:pt x="11" y="18"/>
                    </a:cubicBezTo>
                    <a:cubicBezTo>
                      <a:pt x="12" y="18"/>
                      <a:pt x="12" y="19"/>
                      <a:pt x="12" y="20"/>
                    </a:cubicBezTo>
                    <a:lnTo>
                      <a:pt x="12" y="38"/>
                    </a:lnTo>
                    <a:close/>
                  </a:path>
                </a:pathLst>
              </a:custGeom>
              <a:grp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sp>
            <p:nvSpPr>
              <p:cNvPr id="91" name="Freeform 14">
                <a:extLst>
                  <a:ext uri="{FF2B5EF4-FFF2-40B4-BE49-F238E27FC236}">
                    <a16:creationId xmlns:a16="http://schemas.microsoft.com/office/drawing/2014/main" id="{73451EA5-C635-4E69-B9AC-1357EB2FA03A}"/>
                  </a:ext>
                </a:extLst>
              </p:cNvPr>
              <p:cNvSpPr/>
              <p:nvPr/>
            </p:nvSpPr>
            <p:spPr bwMode="auto">
              <a:xfrm>
                <a:off x="4495801" y="4710113"/>
                <a:ext cx="84138" cy="141287"/>
              </a:xfrm>
              <a:custGeom>
                <a:avLst/>
                <a:gdLst>
                  <a:gd name="T0" fmla="*/ 13 w 20"/>
                  <a:gd name="T1" fmla="*/ 26 h 34"/>
                  <a:gd name="T2" fmla="*/ 11 w 20"/>
                  <a:gd name="T3" fmla="*/ 27 h 34"/>
                  <a:gd name="T4" fmla="*/ 9 w 20"/>
                  <a:gd name="T5" fmla="*/ 28 h 34"/>
                  <a:gd name="T6" fmla="*/ 7 w 20"/>
                  <a:gd name="T7" fmla="*/ 28 h 34"/>
                  <a:gd name="T8" fmla="*/ 7 w 20"/>
                  <a:gd name="T9" fmla="*/ 26 h 34"/>
                  <a:gd name="T10" fmla="*/ 7 w 20"/>
                  <a:gd name="T11" fmla="*/ 0 h 34"/>
                  <a:gd name="T12" fmla="*/ 0 w 20"/>
                  <a:gd name="T13" fmla="*/ 0 h 34"/>
                  <a:gd name="T14" fmla="*/ 0 w 20"/>
                  <a:gd name="T15" fmla="*/ 28 h 34"/>
                  <a:gd name="T16" fmla="*/ 1 w 20"/>
                  <a:gd name="T17" fmla="*/ 33 h 34"/>
                  <a:gd name="T18" fmla="*/ 5 w 20"/>
                  <a:gd name="T19" fmla="*/ 34 h 34"/>
                  <a:gd name="T20" fmla="*/ 9 w 20"/>
                  <a:gd name="T21" fmla="*/ 33 h 34"/>
                  <a:gd name="T22" fmla="*/ 13 w 20"/>
                  <a:gd name="T23" fmla="*/ 30 h 34"/>
                  <a:gd name="T24" fmla="*/ 13 w 20"/>
                  <a:gd name="T25" fmla="*/ 34 h 34"/>
                  <a:gd name="T26" fmla="*/ 20 w 20"/>
                  <a:gd name="T27" fmla="*/ 34 h 34"/>
                  <a:gd name="T28" fmla="*/ 20 w 20"/>
                  <a:gd name="T29" fmla="*/ 0 h 34"/>
                  <a:gd name="T30" fmla="*/ 13 w 20"/>
                  <a:gd name="T31" fmla="*/ 0 h 34"/>
                  <a:gd name="T32" fmla="*/ 13 w 20"/>
                  <a:gd name="T33" fmla="*/ 26 h 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20" h="34">
                    <a:moveTo>
                      <a:pt x="13" y="26"/>
                    </a:moveTo>
                    <a:cubicBezTo>
                      <a:pt x="12" y="26"/>
                      <a:pt x="11" y="27"/>
                      <a:pt x="11" y="27"/>
                    </a:cubicBezTo>
                    <a:cubicBezTo>
                      <a:pt x="10" y="28"/>
                      <a:pt x="9" y="28"/>
                      <a:pt x="9" y="28"/>
                    </a:cubicBezTo>
                    <a:cubicBezTo>
                      <a:pt x="8" y="28"/>
                      <a:pt x="8" y="28"/>
                      <a:pt x="7" y="28"/>
                    </a:cubicBezTo>
                    <a:cubicBezTo>
                      <a:pt x="7" y="27"/>
                      <a:pt x="7" y="27"/>
                      <a:pt x="7" y="26"/>
                    </a:cubicBezTo>
                    <a:cubicBezTo>
                      <a:pt x="7" y="0"/>
                      <a:pt x="7" y="0"/>
                      <a:pt x="7" y="0"/>
                    </a:cubicBezTo>
                    <a:cubicBezTo>
                      <a:pt x="0" y="0"/>
                      <a:pt x="0" y="0"/>
                      <a:pt x="0" y="0"/>
                    </a:cubicBezTo>
                    <a:cubicBezTo>
                      <a:pt x="0" y="28"/>
                      <a:pt x="0" y="28"/>
                      <a:pt x="0" y="28"/>
                    </a:cubicBezTo>
                    <a:cubicBezTo>
                      <a:pt x="0" y="30"/>
                      <a:pt x="1" y="32"/>
                      <a:pt x="1" y="33"/>
                    </a:cubicBezTo>
                    <a:cubicBezTo>
                      <a:pt x="2" y="34"/>
                      <a:pt x="3" y="34"/>
                      <a:pt x="5" y="34"/>
                    </a:cubicBezTo>
                    <a:cubicBezTo>
                      <a:pt x="6" y="34"/>
                      <a:pt x="8" y="34"/>
                      <a:pt x="9" y="33"/>
                    </a:cubicBezTo>
                    <a:cubicBezTo>
                      <a:pt x="10" y="32"/>
                      <a:pt x="12" y="31"/>
                      <a:pt x="13" y="30"/>
                    </a:cubicBezTo>
                    <a:cubicBezTo>
                      <a:pt x="13" y="34"/>
                      <a:pt x="13" y="34"/>
                      <a:pt x="13" y="34"/>
                    </a:cubicBezTo>
                    <a:cubicBezTo>
                      <a:pt x="20" y="34"/>
                      <a:pt x="20" y="34"/>
                      <a:pt x="20" y="34"/>
                    </a:cubicBezTo>
                    <a:cubicBezTo>
                      <a:pt x="20" y="0"/>
                      <a:pt x="20" y="0"/>
                      <a:pt x="20" y="0"/>
                    </a:cubicBezTo>
                    <a:cubicBezTo>
                      <a:pt x="13" y="0"/>
                      <a:pt x="13" y="0"/>
                      <a:pt x="13" y="0"/>
                    </a:cubicBezTo>
                    <a:lnTo>
                      <a:pt x="13" y="26"/>
                    </a:lnTo>
                    <a:close/>
                  </a:path>
                </a:pathLst>
              </a:custGeom>
              <a:grp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sp>
            <p:nvSpPr>
              <p:cNvPr id="92" name="Freeform 15">
                <a:extLst>
                  <a:ext uri="{FF2B5EF4-FFF2-40B4-BE49-F238E27FC236}">
                    <a16:creationId xmlns:a16="http://schemas.microsoft.com/office/drawing/2014/main" id="{37F787A4-4680-4CDB-9EA3-1358A4EFB99C}"/>
                  </a:ext>
                </a:extLst>
              </p:cNvPr>
              <p:cNvSpPr>
                <a:spLocks noEditPoints="1"/>
              </p:cNvSpPr>
              <p:nvPr/>
            </p:nvSpPr>
            <p:spPr bwMode="auto">
              <a:xfrm>
                <a:off x="4127501" y="4194175"/>
                <a:ext cx="909638" cy="909637"/>
              </a:xfrm>
              <a:custGeom>
                <a:avLst/>
                <a:gdLst>
                  <a:gd name="T0" fmla="*/ 108 w 217"/>
                  <a:gd name="T1" fmla="*/ 0 h 217"/>
                  <a:gd name="T2" fmla="*/ 0 w 217"/>
                  <a:gd name="T3" fmla="*/ 108 h 217"/>
                  <a:gd name="T4" fmla="*/ 108 w 217"/>
                  <a:gd name="T5" fmla="*/ 217 h 217"/>
                  <a:gd name="T6" fmla="*/ 217 w 217"/>
                  <a:gd name="T7" fmla="*/ 108 h 217"/>
                  <a:gd name="T8" fmla="*/ 108 w 217"/>
                  <a:gd name="T9" fmla="*/ 0 h 217"/>
                  <a:gd name="T10" fmla="*/ 126 w 217"/>
                  <a:gd name="T11" fmla="*/ 53 h 217"/>
                  <a:gd name="T12" fmla="*/ 134 w 217"/>
                  <a:gd name="T13" fmla="*/ 53 h 217"/>
                  <a:gd name="T14" fmla="*/ 134 w 217"/>
                  <a:gd name="T15" fmla="*/ 82 h 217"/>
                  <a:gd name="T16" fmla="*/ 134 w 217"/>
                  <a:gd name="T17" fmla="*/ 84 h 217"/>
                  <a:gd name="T18" fmla="*/ 136 w 217"/>
                  <a:gd name="T19" fmla="*/ 84 h 217"/>
                  <a:gd name="T20" fmla="*/ 138 w 217"/>
                  <a:gd name="T21" fmla="*/ 84 h 217"/>
                  <a:gd name="T22" fmla="*/ 140 w 217"/>
                  <a:gd name="T23" fmla="*/ 82 h 217"/>
                  <a:gd name="T24" fmla="*/ 140 w 217"/>
                  <a:gd name="T25" fmla="*/ 53 h 217"/>
                  <a:gd name="T26" fmla="*/ 148 w 217"/>
                  <a:gd name="T27" fmla="*/ 53 h 217"/>
                  <a:gd name="T28" fmla="*/ 148 w 217"/>
                  <a:gd name="T29" fmla="*/ 91 h 217"/>
                  <a:gd name="T30" fmla="*/ 140 w 217"/>
                  <a:gd name="T31" fmla="*/ 91 h 217"/>
                  <a:gd name="T32" fmla="*/ 140 w 217"/>
                  <a:gd name="T33" fmla="*/ 86 h 217"/>
                  <a:gd name="T34" fmla="*/ 136 w 217"/>
                  <a:gd name="T35" fmla="*/ 90 h 217"/>
                  <a:gd name="T36" fmla="*/ 131 w 217"/>
                  <a:gd name="T37" fmla="*/ 91 h 217"/>
                  <a:gd name="T38" fmla="*/ 127 w 217"/>
                  <a:gd name="T39" fmla="*/ 89 h 217"/>
                  <a:gd name="T40" fmla="*/ 126 w 217"/>
                  <a:gd name="T41" fmla="*/ 84 h 217"/>
                  <a:gd name="T42" fmla="*/ 126 w 217"/>
                  <a:gd name="T43" fmla="*/ 53 h 217"/>
                  <a:gd name="T44" fmla="*/ 98 w 217"/>
                  <a:gd name="T45" fmla="*/ 62 h 217"/>
                  <a:gd name="T46" fmla="*/ 101 w 217"/>
                  <a:gd name="T47" fmla="*/ 55 h 217"/>
                  <a:gd name="T48" fmla="*/ 109 w 217"/>
                  <a:gd name="T49" fmla="*/ 52 h 217"/>
                  <a:gd name="T50" fmla="*/ 117 w 217"/>
                  <a:gd name="T51" fmla="*/ 55 h 217"/>
                  <a:gd name="T52" fmla="*/ 120 w 217"/>
                  <a:gd name="T53" fmla="*/ 62 h 217"/>
                  <a:gd name="T54" fmla="*/ 120 w 217"/>
                  <a:gd name="T55" fmla="*/ 81 h 217"/>
                  <a:gd name="T56" fmla="*/ 117 w 217"/>
                  <a:gd name="T57" fmla="*/ 89 h 217"/>
                  <a:gd name="T58" fmla="*/ 109 w 217"/>
                  <a:gd name="T59" fmla="*/ 91 h 217"/>
                  <a:gd name="T60" fmla="*/ 101 w 217"/>
                  <a:gd name="T61" fmla="*/ 89 h 217"/>
                  <a:gd name="T62" fmla="*/ 98 w 217"/>
                  <a:gd name="T63" fmla="*/ 81 h 217"/>
                  <a:gd name="T64" fmla="*/ 98 w 217"/>
                  <a:gd name="T65" fmla="*/ 62 h 217"/>
                  <a:gd name="T66" fmla="*/ 77 w 217"/>
                  <a:gd name="T67" fmla="*/ 40 h 217"/>
                  <a:gd name="T68" fmla="*/ 83 w 217"/>
                  <a:gd name="T69" fmla="*/ 60 h 217"/>
                  <a:gd name="T70" fmla="*/ 83 w 217"/>
                  <a:gd name="T71" fmla="*/ 60 h 217"/>
                  <a:gd name="T72" fmla="*/ 88 w 217"/>
                  <a:gd name="T73" fmla="*/ 40 h 217"/>
                  <a:gd name="T74" fmla="*/ 97 w 217"/>
                  <a:gd name="T75" fmla="*/ 40 h 217"/>
                  <a:gd name="T76" fmla="*/ 87 w 217"/>
                  <a:gd name="T77" fmla="*/ 70 h 217"/>
                  <a:gd name="T78" fmla="*/ 87 w 217"/>
                  <a:gd name="T79" fmla="*/ 91 h 217"/>
                  <a:gd name="T80" fmla="*/ 79 w 217"/>
                  <a:gd name="T81" fmla="*/ 91 h 217"/>
                  <a:gd name="T82" fmla="*/ 79 w 217"/>
                  <a:gd name="T83" fmla="*/ 71 h 217"/>
                  <a:gd name="T84" fmla="*/ 68 w 217"/>
                  <a:gd name="T85" fmla="*/ 40 h 217"/>
                  <a:gd name="T86" fmla="*/ 77 w 217"/>
                  <a:gd name="T87" fmla="*/ 40 h 217"/>
                  <a:gd name="T88" fmla="*/ 177 w 217"/>
                  <a:gd name="T89" fmla="*/ 146 h 217"/>
                  <a:gd name="T90" fmla="*/ 152 w 217"/>
                  <a:gd name="T91" fmla="*/ 171 h 217"/>
                  <a:gd name="T92" fmla="*/ 68 w 217"/>
                  <a:gd name="T93" fmla="*/ 171 h 217"/>
                  <a:gd name="T94" fmla="*/ 43 w 217"/>
                  <a:gd name="T95" fmla="*/ 146 h 217"/>
                  <a:gd name="T96" fmla="*/ 43 w 217"/>
                  <a:gd name="T97" fmla="*/ 127 h 217"/>
                  <a:gd name="T98" fmla="*/ 68 w 217"/>
                  <a:gd name="T99" fmla="*/ 102 h 217"/>
                  <a:gd name="T100" fmla="*/ 152 w 217"/>
                  <a:gd name="T101" fmla="*/ 102 h 217"/>
                  <a:gd name="T102" fmla="*/ 177 w 217"/>
                  <a:gd name="T103" fmla="*/ 127 h 217"/>
                  <a:gd name="T104" fmla="*/ 177 w 217"/>
                  <a:gd name="T105" fmla="*/ 146 h 2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217" h="217">
                    <a:moveTo>
                      <a:pt x="108" y="0"/>
                    </a:moveTo>
                    <a:cubicBezTo>
                      <a:pt x="48" y="0"/>
                      <a:pt x="0" y="48"/>
                      <a:pt x="0" y="108"/>
                    </a:cubicBezTo>
                    <a:cubicBezTo>
                      <a:pt x="0" y="169"/>
                      <a:pt x="48" y="217"/>
                      <a:pt x="108" y="217"/>
                    </a:cubicBezTo>
                    <a:cubicBezTo>
                      <a:pt x="169" y="217"/>
                      <a:pt x="217" y="169"/>
                      <a:pt x="217" y="108"/>
                    </a:cubicBezTo>
                    <a:cubicBezTo>
                      <a:pt x="217" y="48"/>
                      <a:pt x="169" y="0"/>
                      <a:pt x="108" y="0"/>
                    </a:cubicBezTo>
                    <a:close/>
                    <a:moveTo>
                      <a:pt x="126" y="53"/>
                    </a:moveTo>
                    <a:cubicBezTo>
                      <a:pt x="134" y="53"/>
                      <a:pt x="134" y="53"/>
                      <a:pt x="134" y="53"/>
                    </a:cubicBezTo>
                    <a:cubicBezTo>
                      <a:pt x="134" y="82"/>
                      <a:pt x="134" y="82"/>
                      <a:pt x="134" y="82"/>
                    </a:cubicBezTo>
                    <a:cubicBezTo>
                      <a:pt x="134" y="83"/>
                      <a:pt x="134" y="83"/>
                      <a:pt x="134" y="84"/>
                    </a:cubicBezTo>
                    <a:cubicBezTo>
                      <a:pt x="134" y="84"/>
                      <a:pt x="135" y="84"/>
                      <a:pt x="136" y="84"/>
                    </a:cubicBezTo>
                    <a:cubicBezTo>
                      <a:pt x="136" y="84"/>
                      <a:pt x="137" y="84"/>
                      <a:pt x="138" y="84"/>
                    </a:cubicBezTo>
                    <a:cubicBezTo>
                      <a:pt x="139" y="83"/>
                      <a:pt x="139" y="82"/>
                      <a:pt x="140" y="82"/>
                    </a:cubicBezTo>
                    <a:cubicBezTo>
                      <a:pt x="140" y="53"/>
                      <a:pt x="140" y="53"/>
                      <a:pt x="140" y="53"/>
                    </a:cubicBezTo>
                    <a:cubicBezTo>
                      <a:pt x="148" y="53"/>
                      <a:pt x="148" y="53"/>
                      <a:pt x="148" y="53"/>
                    </a:cubicBezTo>
                    <a:cubicBezTo>
                      <a:pt x="148" y="91"/>
                      <a:pt x="148" y="91"/>
                      <a:pt x="148" y="91"/>
                    </a:cubicBezTo>
                    <a:cubicBezTo>
                      <a:pt x="140" y="91"/>
                      <a:pt x="140" y="91"/>
                      <a:pt x="140" y="91"/>
                    </a:cubicBezTo>
                    <a:cubicBezTo>
                      <a:pt x="140" y="86"/>
                      <a:pt x="140" y="86"/>
                      <a:pt x="140" y="86"/>
                    </a:cubicBezTo>
                    <a:cubicBezTo>
                      <a:pt x="139" y="88"/>
                      <a:pt x="137" y="89"/>
                      <a:pt x="136" y="90"/>
                    </a:cubicBezTo>
                    <a:cubicBezTo>
                      <a:pt x="134" y="91"/>
                      <a:pt x="133" y="91"/>
                      <a:pt x="131" y="91"/>
                    </a:cubicBezTo>
                    <a:cubicBezTo>
                      <a:pt x="130" y="91"/>
                      <a:pt x="128" y="91"/>
                      <a:pt x="127" y="89"/>
                    </a:cubicBezTo>
                    <a:cubicBezTo>
                      <a:pt x="126" y="88"/>
                      <a:pt x="126" y="87"/>
                      <a:pt x="126" y="84"/>
                    </a:cubicBezTo>
                    <a:lnTo>
                      <a:pt x="126" y="53"/>
                    </a:lnTo>
                    <a:close/>
                    <a:moveTo>
                      <a:pt x="98" y="62"/>
                    </a:moveTo>
                    <a:cubicBezTo>
                      <a:pt x="98" y="59"/>
                      <a:pt x="99" y="57"/>
                      <a:pt x="101" y="55"/>
                    </a:cubicBezTo>
                    <a:cubicBezTo>
                      <a:pt x="103" y="53"/>
                      <a:pt x="106" y="52"/>
                      <a:pt x="109" y="52"/>
                    </a:cubicBezTo>
                    <a:cubicBezTo>
                      <a:pt x="112" y="52"/>
                      <a:pt x="115" y="53"/>
                      <a:pt x="117" y="55"/>
                    </a:cubicBezTo>
                    <a:cubicBezTo>
                      <a:pt x="119" y="57"/>
                      <a:pt x="120" y="59"/>
                      <a:pt x="120" y="62"/>
                    </a:cubicBezTo>
                    <a:cubicBezTo>
                      <a:pt x="120" y="81"/>
                      <a:pt x="120" y="81"/>
                      <a:pt x="120" y="81"/>
                    </a:cubicBezTo>
                    <a:cubicBezTo>
                      <a:pt x="120" y="84"/>
                      <a:pt x="119" y="87"/>
                      <a:pt x="117" y="89"/>
                    </a:cubicBezTo>
                    <a:cubicBezTo>
                      <a:pt x="115" y="91"/>
                      <a:pt x="112" y="91"/>
                      <a:pt x="109" y="91"/>
                    </a:cubicBezTo>
                    <a:cubicBezTo>
                      <a:pt x="105" y="91"/>
                      <a:pt x="103" y="91"/>
                      <a:pt x="101" y="89"/>
                    </a:cubicBezTo>
                    <a:cubicBezTo>
                      <a:pt x="99" y="87"/>
                      <a:pt x="98" y="84"/>
                      <a:pt x="98" y="81"/>
                    </a:cubicBezTo>
                    <a:lnTo>
                      <a:pt x="98" y="62"/>
                    </a:lnTo>
                    <a:close/>
                    <a:moveTo>
                      <a:pt x="77" y="40"/>
                    </a:moveTo>
                    <a:cubicBezTo>
                      <a:pt x="83" y="60"/>
                      <a:pt x="83" y="60"/>
                      <a:pt x="83" y="60"/>
                    </a:cubicBezTo>
                    <a:cubicBezTo>
                      <a:pt x="83" y="60"/>
                      <a:pt x="83" y="60"/>
                      <a:pt x="83" y="60"/>
                    </a:cubicBezTo>
                    <a:cubicBezTo>
                      <a:pt x="88" y="40"/>
                      <a:pt x="88" y="40"/>
                      <a:pt x="88" y="40"/>
                    </a:cubicBezTo>
                    <a:cubicBezTo>
                      <a:pt x="97" y="40"/>
                      <a:pt x="97" y="40"/>
                      <a:pt x="97" y="40"/>
                    </a:cubicBezTo>
                    <a:cubicBezTo>
                      <a:pt x="87" y="70"/>
                      <a:pt x="87" y="70"/>
                      <a:pt x="87" y="70"/>
                    </a:cubicBezTo>
                    <a:cubicBezTo>
                      <a:pt x="87" y="91"/>
                      <a:pt x="87" y="91"/>
                      <a:pt x="87" y="91"/>
                    </a:cubicBezTo>
                    <a:cubicBezTo>
                      <a:pt x="79" y="91"/>
                      <a:pt x="79" y="91"/>
                      <a:pt x="79" y="91"/>
                    </a:cubicBezTo>
                    <a:cubicBezTo>
                      <a:pt x="79" y="71"/>
                      <a:pt x="79" y="71"/>
                      <a:pt x="79" y="71"/>
                    </a:cubicBezTo>
                    <a:cubicBezTo>
                      <a:pt x="68" y="40"/>
                      <a:pt x="68" y="40"/>
                      <a:pt x="68" y="40"/>
                    </a:cubicBezTo>
                    <a:lnTo>
                      <a:pt x="77" y="40"/>
                    </a:lnTo>
                    <a:close/>
                    <a:moveTo>
                      <a:pt x="177" y="146"/>
                    </a:moveTo>
                    <a:cubicBezTo>
                      <a:pt x="177" y="160"/>
                      <a:pt x="166" y="171"/>
                      <a:pt x="152" y="171"/>
                    </a:cubicBezTo>
                    <a:cubicBezTo>
                      <a:pt x="68" y="171"/>
                      <a:pt x="68" y="171"/>
                      <a:pt x="68" y="171"/>
                    </a:cubicBezTo>
                    <a:cubicBezTo>
                      <a:pt x="54" y="171"/>
                      <a:pt x="43" y="160"/>
                      <a:pt x="43" y="146"/>
                    </a:cubicBezTo>
                    <a:cubicBezTo>
                      <a:pt x="43" y="127"/>
                      <a:pt x="43" y="127"/>
                      <a:pt x="43" y="127"/>
                    </a:cubicBezTo>
                    <a:cubicBezTo>
                      <a:pt x="43" y="113"/>
                      <a:pt x="54" y="102"/>
                      <a:pt x="68" y="102"/>
                    </a:cubicBezTo>
                    <a:cubicBezTo>
                      <a:pt x="152" y="102"/>
                      <a:pt x="152" y="102"/>
                      <a:pt x="152" y="102"/>
                    </a:cubicBezTo>
                    <a:cubicBezTo>
                      <a:pt x="166" y="102"/>
                      <a:pt x="177" y="113"/>
                      <a:pt x="177" y="127"/>
                    </a:cubicBezTo>
                    <a:lnTo>
                      <a:pt x="177" y="146"/>
                    </a:lnTo>
                    <a:close/>
                  </a:path>
                </a:pathLst>
              </a:custGeom>
              <a:grp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sp>
            <p:nvSpPr>
              <p:cNvPr id="93" name="Freeform 16">
                <a:extLst>
                  <a:ext uri="{FF2B5EF4-FFF2-40B4-BE49-F238E27FC236}">
                    <a16:creationId xmlns:a16="http://schemas.microsoft.com/office/drawing/2014/main" id="{99F1E8CB-F2FA-41CD-B9E1-762A6CBB214F}"/>
                  </a:ext>
                </a:extLst>
              </p:cNvPr>
              <p:cNvSpPr>
                <a:spLocks noEditPoints="1"/>
              </p:cNvSpPr>
              <p:nvPr/>
            </p:nvSpPr>
            <p:spPr bwMode="auto">
              <a:xfrm>
                <a:off x="4697413" y="4705350"/>
                <a:ext cx="84138" cy="150812"/>
              </a:xfrm>
              <a:custGeom>
                <a:avLst/>
                <a:gdLst>
                  <a:gd name="T0" fmla="*/ 10 w 20"/>
                  <a:gd name="T1" fmla="*/ 0 h 36"/>
                  <a:gd name="T2" fmla="*/ 3 w 20"/>
                  <a:gd name="T3" fmla="*/ 3 h 36"/>
                  <a:gd name="T4" fmla="*/ 0 w 20"/>
                  <a:gd name="T5" fmla="*/ 10 h 36"/>
                  <a:gd name="T6" fmla="*/ 0 w 20"/>
                  <a:gd name="T7" fmla="*/ 25 h 36"/>
                  <a:gd name="T8" fmla="*/ 2 w 20"/>
                  <a:gd name="T9" fmla="*/ 33 h 36"/>
                  <a:gd name="T10" fmla="*/ 9 w 20"/>
                  <a:gd name="T11" fmla="*/ 36 h 36"/>
                  <a:gd name="T12" fmla="*/ 17 w 20"/>
                  <a:gd name="T13" fmla="*/ 33 h 36"/>
                  <a:gd name="T14" fmla="*/ 20 w 20"/>
                  <a:gd name="T15" fmla="*/ 25 h 36"/>
                  <a:gd name="T16" fmla="*/ 20 w 20"/>
                  <a:gd name="T17" fmla="*/ 23 h 36"/>
                  <a:gd name="T18" fmla="*/ 13 w 20"/>
                  <a:gd name="T19" fmla="*/ 23 h 36"/>
                  <a:gd name="T20" fmla="*/ 13 w 20"/>
                  <a:gd name="T21" fmla="*/ 25 h 36"/>
                  <a:gd name="T22" fmla="*/ 12 w 20"/>
                  <a:gd name="T23" fmla="*/ 29 h 36"/>
                  <a:gd name="T24" fmla="*/ 10 w 20"/>
                  <a:gd name="T25" fmla="*/ 30 h 36"/>
                  <a:gd name="T26" fmla="*/ 7 w 20"/>
                  <a:gd name="T27" fmla="*/ 29 h 36"/>
                  <a:gd name="T28" fmla="*/ 7 w 20"/>
                  <a:gd name="T29" fmla="*/ 25 h 36"/>
                  <a:gd name="T30" fmla="*/ 7 w 20"/>
                  <a:gd name="T31" fmla="*/ 19 h 36"/>
                  <a:gd name="T32" fmla="*/ 20 w 20"/>
                  <a:gd name="T33" fmla="*/ 19 h 36"/>
                  <a:gd name="T34" fmla="*/ 20 w 20"/>
                  <a:gd name="T35" fmla="*/ 10 h 36"/>
                  <a:gd name="T36" fmla="*/ 17 w 20"/>
                  <a:gd name="T37" fmla="*/ 3 h 36"/>
                  <a:gd name="T38" fmla="*/ 10 w 20"/>
                  <a:gd name="T39" fmla="*/ 0 h 36"/>
                  <a:gd name="T40" fmla="*/ 13 w 20"/>
                  <a:gd name="T41" fmla="*/ 13 h 36"/>
                  <a:gd name="T42" fmla="*/ 7 w 20"/>
                  <a:gd name="T43" fmla="*/ 13 h 36"/>
                  <a:gd name="T44" fmla="*/ 7 w 20"/>
                  <a:gd name="T45" fmla="*/ 10 h 36"/>
                  <a:gd name="T46" fmla="*/ 7 w 20"/>
                  <a:gd name="T47" fmla="*/ 7 h 36"/>
                  <a:gd name="T48" fmla="*/ 10 w 20"/>
                  <a:gd name="T49" fmla="*/ 6 h 36"/>
                  <a:gd name="T50" fmla="*/ 12 w 20"/>
                  <a:gd name="T51" fmla="*/ 7 h 36"/>
                  <a:gd name="T52" fmla="*/ 13 w 20"/>
                  <a:gd name="T53" fmla="*/ 10 h 36"/>
                  <a:gd name="T54" fmla="*/ 13 w 20"/>
                  <a:gd name="T55" fmla="*/ 13 h 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20" h="36">
                    <a:moveTo>
                      <a:pt x="10" y="0"/>
                    </a:moveTo>
                    <a:cubicBezTo>
                      <a:pt x="7" y="0"/>
                      <a:pt x="4" y="1"/>
                      <a:pt x="3" y="3"/>
                    </a:cubicBezTo>
                    <a:cubicBezTo>
                      <a:pt x="1" y="5"/>
                      <a:pt x="0" y="7"/>
                      <a:pt x="0" y="10"/>
                    </a:cubicBezTo>
                    <a:cubicBezTo>
                      <a:pt x="0" y="25"/>
                      <a:pt x="0" y="25"/>
                      <a:pt x="0" y="25"/>
                    </a:cubicBezTo>
                    <a:cubicBezTo>
                      <a:pt x="0" y="28"/>
                      <a:pt x="1" y="31"/>
                      <a:pt x="2" y="33"/>
                    </a:cubicBezTo>
                    <a:cubicBezTo>
                      <a:pt x="4" y="35"/>
                      <a:pt x="6" y="36"/>
                      <a:pt x="9" y="36"/>
                    </a:cubicBezTo>
                    <a:cubicBezTo>
                      <a:pt x="13" y="36"/>
                      <a:pt x="15" y="35"/>
                      <a:pt x="17" y="33"/>
                    </a:cubicBezTo>
                    <a:cubicBezTo>
                      <a:pt x="19" y="31"/>
                      <a:pt x="20" y="29"/>
                      <a:pt x="20" y="25"/>
                    </a:cubicBezTo>
                    <a:cubicBezTo>
                      <a:pt x="20" y="23"/>
                      <a:pt x="20" y="23"/>
                      <a:pt x="20" y="23"/>
                    </a:cubicBezTo>
                    <a:cubicBezTo>
                      <a:pt x="13" y="23"/>
                      <a:pt x="13" y="23"/>
                      <a:pt x="13" y="23"/>
                    </a:cubicBezTo>
                    <a:cubicBezTo>
                      <a:pt x="13" y="25"/>
                      <a:pt x="13" y="25"/>
                      <a:pt x="13" y="25"/>
                    </a:cubicBezTo>
                    <a:cubicBezTo>
                      <a:pt x="13" y="27"/>
                      <a:pt x="12" y="28"/>
                      <a:pt x="12" y="29"/>
                    </a:cubicBezTo>
                    <a:cubicBezTo>
                      <a:pt x="11" y="29"/>
                      <a:pt x="11" y="30"/>
                      <a:pt x="10" y="30"/>
                    </a:cubicBezTo>
                    <a:cubicBezTo>
                      <a:pt x="8" y="30"/>
                      <a:pt x="8" y="29"/>
                      <a:pt x="7" y="29"/>
                    </a:cubicBezTo>
                    <a:cubicBezTo>
                      <a:pt x="7" y="28"/>
                      <a:pt x="7" y="27"/>
                      <a:pt x="7" y="25"/>
                    </a:cubicBezTo>
                    <a:cubicBezTo>
                      <a:pt x="7" y="19"/>
                      <a:pt x="7" y="19"/>
                      <a:pt x="7" y="19"/>
                    </a:cubicBezTo>
                    <a:cubicBezTo>
                      <a:pt x="20" y="19"/>
                      <a:pt x="20" y="19"/>
                      <a:pt x="20" y="19"/>
                    </a:cubicBezTo>
                    <a:cubicBezTo>
                      <a:pt x="20" y="10"/>
                      <a:pt x="20" y="10"/>
                      <a:pt x="20" y="10"/>
                    </a:cubicBezTo>
                    <a:cubicBezTo>
                      <a:pt x="20" y="7"/>
                      <a:pt x="19" y="4"/>
                      <a:pt x="17" y="3"/>
                    </a:cubicBezTo>
                    <a:cubicBezTo>
                      <a:pt x="15" y="1"/>
                      <a:pt x="13" y="0"/>
                      <a:pt x="10" y="0"/>
                    </a:cubicBezTo>
                    <a:close/>
                    <a:moveTo>
                      <a:pt x="13" y="13"/>
                    </a:moveTo>
                    <a:cubicBezTo>
                      <a:pt x="7" y="13"/>
                      <a:pt x="7" y="13"/>
                      <a:pt x="7" y="13"/>
                    </a:cubicBezTo>
                    <a:cubicBezTo>
                      <a:pt x="7" y="10"/>
                      <a:pt x="7" y="10"/>
                      <a:pt x="7" y="10"/>
                    </a:cubicBezTo>
                    <a:cubicBezTo>
                      <a:pt x="7" y="9"/>
                      <a:pt x="7" y="8"/>
                      <a:pt x="7" y="7"/>
                    </a:cubicBezTo>
                    <a:cubicBezTo>
                      <a:pt x="8" y="6"/>
                      <a:pt x="9" y="6"/>
                      <a:pt x="10" y="6"/>
                    </a:cubicBezTo>
                    <a:cubicBezTo>
                      <a:pt x="11" y="6"/>
                      <a:pt x="11" y="6"/>
                      <a:pt x="12" y="7"/>
                    </a:cubicBezTo>
                    <a:cubicBezTo>
                      <a:pt x="12" y="8"/>
                      <a:pt x="13" y="9"/>
                      <a:pt x="13" y="10"/>
                    </a:cubicBezTo>
                    <a:lnTo>
                      <a:pt x="13" y="13"/>
                    </a:lnTo>
                    <a:close/>
                  </a:path>
                </a:pathLst>
              </a:custGeom>
              <a:grp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grpSp>
        <p:grpSp>
          <p:nvGrpSpPr>
            <p:cNvPr id="48" name="Group 34">
              <a:extLst>
                <a:ext uri="{FF2B5EF4-FFF2-40B4-BE49-F238E27FC236}">
                  <a16:creationId xmlns:a16="http://schemas.microsoft.com/office/drawing/2014/main" id="{217A6E14-8209-4027-A4C0-E62403F0DD86}"/>
                </a:ext>
              </a:extLst>
            </p:cNvPr>
            <p:cNvGrpSpPr/>
            <p:nvPr/>
          </p:nvGrpSpPr>
          <p:grpSpPr>
            <a:xfrm>
              <a:off x="10861947" y="1773325"/>
              <a:ext cx="534188" cy="534188"/>
              <a:chOff x="11395868" y="1690688"/>
              <a:chExt cx="557213" cy="557212"/>
            </a:xfrm>
            <a:solidFill>
              <a:srgbClr val="CCF2EA"/>
            </a:solidFill>
          </p:grpSpPr>
          <p:sp>
            <p:nvSpPr>
              <p:cNvPr id="85" name="Freeform 17">
                <a:extLst>
                  <a:ext uri="{FF2B5EF4-FFF2-40B4-BE49-F238E27FC236}">
                    <a16:creationId xmlns:a16="http://schemas.microsoft.com/office/drawing/2014/main" id="{45D6CF74-FA88-4B50-BCC4-D575EEA156DB}"/>
                  </a:ext>
                </a:extLst>
              </p:cNvPr>
              <p:cNvSpPr/>
              <p:nvPr/>
            </p:nvSpPr>
            <p:spPr bwMode="auto">
              <a:xfrm>
                <a:off x="11580018" y="1857375"/>
                <a:ext cx="71438" cy="93662"/>
              </a:xfrm>
              <a:custGeom>
                <a:avLst/>
                <a:gdLst>
                  <a:gd name="T0" fmla="*/ 10 w 17"/>
                  <a:gd name="T1" fmla="*/ 22 h 22"/>
                  <a:gd name="T2" fmla="*/ 14 w 17"/>
                  <a:gd name="T3" fmla="*/ 20 h 22"/>
                  <a:gd name="T4" fmla="*/ 16 w 17"/>
                  <a:gd name="T5" fmla="*/ 11 h 22"/>
                  <a:gd name="T6" fmla="*/ 6 w 17"/>
                  <a:gd name="T7" fmla="*/ 0 h 22"/>
                  <a:gd name="T8" fmla="*/ 6 w 17"/>
                  <a:gd name="T9" fmla="*/ 0 h 22"/>
                  <a:gd name="T10" fmla="*/ 2 w 17"/>
                  <a:gd name="T11" fmla="*/ 2 h 22"/>
                  <a:gd name="T12" fmla="*/ 0 w 17"/>
                  <a:gd name="T13" fmla="*/ 10 h 22"/>
                  <a:gd name="T14" fmla="*/ 10 w 17"/>
                  <a:gd name="T15" fmla="*/ 22 h 2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7" h="22">
                    <a:moveTo>
                      <a:pt x="10" y="22"/>
                    </a:moveTo>
                    <a:cubicBezTo>
                      <a:pt x="12" y="22"/>
                      <a:pt x="13" y="21"/>
                      <a:pt x="14" y="20"/>
                    </a:cubicBezTo>
                    <a:cubicBezTo>
                      <a:pt x="16" y="18"/>
                      <a:pt x="17" y="15"/>
                      <a:pt x="16" y="11"/>
                    </a:cubicBezTo>
                    <a:cubicBezTo>
                      <a:pt x="15" y="5"/>
                      <a:pt x="11" y="0"/>
                      <a:pt x="6" y="0"/>
                    </a:cubicBezTo>
                    <a:cubicBezTo>
                      <a:pt x="6" y="0"/>
                      <a:pt x="6" y="0"/>
                      <a:pt x="6" y="0"/>
                    </a:cubicBezTo>
                    <a:cubicBezTo>
                      <a:pt x="5" y="0"/>
                      <a:pt x="3" y="0"/>
                      <a:pt x="2" y="2"/>
                    </a:cubicBezTo>
                    <a:cubicBezTo>
                      <a:pt x="0" y="4"/>
                      <a:pt x="0" y="7"/>
                      <a:pt x="0" y="10"/>
                    </a:cubicBezTo>
                    <a:cubicBezTo>
                      <a:pt x="1" y="16"/>
                      <a:pt x="5" y="22"/>
                      <a:pt x="10" y="22"/>
                    </a:cubicBezTo>
                    <a:close/>
                  </a:path>
                </a:pathLst>
              </a:custGeom>
              <a:grp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sp>
            <p:nvSpPr>
              <p:cNvPr id="86" name="Freeform 18">
                <a:extLst>
                  <a:ext uri="{FF2B5EF4-FFF2-40B4-BE49-F238E27FC236}">
                    <a16:creationId xmlns:a16="http://schemas.microsoft.com/office/drawing/2014/main" id="{8317AEEE-ED73-45D2-A8A8-932A4979F495}"/>
                  </a:ext>
                </a:extLst>
              </p:cNvPr>
              <p:cNvSpPr/>
              <p:nvPr/>
            </p:nvSpPr>
            <p:spPr bwMode="auto">
              <a:xfrm>
                <a:off x="11559381" y="2020888"/>
                <a:ext cx="107950" cy="76200"/>
              </a:xfrm>
              <a:custGeom>
                <a:avLst/>
                <a:gdLst>
                  <a:gd name="T0" fmla="*/ 20 w 26"/>
                  <a:gd name="T1" fmla="*/ 1 h 18"/>
                  <a:gd name="T2" fmla="*/ 19 w 26"/>
                  <a:gd name="T3" fmla="*/ 0 h 18"/>
                  <a:gd name="T4" fmla="*/ 14 w 26"/>
                  <a:gd name="T5" fmla="*/ 0 h 18"/>
                  <a:gd name="T6" fmla="*/ 14 w 26"/>
                  <a:gd name="T7" fmla="*/ 0 h 18"/>
                  <a:gd name="T8" fmla="*/ 0 w 26"/>
                  <a:gd name="T9" fmla="*/ 9 h 18"/>
                  <a:gd name="T10" fmla="*/ 13 w 26"/>
                  <a:gd name="T11" fmla="*/ 18 h 18"/>
                  <a:gd name="T12" fmla="*/ 26 w 26"/>
                  <a:gd name="T13" fmla="*/ 9 h 18"/>
                  <a:gd name="T14" fmla="*/ 26 w 26"/>
                  <a:gd name="T15" fmla="*/ 7 h 18"/>
                  <a:gd name="T16" fmla="*/ 20 w 26"/>
                  <a:gd name="T17" fmla="*/ 1 h 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6" h="18">
                    <a:moveTo>
                      <a:pt x="20" y="1"/>
                    </a:moveTo>
                    <a:cubicBezTo>
                      <a:pt x="19" y="1"/>
                      <a:pt x="19" y="1"/>
                      <a:pt x="19" y="0"/>
                    </a:cubicBezTo>
                    <a:cubicBezTo>
                      <a:pt x="17" y="0"/>
                      <a:pt x="16" y="0"/>
                      <a:pt x="14" y="0"/>
                    </a:cubicBezTo>
                    <a:cubicBezTo>
                      <a:pt x="14" y="0"/>
                      <a:pt x="14" y="0"/>
                      <a:pt x="14" y="0"/>
                    </a:cubicBezTo>
                    <a:cubicBezTo>
                      <a:pt x="7" y="0"/>
                      <a:pt x="0" y="4"/>
                      <a:pt x="0" y="9"/>
                    </a:cubicBezTo>
                    <a:cubicBezTo>
                      <a:pt x="0" y="14"/>
                      <a:pt x="6" y="18"/>
                      <a:pt x="13" y="18"/>
                    </a:cubicBezTo>
                    <a:cubicBezTo>
                      <a:pt x="22" y="18"/>
                      <a:pt x="26" y="15"/>
                      <a:pt x="26" y="9"/>
                    </a:cubicBezTo>
                    <a:cubicBezTo>
                      <a:pt x="26" y="9"/>
                      <a:pt x="26" y="8"/>
                      <a:pt x="26" y="7"/>
                    </a:cubicBezTo>
                    <a:cubicBezTo>
                      <a:pt x="25" y="5"/>
                      <a:pt x="23" y="4"/>
                      <a:pt x="20" y="1"/>
                    </a:cubicBezTo>
                    <a:close/>
                  </a:path>
                </a:pathLst>
              </a:custGeom>
              <a:grp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sp>
            <p:nvSpPr>
              <p:cNvPr id="87" name="Freeform 19">
                <a:extLst>
                  <a:ext uri="{FF2B5EF4-FFF2-40B4-BE49-F238E27FC236}">
                    <a16:creationId xmlns:a16="http://schemas.microsoft.com/office/drawing/2014/main" id="{2FABAD67-94D8-4B31-88F1-7C61C30BB44C}"/>
                  </a:ext>
                </a:extLst>
              </p:cNvPr>
              <p:cNvSpPr>
                <a:spLocks noEditPoints="1"/>
              </p:cNvSpPr>
              <p:nvPr/>
            </p:nvSpPr>
            <p:spPr bwMode="auto">
              <a:xfrm>
                <a:off x="11395868" y="1690688"/>
                <a:ext cx="557213" cy="557212"/>
              </a:xfrm>
              <a:custGeom>
                <a:avLst/>
                <a:gdLst>
                  <a:gd name="T0" fmla="*/ 66 w 133"/>
                  <a:gd name="T1" fmla="*/ 0 h 133"/>
                  <a:gd name="T2" fmla="*/ 0 w 133"/>
                  <a:gd name="T3" fmla="*/ 67 h 133"/>
                  <a:gd name="T4" fmla="*/ 66 w 133"/>
                  <a:gd name="T5" fmla="*/ 133 h 133"/>
                  <a:gd name="T6" fmla="*/ 133 w 133"/>
                  <a:gd name="T7" fmla="*/ 67 h 133"/>
                  <a:gd name="T8" fmla="*/ 66 w 133"/>
                  <a:gd name="T9" fmla="*/ 0 h 133"/>
                  <a:gd name="T10" fmla="*/ 60 w 133"/>
                  <a:gd name="T11" fmla="*/ 103 h 133"/>
                  <a:gd name="T12" fmla="*/ 52 w 133"/>
                  <a:gd name="T13" fmla="*/ 104 h 133"/>
                  <a:gd name="T14" fmla="*/ 42 w 133"/>
                  <a:gd name="T15" fmla="*/ 103 h 133"/>
                  <a:gd name="T16" fmla="*/ 30 w 133"/>
                  <a:gd name="T17" fmla="*/ 95 h 133"/>
                  <a:gd name="T18" fmla="*/ 29 w 133"/>
                  <a:gd name="T19" fmla="*/ 90 h 133"/>
                  <a:gd name="T20" fmla="*/ 30 w 133"/>
                  <a:gd name="T21" fmla="*/ 85 h 133"/>
                  <a:gd name="T22" fmla="*/ 51 w 133"/>
                  <a:gd name="T23" fmla="*/ 74 h 133"/>
                  <a:gd name="T24" fmla="*/ 51 w 133"/>
                  <a:gd name="T25" fmla="*/ 74 h 133"/>
                  <a:gd name="T26" fmla="*/ 50 w 133"/>
                  <a:gd name="T27" fmla="*/ 69 h 133"/>
                  <a:gd name="T28" fmla="*/ 50 w 133"/>
                  <a:gd name="T29" fmla="*/ 67 h 133"/>
                  <a:gd name="T30" fmla="*/ 33 w 133"/>
                  <a:gd name="T31" fmla="*/ 50 h 133"/>
                  <a:gd name="T32" fmla="*/ 46 w 133"/>
                  <a:gd name="T33" fmla="*/ 35 h 133"/>
                  <a:gd name="T34" fmla="*/ 53 w 133"/>
                  <a:gd name="T35" fmla="*/ 33 h 133"/>
                  <a:gd name="T36" fmla="*/ 74 w 133"/>
                  <a:gd name="T37" fmla="*/ 33 h 133"/>
                  <a:gd name="T38" fmla="*/ 75 w 133"/>
                  <a:gd name="T39" fmla="*/ 35 h 133"/>
                  <a:gd name="T40" fmla="*/ 75 w 133"/>
                  <a:gd name="T41" fmla="*/ 36 h 133"/>
                  <a:gd name="T42" fmla="*/ 70 w 133"/>
                  <a:gd name="T43" fmla="*/ 40 h 133"/>
                  <a:gd name="T44" fmla="*/ 69 w 133"/>
                  <a:gd name="T45" fmla="*/ 40 h 133"/>
                  <a:gd name="T46" fmla="*/ 68 w 133"/>
                  <a:gd name="T47" fmla="*/ 40 h 133"/>
                  <a:gd name="T48" fmla="*/ 71 w 133"/>
                  <a:gd name="T49" fmla="*/ 50 h 133"/>
                  <a:gd name="T50" fmla="*/ 64 w 133"/>
                  <a:gd name="T51" fmla="*/ 63 h 133"/>
                  <a:gd name="T52" fmla="*/ 61 w 133"/>
                  <a:gd name="T53" fmla="*/ 67 h 133"/>
                  <a:gd name="T54" fmla="*/ 66 w 133"/>
                  <a:gd name="T55" fmla="*/ 73 h 133"/>
                  <a:gd name="T56" fmla="*/ 74 w 133"/>
                  <a:gd name="T57" fmla="*/ 87 h 133"/>
                  <a:gd name="T58" fmla="*/ 60 w 133"/>
                  <a:gd name="T59" fmla="*/ 103 h 133"/>
                  <a:gd name="T60" fmla="*/ 107 w 133"/>
                  <a:gd name="T61" fmla="*/ 67 h 133"/>
                  <a:gd name="T62" fmla="*/ 106 w 133"/>
                  <a:gd name="T63" fmla="*/ 69 h 133"/>
                  <a:gd name="T64" fmla="*/ 94 w 133"/>
                  <a:gd name="T65" fmla="*/ 69 h 133"/>
                  <a:gd name="T66" fmla="*/ 94 w 133"/>
                  <a:gd name="T67" fmla="*/ 81 h 133"/>
                  <a:gd name="T68" fmla="*/ 92 w 133"/>
                  <a:gd name="T69" fmla="*/ 82 h 133"/>
                  <a:gd name="T70" fmla="*/ 89 w 133"/>
                  <a:gd name="T71" fmla="*/ 82 h 133"/>
                  <a:gd name="T72" fmla="*/ 87 w 133"/>
                  <a:gd name="T73" fmla="*/ 81 h 133"/>
                  <a:gd name="T74" fmla="*/ 87 w 133"/>
                  <a:gd name="T75" fmla="*/ 69 h 133"/>
                  <a:gd name="T76" fmla="*/ 75 w 133"/>
                  <a:gd name="T77" fmla="*/ 69 h 133"/>
                  <a:gd name="T78" fmla="*/ 74 w 133"/>
                  <a:gd name="T79" fmla="*/ 67 h 133"/>
                  <a:gd name="T80" fmla="*/ 74 w 133"/>
                  <a:gd name="T81" fmla="*/ 64 h 133"/>
                  <a:gd name="T82" fmla="*/ 75 w 133"/>
                  <a:gd name="T83" fmla="*/ 62 h 133"/>
                  <a:gd name="T84" fmla="*/ 87 w 133"/>
                  <a:gd name="T85" fmla="*/ 62 h 133"/>
                  <a:gd name="T86" fmla="*/ 87 w 133"/>
                  <a:gd name="T87" fmla="*/ 50 h 133"/>
                  <a:gd name="T88" fmla="*/ 89 w 133"/>
                  <a:gd name="T89" fmla="*/ 49 h 133"/>
                  <a:gd name="T90" fmla="*/ 92 w 133"/>
                  <a:gd name="T91" fmla="*/ 49 h 133"/>
                  <a:gd name="T92" fmla="*/ 94 w 133"/>
                  <a:gd name="T93" fmla="*/ 50 h 133"/>
                  <a:gd name="T94" fmla="*/ 94 w 133"/>
                  <a:gd name="T95" fmla="*/ 62 h 133"/>
                  <a:gd name="T96" fmla="*/ 106 w 133"/>
                  <a:gd name="T97" fmla="*/ 62 h 133"/>
                  <a:gd name="T98" fmla="*/ 107 w 133"/>
                  <a:gd name="T99" fmla="*/ 64 h 133"/>
                  <a:gd name="T100" fmla="*/ 107 w 133"/>
                  <a:gd name="T101" fmla="*/ 67 h 1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133" h="133">
                    <a:moveTo>
                      <a:pt x="66" y="0"/>
                    </a:moveTo>
                    <a:cubicBezTo>
                      <a:pt x="29" y="0"/>
                      <a:pt x="0" y="30"/>
                      <a:pt x="0" y="67"/>
                    </a:cubicBezTo>
                    <a:cubicBezTo>
                      <a:pt x="0" y="103"/>
                      <a:pt x="29" y="133"/>
                      <a:pt x="66" y="133"/>
                    </a:cubicBezTo>
                    <a:cubicBezTo>
                      <a:pt x="103" y="133"/>
                      <a:pt x="133" y="103"/>
                      <a:pt x="133" y="67"/>
                    </a:cubicBezTo>
                    <a:cubicBezTo>
                      <a:pt x="133" y="30"/>
                      <a:pt x="103" y="0"/>
                      <a:pt x="66" y="0"/>
                    </a:cubicBezTo>
                    <a:close/>
                    <a:moveTo>
                      <a:pt x="60" y="103"/>
                    </a:moveTo>
                    <a:cubicBezTo>
                      <a:pt x="58" y="104"/>
                      <a:pt x="55" y="104"/>
                      <a:pt x="52" y="104"/>
                    </a:cubicBezTo>
                    <a:cubicBezTo>
                      <a:pt x="48" y="104"/>
                      <a:pt x="45" y="104"/>
                      <a:pt x="42" y="103"/>
                    </a:cubicBezTo>
                    <a:cubicBezTo>
                      <a:pt x="36" y="101"/>
                      <a:pt x="32" y="99"/>
                      <a:pt x="30" y="95"/>
                    </a:cubicBezTo>
                    <a:cubicBezTo>
                      <a:pt x="29" y="94"/>
                      <a:pt x="29" y="92"/>
                      <a:pt x="29" y="90"/>
                    </a:cubicBezTo>
                    <a:cubicBezTo>
                      <a:pt x="29" y="88"/>
                      <a:pt x="29" y="87"/>
                      <a:pt x="30" y="85"/>
                    </a:cubicBezTo>
                    <a:cubicBezTo>
                      <a:pt x="33" y="78"/>
                      <a:pt x="42" y="74"/>
                      <a:pt x="51" y="74"/>
                    </a:cubicBezTo>
                    <a:cubicBezTo>
                      <a:pt x="51" y="74"/>
                      <a:pt x="51" y="74"/>
                      <a:pt x="51" y="74"/>
                    </a:cubicBezTo>
                    <a:cubicBezTo>
                      <a:pt x="50" y="72"/>
                      <a:pt x="50" y="71"/>
                      <a:pt x="50" y="69"/>
                    </a:cubicBezTo>
                    <a:cubicBezTo>
                      <a:pt x="50" y="69"/>
                      <a:pt x="50" y="68"/>
                      <a:pt x="50" y="67"/>
                    </a:cubicBezTo>
                    <a:cubicBezTo>
                      <a:pt x="40" y="67"/>
                      <a:pt x="33" y="60"/>
                      <a:pt x="33" y="50"/>
                    </a:cubicBezTo>
                    <a:cubicBezTo>
                      <a:pt x="33" y="44"/>
                      <a:pt x="39" y="37"/>
                      <a:pt x="46" y="35"/>
                    </a:cubicBezTo>
                    <a:cubicBezTo>
                      <a:pt x="48" y="34"/>
                      <a:pt x="51" y="33"/>
                      <a:pt x="53" y="33"/>
                    </a:cubicBezTo>
                    <a:cubicBezTo>
                      <a:pt x="74" y="33"/>
                      <a:pt x="74" y="33"/>
                      <a:pt x="74" y="33"/>
                    </a:cubicBezTo>
                    <a:cubicBezTo>
                      <a:pt x="75" y="33"/>
                      <a:pt x="75" y="34"/>
                      <a:pt x="75" y="35"/>
                    </a:cubicBezTo>
                    <a:cubicBezTo>
                      <a:pt x="76" y="35"/>
                      <a:pt x="75" y="36"/>
                      <a:pt x="75" y="36"/>
                    </a:cubicBezTo>
                    <a:cubicBezTo>
                      <a:pt x="70" y="40"/>
                      <a:pt x="70" y="40"/>
                      <a:pt x="70" y="40"/>
                    </a:cubicBezTo>
                    <a:cubicBezTo>
                      <a:pt x="70" y="40"/>
                      <a:pt x="70" y="40"/>
                      <a:pt x="69" y="40"/>
                    </a:cubicBezTo>
                    <a:cubicBezTo>
                      <a:pt x="68" y="40"/>
                      <a:pt x="68" y="40"/>
                      <a:pt x="68" y="40"/>
                    </a:cubicBezTo>
                    <a:cubicBezTo>
                      <a:pt x="70" y="43"/>
                      <a:pt x="71" y="46"/>
                      <a:pt x="71" y="50"/>
                    </a:cubicBezTo>
                    <a:cubicBezTo>
                      <a:pt x="71" y="55"/>
                      <a:pt x="69" y="59"/>
                      <a:pt x="64" y="63"/>
                    </a:cubicBezTo>
                    <a:cubicBezTo>
                      <a:pt x="61" y="65"/>
                      <a:pt x="61" y="66"/>
                      <a:pt x="61" y="67"/>
                    </a:cubicBezTo>
                    <a:cubicBezTo>
                      <a:pt x="61" y="68"/>
                      <a:pt x="63" y="71"/>
                      <a:pt x="66" y="73"/>
                    </a:cubicBezTo>
                    <a:cubicBezTo>
                      <a:pt x="72" y="77"/>
                      <a:pt x="74" y="81"/>
                      <a:pt x="74" y="87"/>
                    </a:cubicBezTo>
                    <a:cubicBezTo>
                      <a:pt x="74" y="94"/>
                      <a:pt x="69" y="101"/>
                      <a:pt x="60" y="103"/>
                    </a:cubicBezTo>
                    <a:close/>
                    <a:moveTo>
                      <a:pt x="107" y="67"/>
                    </a:moveTo>
                    <a:cubicBezTo>
                      <a:pt x="107" y="68"/>
                      <a:pt x="107" y="69"/>
                      <a:pt x="106" y="69"/>
                    </a:cubicBezTo>
                    <a:cubicBezTo>
                      <a:pt x="94" y="69"/>
                      <a:pt x="94" y="69"/>
                      <a:pt x="94" y="69"/>
                    </a:cubicBezTo>
                    <a:cubicBezTo>
                      <a:pt x="94" y="81"/>
                      <a:pt x="94" y="81"/>
                      <a:pt x="94" y="81"/>
                    </a:cubicBezTo>
                    <a:cubicBezTo>
                      <a:pt x="94" y="82"/>
                      <a:pt x="93" y="82"/>
                      <a:pt x="92" y="82"/>
                    </a:cubicBezTo>
                    <a:cubicBezTo>
                      <a:pt x="89" y="82"/>
                      <a:pt x="89" y="82"/>
                      <a:pt x="89" y="82"/>
                    </a:cubicBezTo>
                    <a:cubicBezTo>
                      <a:pt x="88" y="82"/>
                      <a:pt x="87" y="82"/>
                      <a:pt x="87" y="81"/>
                    </a:cubicBezTo>
                    <a:cubicBezTo>
                      <a:pt x="87" y="69"/>
                      <a:pt x="87" y="69"/>
                      <a:pt x="87" y="69"/>
                    </a:cubicBezTo>
                    <a:cubicBezTo>
                      <a:pt x="75" y="69"/>
                      <a:pt x="75" y="69"/>
                      <a:pt x="75" y="69"/>
                    </a:cubicBezTo>
                    <a:cubicBezTo>
                      <a:pt x="74" y="69"/>
                      <a:pt x="74" y="68"/>
                      <a:pt x="74" y="67"/>
                    </a:cubicBezTo>
                    <a:cubicBezTo>
                      <a:pt x="74" y="64"/>
                      <a:pt x="74" y="64"/>
                      <a:pt x="74" y="64"/>
                    </a:cubicBezTo>
                    <a:cubicBezTo>
                      <a:pt x="74" y="63"/>
                      <a:pt x="74" y="62"/>
                      <a:pt x="75" y="62"/>
                    </a:cubicBezTo>
                    <a:cubicBezTo>
                      <a:pt x="87" y="62"/>
                      <a:pt x="87" y="62"/>
                      <a:pt x="87" y="62"/>
                    </a:cubicBezTo>
                    <a:cubicBezTo>
                      <a:pt x="87" y="50"/>
                      <a:pt x="87" y="50"/>
                      <a:pt x="87" y="50"/>
                    </a:cubicBezTo>
                    <a:cubicBezTo>
                      <a:pt x="87" y="49"/>
                      <a:pt x="88" y="49"/>
                      <a:pt x="89" y="49"/>
                    </a:cubicBezTo>
                    <a:cubicBezTo>
                      <a:pt x="92" y="49"/>
                      <a:pt x="92" y="49"/>
                      <a:pt x="92" y="49"/>
                    </a:cubicBezTo>
                    <a:cubicBezTo>
                      <a:pt x="93" y="49"/>
                      <a:pt x="94" y="49"/>
                      <a:pt x="94" y="50"/>
                    </a:cubicBezTo>
                    <a:cubicBezTo>
                      <a:pt x="94" y="62"/>
                      <a:pt x="94" y="62"/>
                      <a:pt x="94" y="62"/>
                    </a:cubicBezTo>
                    <a:cubicBezTo>
                      <a:pt x="106" y="62"/>
                      <a:pt x="106" y="62"/>
                      <a:pt x="106" y="62"/>
                    </a:cubicBezTo>
                    <a:cubicBezTo>
                      <a:pt x="107" y="62"/>
                      <a:pt x="107" y="63"/>
                      <a:pt x="107" y="64"/>
                    </a:cubicBezTo>
                    <a:lnTo>
                      <a:pt x="107" y="67"/>
                    </a:lnTo>
                    <a:close/>
                  </a:path>
                </a:pathLst>
              </a:custGeom>
              <a:grp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grpSp>
        <p:sp>
          <p:nvSpPr>
            <p:cNvPr id="49" name="Freeform 32">
              <a:extLst>
                <a:ext uri="{FF2B5EF4-FFF2-40B4-BE49-F238E27FC236}">
                  <a16:creationId xmlns:a16="http://schemas.microsoft.com/office/drawing/2014/main" id="{02F8CDCD-6E1A-4E85-ABD1-0C05774909DC}"/>
                </a:ext>
              </a:extLst>
            </p:cNvPr>
            <p:cNvSpPr>
              <a:spLocks noEditPoints="1"/>
            </p:cNvSpPr>
            <p:nvPr/>
          </p:nvSpPr>
          <p:spPr bwMode="auto">
            <a:xfrm>
              <a:off x="8002294" y="2797565"/>
              <a:ext cx="957277" cy="479399"/>
            </a:xfrm>
            <a:custGeom>
              <a:avLst/>
              <a:gdLst>
                <a:gd name="T0" fmla="*/ 101 w 238"/>
                <a:gd name="T1" fmla="*/ 35 h 119"/>
                <a:gd name="T2" fmla="*/ 190 w 238"/>
                <a:gd name="T3" fmla="*/ 50 h 119"/>
                <a:gd name="T4" fmla="*/ 157 w 238"/>
                <a:gd name="T5" fmla="*/ 59 h 119"/>
                <a:gd name="T6" fmla="*/ 147 w 238"/>
                <a:gd name="T7" fmla="*/ 41 h 119"/>
                <a:gd name="T8" fmla="*/ 116 w 238"/>
                <a:gd name="T9" fmla="*/ 41 h 119"/>
                <a:gd name="T10" fmla="*/ 139 w 238"/>
                <a:gd name="T11" fmla="*/ 87 h 119"/>
                <a:gd name="T12" fmla="*/ 238 w 238"/>
                <a:gd name="T13" fmla="*/ 59 h 119"/>
                <a:gd name="T14" fmla="*/ 95 w 238"/>
                <a:gd name="T15" fmla="*/ 21 h 119"/>
                <a:gd name="T16" fmla="*/ 93 w 238"/>
                <a:gd name="T17" fmla="*/ 21 h 119"/>
                <a:gd name="T18" fmla="*/ 83 w 238"/>
                <a:gd name="T19" fmla="*/ 0 h 119"/>
                <a:gd name="T20" fmla="*/ 52 w 238"/>
                <a:gd name="T21" fmla="*/ 4 h 119"/>
                <a:gd name="T22" fmla="*/ 65 w 238"/>
                <a:gd name="T23" fmla="*/ 29 h 119"/>
                <a:gd name="T24" fmla="*/ 29 w 238"/>
                <a:gd name="T25" fmla="*/ 119 h 119"/>
                <a:gd name="T26" fmla="*/ 128 w 238"/>
                <a:gd name="T27" fmla="*/ 91 h 119"/>
                <a:gd name="T28" fmla="*/ 101 w 238"/>
                <a:gd name="T29" fmla="*/ 35 h 119"/>
                <a:gd name="T30" fmla="*/ 56 w 238"/>
                <a:gd name="T31" fmla="*/ 86 h 119"/>
                <a:gd name="T32" fmla="*/ 74 w 238"/>
                <a:gd name="T33" fmla="*/ 47 h 119"/>
                <a:gd name="T34" fmla="*/ 89 w 238"/>
                <a:gd name="T35" fmla="*/ 78 h 119"/>
                <a:gd name="T36" fmla="*/ 56 w 238"/>
                <a:gd name="T37" fmla="*/ 86 h 1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38" h="119">
                  <a:moveTo>
                    <a:pt x="101" y="35"/>
                  </a:moveTo>
                  <a:cubicBezTo>
                    <a:pt x="149" y="21"/>
                    <a:pt x="190" y="50"/>
                    <a:pt x="190" y="50"/>
                  </a:cubicBezTo>
                  <a:cubicBezTo>
                    <a:pt x="157" y="59"/>
                    <a:pt x="157" y="59"/>
                    <a:pt x="157" y="59"/>
                  </a:cubicBezTo>
                  <a:cubicBezTo>
                    <a:pt x="147" y="41"/>
                    <a:pt x="147" y="41"/>
                    <a:pt x="147" y="41"/>
                  </a:cubicBezTo>
                  <a:cubicBezTo>
                    <a:pt x="138" y="40"/>
                    <a:pt x="127" y="39"/>
                    <a:pt x="116" y="41"/>
                  </a:cubicBezTo>
                  <a:cubicBezTo>
                    <a:pt x="139" y="87"/>
                    <a:pt x="139" y="87"/>
                    <a:pt x="139" y="87"/>
                  </a:cubicBezTo>
                  <a:cubicBezTo>
                    <a:pt x="238" y="59"/>
                    <a:pt x="238" y="59"/>
                    <a:pt x="238" y="59"/>
                  </a:cubicBezTo>
                  <a:cubicBezTo>
                    <a:pt x="238" y="59"/>
                    <a:pt x="202" y="3"/>
                    <a:pt x="95" y="21"/>
                  </a:cubicBezTo>
                  <a:cubicBezTo>
                    <a:pt x="95" y="21"/>
                    <a:pt x="94" y="21"/>
                    <a:pt x="93" y="21"/>
                  </a:cubicBezTo>
                  <a:cubicBezTo>
                    <a:pt x="83" y="0"/>
                    <a:pt x="83" y="0"/>
                    <a:pt x="83" y="0"/>
                  </a:cubicBezTo>
                  <a:cubicBezTo>
                    <a:pt x="52" y="4"/>
                    <a:pt x="52" y="4"/>
                    <a:pt x="52" y="4"/>
                  </a:cubicBezTo>
                  <a:cubicBezTo>
                    <a:pt x="65" y="29"/>
                    <a:pt x="65" y="29"/>
                    <a:pt x="65" y="29"/>
                  </a:cubicBezTo>
                  <a:cubicBezTo>
                    <a:pt x="0" y="56"/>
                    <a:pt x="29" y="119"/>
                    <a:pt x="29" y="119"/>
                  </a:cubicBezTo>
                  <a:cubicBezTo>
                    <a:pt x="128" y="91"/>
                    <a:pt x="128" y="91"/>
                    <a:pt x="128" y="91"/>
                  </a:cubicBezTo>
                  <a:lnTo>
                    <a:pt x="101" y="35"/>
                  </a:lnTo>
                  <a:close/>
                  <a:moveTo>
                    <a:pt x="56" y="86"/>
                  </a:moveTo>
                  <a:cubicBezTo>
                    <a:pt x="56" y="86"/>
                    <a:pt x="46" y="65"/>
                    <a:pt x="74" y="47"/>
                  </a:cubicBezTo>
                  <a:cubicBezTo>
                    <a:pt x="89" y="78"/>
                    <a:pt x="89" y="78"/>
                    <a:pt x="89" y="78"/>
                  </a:cubicBezTo>
                  <a:lnTo>
                    <a:pt x="56" y="86"/>
                  </a:lnTo>
                  <a:close/>
                </a:path>
              </a:pathLst>
            </a:custGeom>
            <a:solidFill>
              <a:srgbClr val="CCF2EA"/>
            </a:solid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grpSp>
          <p:nvGrpSpPr>
            <p:cNvPr id="50" name="Group 36">
              <a:extLst>
                <a:ext uri="{FF2B5EF4-FFF2-40B4-BE49-F238E27FC236}">
                  <a16:creationId xmlns:a16="http://schemas.microsoft.com/office/drawing/2014/main" id="{16A2FCA8-1AA5-4078-8C77-B95EEF06B1CE}"/>
                </a:ext>
              </a:extLst>
            </p:cNvPr>
            <p:cNvGrpSpPr/>
            <p:nvPr/>
          </p:nvGrpSpPr>
          <p:grpSpPr>
            <a:xfrm>
              <a:off x="10049252" y="3710706"/>
              <a:ext cx="590498" cy="369823"/>
              <a:chOff x="3913188" y="3711575"/>
              <a:chExt cx="615950" cy="385763"/>
            </a:xfrm>
            <a:solidFill>
              <a:srgbClr val="CCF2EA"/>
            </a:solidFill>
          </p:grpSpPr>
          <p:sp>
            <p:nvSpPr>
              <p:cNvPr id="82" name="Freeform 33">
                <a:extLst>
                  <a:ext uri="{FF2B5EF4-FFF2-40B4-BE49-F238E27FC236}">
                    <a16:creationId xmlns:a16="http://schemas.microsoft.com/office/drawing/2014/main" id="{4F698125-63B3-4EBE-B6A3-51D866F05DFF}"/>
                  </a:ext>
                </a:extLst>
              </p:cNvPr>
              <p:cNvSpPr>
                <a:spLocks noEditPoints="1"/>
              </p:cNvSpPr>
              <p:nvPr/>
            </p:nvSpPr>
            <p:spPr bwMode="auto">
              <a:xfrm>
                <a:off x="3913188" y="3711575"/>
                <a:ext cx="314325" cy="377825"/>
              </a:xfrm>
              <a:custGeom>
                <a:avLst/>
                <a:gdLst>
                  <a:gd name="T0" fmla="*/ 57 w 75"/>
                  <a:gd name="T1" fmla="*/ 41 h 90"/>
                  <a:gd name="T2" fmla="*/ 71 w 75"/>
                  <a:gd name="T3" fmla="*/ 24 h 90"/>
                  <a:gd name="T4" fmla="*/ 46 w 75"/>
                  <a:gd name="T5" fmla="*/ 0 h 90"/>
                  <a:gd name="T6" fmla="*/ 20 w 75"/>
                  <a:gd name="T7" fmla="*/ 0 h 90"/>
                  <a:gd name="T8" fmla="*/ 19 w 75"/>
                  <a:gd name="T9" fmla="*/ 0 h 90"/>
                  <a:gd name="T10" fmla="*/ 0 w 75"/>
                  <a:gd name="T11" fmla="*/ 0 h 90"/>
                  <a:gd name="T12" fmla="*/ 0 w 75"/>
                  <a:gd name="T13" fmla="*/ 89 h 90"/>
                  <a:gd name="T14" fmla="*/ 19 w 75"/>
                  <a:gd name="T15" fmla="*/ 89 h 90"/>
                  <a:gd name="T16" fmla="*/ 20 w 75"/>
                  <a:gd name="T17" fmla="*/ 89 h 90"/>
                  <a:gd name="T18" fmla="*/ 46 w 75"/>
                  <a:gd name="T19" fmla="*/ 89 h 90"/>
                  <a:gd name="T20" fmla="*/ 74 w 75"/>
                  <a:gd name="T21" fmla="*/ 63 h 90"/>
                  <a:gd name="T22" fmla="*/ 57 w 75"/>
                  <a:gd name="T23" fmla="*/ 41 h 90"/>
                  <a:gd name="T24" fmla="*/ 20 w 75"/>
                  <a:gd name="T25" fmla="*/ 16 h 90"/>
                  <a:gd name="T26" fmla="*/ 42 w 75"/>
                  <a:gd name="T27" fmla="*/ 16 h 90"/>
                  <a:gd name="T28" fmla="*/ 46 w 75"/>
                  <a:gd name="T29" fmla="*/ 16 h 90"/>
                  <a:gd name="T30" fmla="*/ 52 w 75"/>
                  <a:gd name="T31" fmla="*/ 25 h 90"/>
                  <a:gd name="T32" fmla="*/ 44 w 75"/>
                  <a:gd name="T33" fmla="*/ 36 h 90"/>
                  <a:gd name="T34" fmla="*/ 20 w 75"/>
                  <a:gd name="T35" fmla="*/ 36 h 90"/>
                  <a:gd name="T36" fmla="*/ 20 w 75"/>
                  <a:gd name="T37" fmla="*/ 16 h 90"/>
                  <a:gd name="T38" fmla="*/ 44 w 75"/>
                  <a:gd name="T39" fmla="*/ 73 h 90"/>
                  <a:gd name="T40" fmla="*/ 43 w 75"/>
                  <a:gd name="T41" fmla="*/ 73 h 90"/>
                  <a:gd name="T42" fmla="*/ 20 w 75"/>
                  <a:gd name="T43" fmla="*/ 73 h 90"/>
                  <a:gd name="T44" fmla="*/ 20 w 75"/>
                  <a:gd name="T45" fmla="*/ 49 h 90"/>
                  <a:gd name="T46" fmla="*/ 46 w 75"/>
                  <a:gd name="T47" fmla="*/ 49 h 90"/>
                  <a:gd name="T48" fmla="*/ 55 w 75"/>
                  <a:gd name="T49" fmla="*/ 62 h 90"/>
                  <a:gd name="T50" fmla="*/ 44 w 75"/>
                  <a:gd name="T51" fmla="*/ 73 h 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75" h="90">
                    <a:moveTo>
                      <a:pt x="57" y="41"/>
                    </a:moveTo>
                    <a:cubicBezTo>
                      <a:pt x="57" y="41"/>
                      <a:pt x="71" y="40"/>
                      <a:pt x="71" y="24"/>
                    </a:cubicBezTo>
                    <a:cubicBezTo>
                      <a:pt x="71" y="8"/>
                      <a:pt x="60" y="0"/>
                      <a:pt x="46" y="0"/>
                    </a:cubicBezTo>
                    <a:cubicBezTo>
                      <a:pt x="20" y="0"/>
                      <a:pt x="20" y="0"/>
                      <a:pt x="20" y="0"/>
                    </a:cubicBezTo>
                    <a:cubicBezTo>
                      <a:pt x="19" y="0"/>
                      <a:pt x="19" y="0"/>
                      <a:pt x="19" y="0"/>
                    </a:cubicBezTo>
                    <a:cubicBezTo>
                      <a:pt x="0" y="0"/>
                      <a:pt x="0" y="0"/>
                      <a:pt x="0" y="0"/>
                    </a:cubicBezTo>
                    <a:cubicBezTo>
                      <a:pt x="0" y="89"/>
                      <a:pt x="0" y="89"/>
                      <a:pt x="0" y="89"/>
                    </a:cubicBezTo>
                    <a:cubicBezTo>
                      <a:pt x="19" y="89"/>
                      <a:pt x="19" y="89"/>
                      <a:pt x="19" y="89"/>
                    </a:cubicBezTo>
                    <a:cubicBezTo>
                      <a:pt x="20" y="89"/>
                      <a:pt x="20" y="89"/>
                      <a:pt x="20" y="89"/>
                    </a:cubicBezTo>
                    <a:cubicBezTo>
                      <a:pt x="46" y="89"/>
                      <a:pt x="46" y="89"/>
                      <a:pt x="46" y="89"/>
                    </a:cubicBezTo>
                    <a:cubicBezTo>
                      <a:pt x="46" y="89"/>
                      <a:pt x="74" y="90"/>
                      <a:pt x="74" y="63"/>
                    </a:cubicBezTo>
                    <a:cubicBezTo>
                      <a:pt x="74" y="63"/>
                      <a:pt x="75" y="41"/>
                      <a:pt x="57" y="41"/>
                    </a:cubicBezTo>
                    <a:close/>
                    <a:moveTo>
                      <a:pt x="20" y="16"/>
                    </a:moveTo>
                    <a:cubicBezTo>
                      <a:pt x="42" y="16"/>
                      <a:pt x="42" y="16"/>
                      <a:pt x="42" y="16"/>
                    </a:cubicBezTo>
                    <a:cubicBezTo>
                      <a:pt x="46" y="16"/>
                      <a:pt x="46" y="16"/>
                      <a:pt x="46" y="16"/>
                    </a:cubicBezTo>
                    <a:cubicBezTo>
                      <a:pt x="46" y="16"/>
                      <a:pt x="52" y="16"/>
                      <a:pt x="52" y="25"/>
                    </a:cubicBezTo>
                    <a:cubicBezTo>
                      <a:pt x="52" y="34"/>
                      <a:pt x="48" y="36"/>
                      <a:pt x="44" y="36"/>
                    </a:cubicBezTo>
                    <a:cubicBezTo>
                      <a:pt x="20" y="36"/>
                      <a:pt x="20" y="36"/>
                      <a:pt x="20" y="36"/>
                    </a:cubicBezTo>
                    <a:lnTo>
                      <a:pt x="20" y="16"/>
                    </a:lnTo>
                    <a:close/>
                    <a:moveTo>
                      <a:pt x="44" y="73"/>
                    </a:moveTo>
                    <a:cubicBezTo>
                      <a:pt x="44" y="73"/>
                      <a:pt x="43" y="73"/>
                      <a:pt x="43" y="73"/>
                    </a:cubicBezTo>
                    <a:cubicBezTo>
                      <a:pt x="20" y="73"/>
                      <a:pt x="20" y="73"/>
                      <a:pt x="20" y="73"/>
                    </a:cubicBezTo>
                    <a:cubicBezTo>
                      <a:pt x="20" y="49"/>
                      <a:pt x="20" y="49"/>
                      <a:pt x="20" y="49"/>
                    </a:cubicBezTo>
                    <a:cubicBezTo>
                      <a:pt x="46" y="49"/>
                      <a:pt x="46" y="49"/>
                      <a:pt x="46" y="49"/>
                    </a:cubicBezTo>
                    <a:cubicBezTo>
                      <a:pt x="46" y="49"/>
                      <a:pt x="55" y="49"/>
                      <a:pt x="55" y="62"/>
                    </a:cubicBezTo>
                    <a:cubicBezTo>
                      <a:pt x="55" y="72"/>
                      <a:pt x="48" y="73"/>
                      <a:pt x="44" y="73"/>
                    </a:cubicBezTo>
                    <a:close/>
                  </a:path>
                </a:pathLst>
              </a:custGeom>
              <a:grp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sp>
            <p:nvSpPr>
              <p:cNvPr id="83" name="Freeform 34">
                <a:extLst>
                  <a:ext uri="{FF2B5EF4-FFF2-40B4-BE49-F238E27FC236}">
                    <a16:creationId xmlns:a16="http://schemas.microsoft.com/office/drawing/2014/main" id="{5D50E354-7761-421C-977E-9DC230927D79}"/>
                  </a:ext>
                </a:extLst>
              </p:cNvPr>
              <p:cNvSpPr>
                <a:spLocks noEditPoints="1"/>
              </p:cNvSpPr>
              <p:nvPr/>
            </p:nvSpPr>
            <p:spPr bwMode="auto">
              <a:xfrm>
                <a:off x="4227513" y="3808413"/>
                <a:ext cx="301625" cy="288925"/>
              </a:xfrm>
              <a:custGeom>
                <a:avLst/>
                <a:gdLst>
                  <a:gd name="T0" fmla="*/ 36 w 72"/>
                  <a:gd name="T1" fmla="*/ 0 h 69"/>
                  <a:gd name="T2" fmla="*/ 2 w 72"/>
                  <a:gd name="T3" fmla="*/ 34 h 69"/>
                  <a:gd name="T4" fmla="*/ 36 w 72"/>
                  <a:gd name="T5" fmla="*/ 68 h 69"/>
                  <a:gd name="T6" fmla="*/ 66 w 72"/>
                  <a:gd name="T7" fmla="*/ 44 h 69"/>
                  <a:gd name="T8" fmla="*/ 51 w 72"/>
                  <a:gd name="T9" fmla="*/ 44 h 69"/>
                  <a:gd name="T10" fmla="*/ 37 w 72"/>
                  <a:gd name="T11" fmla="*/ 54 h 69"/>
                  <a:gd name="T12" fmla="*/ 21 w 72"/>
                  <a:gd name="T13" fmla="*/ 38 h 69"/>
                  <a:gd name="T14" fmla="*/ 67 w 72"/>
                  <a:gd name="T15" fmla="*/ 38 h 69"/>
                  <a:gd name="T16" fmla="*/ 36 w 72"/>
                  <a:gd name="T17" fmla="*/ 0 h 69"/>
                  <a:gd name="T18" fmla="*/ 21 w 72"/>
                  <a:gd name="T19" fmla="*/ 26 h 69"/>
                  <a:gd name="T20" fmla="*/ 37 w 72"/>
                  <a:gd name="T21" fmla="*/ 13 h 69"/>
                  <a:gd name="T22" fmla="*/ 50 w 72"/>
                  <a:gd name="T23" fmla="*/ 26 h 69"/>
                  <a:gd name="T24" fmla="*/ 21 w 72"/>
                  <a:gd name="T25" fmla="*/ 26 h 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72" h="69">
                    <a:moveTo>
                      <a:pt x="36" y="0"/>
                    </a:moveTo>
                    <a:cubicBezTo>
                      <a:pt x="2" y="0"/>
                      <a:pt x="2" y="34"/>
                      <a:pt x="2" y="34"/>
                    </a:cubicBezTo>
                    <a:cubicBezTo>
                      <a:pt x="2" y="34"/>
                      <a:pt x="0" y="68"/>
                      <a:pt x="36" y="68"/>
                    </a:cubicBezTo>
                    <a:cubicBezTo>
                      <a:pt x="36" y="68"/>
                      <a:pt x="66" y="69"/>
                      <a:pt x="66" y="44"/>
                    </a:cubicBezTo>
                    <a:cubicBezTo>
                      <a:pt x="51" y="44"/>
                      <a:pt x="51" y="44"/>
                      <a:pt x="51" y="44"/>
                    </a:cubicBezTo>
                    <a:cubicBezTo>
                      <a:pt x="51" y="44"/>
                      <a:pt x="51" y="54"/>
                      <a:pt x="37" y="54"/>
                    </a:cubicBezTo>
                    <a:cubicBezTo>
                      <a:pt x="37" y="54"/>
                      <a:pt x="21" y="55"/>
                      <a:pt x="21" y="38"/>
                    </a:cubicBezTo>
                    <a:cubicBezTo>
                      <a:pt x="67" y="38"/>
                      <a:pt x="67" y="38"/>
                      <a:pt x="67" y="38"/>
                    </a:cubicBezTo>
                    <a:cubicBezTo>
                      <a:pt x="67" y="38"/>
                      <a:pt x="72" y="0"/>
                      <a:pt x="36" y="0"/>
                    </a:cubicBezTo>
                    <a:close/>
                    <a:moveTo>
                      <a:pt x="21" y="26"/>
                    </a:moveTo>
                    <a:cubicBezTo>
                      <a:pt x="21" y="26"/>
                      <a:pt x="23" y="13"/>
                      <a:pt x="37" y="13"/>
                    </a:cubicBezTo>
                    <a:cubicBezTo>
                      <a:pt x="50" y="13"/>
                      <a:pt x="50" y="26"/>
                      <a:pt x="50" y="26"/>
                    </a:cubicBezTo>
                    <a:lnTo>
                      <a:pt x="21" y="26"/>
                    </a:lnTo>
                    <a:close/>
                  </a:path>
                </a:pathLst>
              </a:custGeom>
              <a:grp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sp>
            <p:nvSpPr>
              <p:cNvPr id="84" name="Rectangle 35">
                <a:extLst>
                  <a:ext uri="{FF2B5EF4-FFF2-40B4-BE49-F238E27FC236}">
                    <a16:creationId xmlns:a16="http://schemas.microsoft.com/office/drawing/2014/main" id="{71124B9B-6D1E-465D-94F1-40187E18DD99}"/>
                  </a:ext>
                </a:extLst>
              </p:cNvPr>
              <p:cNvSpPr>
                <a:spLocks noChangeArrowheads="1"/>
              </p:cNvSpPr>
              <p:nvPr/>
            </p:nvSpPr>
            <p:spPr bwMode="auto">
              <a:xfrm>
                <a:off x="4298951" y="3736975"/>
                <a:ext cx="155575" cy="41275"/>
              </a:xfrm>
              <a:prstGeom prst="rect">
                <a:avLst/>
              </a:prstGeom>
              <a:grp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grpSp>
        <p:sp>
          <p:nvSpPr>
            <p:cNvPr id="51" name="Freeform 37">
              <a:extLst>
                <a:ext uri="{FF2B5EF4-FFF2-40B4-BE49-F238E27FC236}">
                  <a16:creationId xmlns:a16="http://schemas.microsoft.com/office/drawing/2014/main" id="{F9432D40-6057-489A-AC0A-8950825516AD}"/>
                </a:ext>
              </a:extLst>
            </p:cNvPr>
            <p:cNvSpPr/>
            <p:nvPr/>
          </p:nvSpPr>
          <p:spPr bwMode="auto">
            <a:xfrm>
              <a:off x="9329393" y="2449050"/>
              <a:ext cx="837046" cy="806608"/>
            </a:xfrm>
            <a:custGeom>
              <a:avLst/>
              <a:gdLst>
                <a:gd name="T0" fmla="*/ 0 w 208"/>
                <a:gd name="T1" fmla="*/ 68 h 201"/>
                <a:gd name="T2" fmla="*/ 8 w 208"/>
                <a:gd name="T3" fmla="*/ 78 h 201"/>
                <a:gd name="T4" fmla="*/ 31 w 208"/>
                <a:gd name="T5" fmla="*/ 72 h 201"/>
                <a:gd name="T6" fmla="*/ 64 w 208"/>
                <a:gd name="T7" fmla="*/ 172 h 201"/>
                <a:gd name="T8" fmla="*/ 106 w 208"/>
                <a:gd name="T9" fmla="*/ 189 h 201"/>
                <a:gd name="T10" fmla="*/ 197 w 208"/>
                <a:gd name="T11" fmla="*/ 62 h 201"/>
                <a:gd name="T12" fmla="*/ 114 w 208"/>
                <a:gd name="T13" fmla="*/ 67 h 201"/>
                <a:gd name="T14" fmla="*/ 137 w 208"/>
                <a:gd name="T15" fmla="*/ 94 h 201"/>
                <a:gd name="T16" fmla="*/ 109 w 208"/>
                <a:gd name="T17" fmla="*/ 130 h 201"/>
                <a:gd name="T18" fmla="*/ 93 w 208"/>
                <a:gd name="T19" fmla="*/ 90 h 201"/>
                <a:gd name="T20" fmla="*/ 60 w 208"/>
                <a:gd name="T21" fmla="*/ 22 h 201"/>
                <a:gd name="T22" fmla="*/ 0 w 208"/>
                <a:gd name="T23" fmla="*/ 68 h 2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08" h="201">
                  <a:moveTo>
                    <a:pt x="0" y="68"/>
                  </a:moveTo>
                  <a:cubicBezTo>
                    <a:pt x="8" y="78"/>
                    <a:pt x="8" y="78"/>
                    <a:pt x="8" y="78"/>
                  </a:cubicBezTo>
                  <a:cubicBezTo>
                    <a:pt x="8" y="78"/>
                    <a:pt x="25" y="65"/>
                    <a:pt x="31" y="72"/>
                  </a:cubicBezTo>
                  <a:cubicBezTo>
                    <a:pt x="36" y="78"/>
                    <a:pt x="57" y="157"/>
                    <a:pt x="64" y="172"/>
                  </a:cubicBezTo>
                  <a:cubicBezTo>
                    <a:pt x="70" y="184"/>
                    <a:pt x="87" y="201"/>
                    <a:pt x="106" y="189"/>
                  </a:cubicBezTo>
                  <a:cubicBezTo>
                    <a:pt x="125" y="177"/>
                    <a:pt x="186" y="124"/>
                    <a:pt x="197" y="62"/>
                  </a:cubicBezTo>
                  <a:cubicBezTo>
                    <a:pt x="208" y="0"/>
                    <a:pt x="123" y="13"/>
                    <a:pt x="114" y="67"/>
                  </a:cubicBezTo>
                  <a:cubicBezTo>
                    <a:pt x="137" y="54"/>
                    <a:pt x="149" y="73"/>
                    <a:pt x="137" y="94"/>
                  </a:cubicBezTo>
                  <a:cubicBezTo>
                    <a:pt x="126" y="116"/>
                    <a:pt x="115" y="130"/>
                    <a:pt x="109" y="130"/>
                  </a:cubicBezTo>
                  <a:cubicBezTo>
                    <a:pt x="104" y="130"/>
                    <a:pt x="100" y="116"/>
                    <a:pt x="93" y="90"/>
                  </a:cubicBezTo>
                  <a:cubicBezTo>
                    <a:pt x="87" y="64"/>
                    <a:pt x="87" y="17"/>
                    <a:pt x="60" y="22"/>
                  </a:cubicBezTo>
                  <a:cubicBezTo>
                    <a:pt x="34" y="27"/>
                    <a:pt x="0" y="68"/>
                    <a:pt x="0" y="68"/>
                  </a:cubicBezTo>
                  <a:close/>
                </a:path>
              </a:pathLst>
            </a:custGeom>
            <a:solidFill>
              <a:srgbClr val="CCF2EA"/>
            </a:solid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grpSp>
          <p:nvGrpSpPr>
            <p:cNvPr id="52" name="Group 38">
              <a:extLst>
                <a:ext uri="{FF2B5EF4-FFF2-40B4-BE49-F238E27FC236}">
                  <a16:creationId xmlns:a16="http://schemas.microsoft.com/office/drawing/2014/main" id="{EA82B6B7-3538-47F3-B98E-7700F6D8DE11}"/>
                </a:ext>
              </a:extLst>
            </p:cNvPr>
            <p:cNvGrpSpPr/>
            <p:nvPr/>
          </p:nvGrpSpPr>
          <p:grpSpPr>
            <a:xfrm>
              <a:off x="7407230" y="1217830"/>
              <a:ext cx="905533" cy="905531"/>
              <a:chOff x="1157288" y="1111250"/>
              <a:chExt cx="944563" cy="944562"/>
            </a:xfrm>
            <a:solidFill>
              <a:srgbClr val="CCF2EA"/>
            </a:solidFill>
          </p:grpSpPr>
          <p:sp>
            <p:nvSpPr>
              <p:cNvPr id="77" name="Freeform 45">
                <a:extLst>
                  <a:ext uri="{FF2B5EF4-FFF2-40B4-BE49-F238E27FC236}">
                    <a16:creationId xmlns:a16="http://schemas.microsoft.com/office/drawing/2014/main" id="{A8611056-7122-4EBE-A1CE-4C940CD23BE8}"/>
                  </a:ext>
                </a:extLst>
              </p:cNvPr>
              <p:cNvSpPr/>
              <p:nvPr/>
            </p:nvSpPr>
            <p:spPr bwMode="auto">
              <a:xfrm>
                <a:off x="1463676" y="1111250"/>
                <a:ext cx="360363" cy="357187"/>
              </a:xfrm>
              <a:custGeom>
                <a:avLst/>
                <a:gdLst>
                  <a:gd name="T0" fmla="*/ 86 w 86"/>
                  <a:gd name="T1" fmla="*/ 10 h 85"/>
                  <a:gd name="T2" fmla="*/ 40 w 86"/>
                  <a:gd name="T3" fmla="*/ 0 h 85"/>
                  <a:gd name="T4" fmla="*/ 0 w 86"/>
                  <a:gd name="T5" fmla="*/ 8 h 85"/>
                  <a:gd name="T6" fmla="*/ 86 w 86"/>
                  <a:gd name="T7" fmla="*/ 85 h 85"/>
                  <a:gd name="T8" fmla="*/ 86 w 86"/>
                  <a:gd name="T9" fmla="*/ 10 h 85"/>
                </a:gdLst>
                <a:ahLst/>
                <a:cxnLst>
                  <a:cxn ang="0">
                    <a:pos x="T0" y="T1"/>
                  </a:cxn>
                  <a:cxn ang="0">
                    <a:pos x="T2" y="T3"/>
                  </a:cxn>
                  <a:cxn ang="0">
                    <a:pos x="T4" y="T5"/>
                  </a:cxn>
                  <a:cxn ang="0">
                    <a:pos x="T6" y="T7"/>
                  </a:cxn>
                  <a:cxn ang="0">
                    <a:pos x="T8" y="T9"/>
                  </a:cxn>
                </a:cxnLst>
                <a:rect l="0" t="0" r="r" b="b"/>
                <a:pathLst>
                  <a:path w="86" h="85">
                    <a:moveTo>
                      <a:pt x="86" y="10"/>
                    </a:moveTo>
                    <a:cubicBezTo>
                      <a:pt x="71" y="4"/>
                      <a:pt x="56" y="0"/>
                      <a:pt x="40" y="0"/>
                    </a:cubicBezTo>
                    <a:cubicBezTo>
                      <a:pt x="26" y="0"/>
                      <a:pt x="13" y="3"/>
                      <a:pt x="0" y="8"/>
                    </a:cubicBezTo>
                    <a:cubicBezTo>
                      <a:pt x="3" y="10"/>
                      <a:pt x="82" y="82"/>
                      <a:pt x="86" y="85"/>
                    </a:cubicBezTo>
                    <a:cubicBezTo>
                      <a:pt x="86" y="80"/>
                      <a:pt x="86" y="12"/>
                      <a:pt x="86" y="10"/>
                    </a:cubicBezTo>
                    <a:close/>
                  </a:path>
                </a:pathLst>
              </a:custGeom>
              <a:grp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sp>
            <p:nvSpPr>
              <p:cNvPr id="78" name="Freeform 46">
                <a:extLst>
                  <a:ext uri="{FF2B5EF4-FFF2-40B4-BE49-F238E27FC236}">
                    <a16:creationId xmlns:a16="http://schemas.microsoft.com/office/drawing/2014/main" id="{4D45A4D2-E81A-4DC0-BD74-B933B9BC86A1}"/>
                  </a:ext>
                </a:extLst>
              </p:cNvPr>
              <p:cNvSpPr/>
              <p:nvPr/>
            </p:nvSpPr>
            <p:spPr bwMode="auto">
              <a:xfrm>
                <a:off x="1190626" y="1581150"/>
                <a:ext cx="196850" cy="406400"/>
              </a:xfrm>
              <a:custGeom>
                <a:avLst/>
                <a:gdLst>
                  <a:gd name="T0" fmla="*/ 47 w 47"/>
                  <a:gd name="T1" fmla="*/ 97 h 97"/>
                  <a:gd name="T2" fmla="*/ 47 w 47"/>
                  <a:gd name="T3" fmla="*/ 0 h 97"/>
                  <a:gd name="T4" fmla="*/ 0 w 47"/>
                  <a:gd name="T5" fmla="*/ 42 h 97"/>
                  <a:gd name="T6" fmla="*/ 47 w 47"/>
                  <a:gd name="T7" fmla="*/ 97 h 97"/>
                </a:gdLst>
                <a:ahLst/>
                <a:cxnLst>
                  <a:cxn ang="0">
                    <a:pos x="T0" y="T1"/>
                  </a:cxn>
                  <a:cxn ang="0">
                    <a:pos x="T2" y="T3"/>
                  </a:cxn>
                  <a:cxn ang="0">
                    <a:pos x="T4" y="T5"/>
                  </a:cxn>
                  <a:cxn ang="0">
                    <a:pos x="T6" y="T7"/>
                  </a:cxn>
                </a:cxnLst>
                <a:rect l="0" t="0" r="r" b="b"/>
                <a:pathLst>
                  <a:path w="47" h="97">
                    <a:moveTo>
                      <a:pt x="47" y="97"/>
                    </a:moveTo>
                    <a:cubicBezTo>
                      <a:pt x="47" y="92"/>
                      <a:pt x="47" y="5"/>
                      <a:pt x="47" y="0"/>
                    </a:cubicBezTo>
                    <a:cubicBezTo>
                      <a:pt x="43" y="3"/>
                      <a:pt x="2" y="41"/>
                      <a:pt x="0" y="42"/>
                    </a:cubicBezTo>
                    <a:cubicBezTo>
                      <a:pt x="9" y="65"/>
                      <a:pt x="26" y="84"/>
                      <a:pt x="47" y="97"/>
                    </a:cubicBezTo>
                    <a:close/>
                  </a:path>
                </a:pathLst>
              </a:custGeom>
              <a:grp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sp>
            <p:nvSpPr>
              <p:cNvPr id="79" name="Freeform 47">
                <a:extLst>
                  <a:ext uri="{FF2B5EF4-FFF2-40B4-BE49-F238E27FC236}">
                    <a16:creationId xmlns:a16="http://schemas.microsoft.com/office/drawing/2014/main" id="{5E72444D-D35C-45E5-B34B-F7A50256362F}"/>
                  </a:ext>
                </a:extLst>
              </p:cNvPr>
              <p:cNvSpPr/>
              <p:nvPr/>
            </p:nvSpPr>
            <p:spPr bwMode="auto">
              <a:xfrm>
                <a:off x="1157288" y="1166813"/>
                <a:ext cx="436563" cy="539750"/>
              </a:xfrm>
              <a:custGeom>
                <a:avLst/>
                <a:gdLst>
                  <a:gd name="T0" fmla="*/ 0 w 104"/>
                  <a:gd name="T1" fmla="*/ 100 h 129"/>
                  <a:gd name="T2" fmla="*/ 4 w 104"/>
                  <a:gd name="T3" fmla="*/ 129 h 129"/>
                  <a:gd name="T4" fmla="*/ 104 w 104"/>
                  <a:gd name="T5" fmla="*/ 38 h 129"/>
                  <a:gd name="T6" fmla="*/ 61 w 104"/>
                  <a:gd name="T7" fmla="*/ 0 h 129"/>
                  <a:gd name="T8" fmla="*/ 0 w 104"/>
                  <a:gd name="T9" fmla="*/ 100 h 129"/>
                </a:gdLst>
                <a:ahLst/>
                <a:cxnLst>
                  <a:cxn ang="0">
                    <a:pos x="T0" y="T1"/>
                  </a:cxn>
                  <a:cxn ang="0">
                    <a:pos x="T2" y="T3"/>
                  </a:cxn>
                  <a:cxn ang="0">
                    <a:pos x="T4" y="T5"/>
                  </a:cxn>
                  <a:cxn ang="0">
                    <a:pos x="T6" y="T7"/>
                  </a:cxn>
                  <a:cxn ang="0">
                    <a:pos x="T8" y="T9"/>
                  </a:cxn>
                </a:cxnLst>
                <a:rect l="0" t="0" r="r" b="b"/>
                <a:pathLst>
                  <a:path w="104" h="129">
                    <a:moveTo>
                      <a:pt x="0" y="100"/>
                    </a:moveTo>
                    <a:cubicBezTo>
                      <a:pt x="0" y="109"/>
                      <a:pt x="2" y="119"/>
                      <a:pt x="4" y="129"/>
                    </a:cubicBezTo>
                    <a:cubicBezTo>
                      <a:pt x="7" y="126"/>
                      <a:pt x="102" y="40"/>
                      <a:pt x="104" y="38"/>
                    </a:cubicBezTo>
                    <a:cubicBezTo>
                      <a:pt x="102" y="37"/>
                      <a:pt x="63" y="1"/>
                      <a:pt x="61" y="0"/>
                    </a:cubicBezTo>
                    <a:cubicBezTo>
                      <a:pt x="24" y="19"/>
                      <a:pt x="0" y="57"/>
                      <a:pt x="0" y="100"/>
                    </a:cubicBezTo>
                    <a:close/>
                  </a:path>
                </a:pathLst>
              </a:custGeom>
              <a:grp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sp>
            <p:nvSpPr>
              <p:cNvPr id="80" name="Freeform 48">
                <a:extLst>
                  <a:ext uri="{FF2B5EF4-FFF2-40B4-BE49-F238E27FC236}">
                    <a16:creationId xmlns:a16="http://schemas.microsoft.com/office/drawing/2014/main" id="{45F6DDC1-0DB4-40E0-98F7-3BECB4FEAFCF}"/>
                  </a:ext>
                </a:extLst>
              </p:cNvPr>
              <p:cNvSpPr/>
              <p:nvPr/>
            </p:nvSpPr>
            <p:spPr bwMode="auto">
              <a:xfrm>
                <a:off x="1438276" y="1790700"/>
                <a:ext cx="615950" cy="265112"/>
              </a:xfrm>
              <a:custGeom>
                <a:avLst/>
                <a:gdLst>
                  <a:gd name="T0" fmla="*/ 0 w 147"/>
                  <a:gd name="T1" fmla="*/ 0 h 63"/>
                  <a:gd name="T2" fmla="*/ 0 w 147"/>
                  <a:gd name="T3" fmla="*/ 53 h 63"/>
                  <a:gd name="T4" fmla="*/ 35 w 147"/>
                  <a:gd name="T5" fmla="*/ 63 h 63"/>
                  <a:gd name="T6" fmla="*/ 56 w 147"/>
                  <a:gd name="T7" fmla="*/ 63 h 63"/>
                  <a:gd name="T8" fmla="*/ 147 w 147"/>
                  <a:gd name="T9" fmla="*/ 0 h 63"/>
                  <a:gd name="T10" fmla="*/ 0 w 147"/>
                  <a:gd name="T11" fmla="*/ 0 h 63"/>
                </a:gdLst>
                <a:ahLst/>
                <a:cxnLst>
                  <a:cxn ang="0">
                    <a:pos x="T0" y="T1"/>
                  </a:cxn>
                  <a:cxn ang="0">
                    <a:pos x="T2" y="T3"/>
                  </a:cxn>
                  <a:cxn ang="0">
                    <a:pos x="T4" y="T5"/>
                  </a:cxn>
                  <a:cxn ang="0">
                    <a:pos x="T6" y="T7"/>
                  </a:cxn>
                  <a:cxn ang="0">
                    <a:pos x="T8" y="T9"/>
                  </a:cxn>
                  <a:cxn ang="0">
                    <a:pos x="T10" y="T11"/>
                  </a:cxn>
                </a:cxnLst>
                <a:rect l="0" t="0" r="r" b="b"/>
                <a:pathLst>
                  <a:path w="147" h="63">
                    <a:moveTo>
                      <a:pt x="0" y="0"/>
                    </a:moveTo>
                    <a:cubicBezTo>
                      <a:pt x="0" y="2"/>
                      <a:pt x="0" y="52"/>
                      <a:pt x="0" y="53"/>
                    </a:cubicBezTo>
                    <a:cubicBezTo>
                      <a:pt x="11" y="58"/>
                      <a:pt x="23" y="62"/>
                      <a:pt x="35" y="63"/>
                    </a:cubicBezTo>
                    <a:cubicBezTo>
                      <a:pt x="56" y="63"/>
                      <a:pt x="56" y="63"/>
                      <a:pt x="56" y="63"/>
                    </a:cubicBezTo>
                    <a:cubicBezTo>
                      <a:pt x="95" y="59"/>
                      <a:pt x="129" y="35"/>
                      <a:pt x="147" y="0"/>
                    </a:cubicBezTo>
                    <a:cubicBezTo>
                      <a:pt x="143" y="0"/>
                      <a:pt x="2" y="0"/>
                      <a:pt x="0" y="0"/>
                    </a:cubicBezTo>
                    <a:close/>
                  </a:path>
                </a:pathLst>
              </a:custGeom>
              <a:grp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sp>
            <p:nvSpPr>
              <p:cNvPr id="81" name="Freeform 49">
                <a:extLst>
                  <a:ext uri="{FF2B5EF4-FFF2-40B4-BE49-F238E27FC236}">
                    <a16:creationId xmlns:a16="http://schemas.microsoft.com/office/drawing/2014/main" id="{C804F323-F112-4EBB-A3BF-5C245F86A123}"/>
                  </a:ext>
                </a:extLst>
              </p:cNvPr>
              <p:cNvSpPr/>
              <p:nvPr/>
            </p:nvSpPr>
            <p:spPr bwMode="auto">
              <a:xfrm>
                <a:off x="1874838" y="1182688"/>
                <a:ext cx="227013" cy="558800"/>
              </a:xfrm>
              <a:custGeom>
                <a:avLst/>
                <a:gdLst>
                  <a:gd name="T0" fmla="*/ 0 w 54"/>
                  <a:gd name="T1" fmla="*/ 0 h 133"/>
                  <a:gd name="T2" fmla="*/ 0 w 54"/>
                  <a:gd name="T3" fmla="*/ 133 h 133"/>
                  <a:gd name="T4" fmla="*/ 48 w 54"/>
                  <a:gd name="T5" fmla="*/ 133 h 133"/>
                  <a:gd name="T6" fmla="*/ 54 w 54"/>
                  <a:gd name="T7" fmla="*/ 96 h 133"/>
                  <a:gd name="T8" fmla="*/ 0 w 54"/>
                  <a:gd name="T9" fmla="*/ 0 h 133"/>
                </a:gdLst>
                <a:ahLst/>
                <a:cxnLst>
                  <a:cxn ang="0">
                    <a:pos x="T0" y="T1"/>
                  </a:cxn>
                  <a:cxn ang="0">
                    <a:pos x="T2" y="T3"/>
                  </a:cxn>
                  <a:cxn ang="0">
                    <a:pos x="T4" y="T5"/>
                  </a:cxn>
                  <a:cxn ang="0">
                    <a:pos x="T6" y="T7"/>
                  </a:cxn>
                  <a:cxn ang="0">
                    <a:pos x="T8" y="T9"/>
                  </a:cxn>
                </a:cxnLst>
                <a:rect l="0" t="0" r="r" b="b"/>
                <a:pathLst>
                  <a:path w="54" h="133">
                    <a:moveTo>
                      <a:pt x="0" y="0"/>
                    </a:moveTo>
                    <a:cubicBezTo>
                      <a:pt x="0" y="4"/>
                      <a:pt x="0" y="130"/>
                      <a:pt x="0" y="133"/>
                    </a:cubicBezTo>
                    <a:cubicBezTo>
                      <a:pt x="2" y="133"/>
                      <a:pt x="46" y="133"/>
                      <a:pt x="48" y="133"/>
                    </a:cubicBezTo>
                    <a:cubicBezTo>
                      <a:pt x="52" y="121"/>
                      <a:pt x="54" y="108"/>
                      <a:pt x="54" y="96"/>
                    </a:cubicBezTo>
                    <a:cubicBezTo>
                      <a:pt x="54" y="57"/>
                      <a:pt x="33" y="20"/>
                      <a:pt x="0" y="0"/>
                    </a:cubicBezTo>
                    <a:close/>
                  </a:path>
                </a:pathLst>
              </a:custGeom>
              <a:grp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grpSp>
        <p:sp>
          <p:nvSpPr>
            <p:cNvPr id="53" name="Freeform 5">
              <a:extLst>
                <a:ext uri="{FF2B5EF4-FFF2-40B4-BE49-F238E27FC236}">
                  <a16:creationId xmlns:a16="http://schemas.microsoft.com/office/drawing/2014/main" id="{E359FC63-C368-47E9-99B7-E2EFC7D84641}"/>
                </a:ext>
              </a:extLst>
            </p:cNvPr>
            <p:cNvSpPr>
              <a:spLocks noEditPoints="1"/>
            </p:cNvSpPr>
            <p:nvPr/>
          </p:nvSpPr>
          <p:spPr bwMode="auto">
            <a:xfrm>
              <a:off x="10881732" y="2427743"/>
              <a:ext cx="703118" cy="700075"/>
            </a:xfrm>
            <a:custGeom>
              <a:avLst/>
              <a:gdLst>
                <a:gd name="T0" fmla="*/ 168 w 175"/>
                <a:gd name="T1" fmla="*/ 53 h 174"/>
                <a:gd name="T2" fmla="*/ 149 w 175"/>
                <a:gd name="T3" fmla="*/ 25 h 174"/>
                <a:gd name="T4" fmla="*/ 121 w 175"/>
                <a:gd name="T5" fmla="*/ 6 h 174"/>
                <a:gd name="T6" fmla="*/ 87 w 175"/>
                <a:gd name="T7" fmla="*/ 0 h 174"/>
                <a:gd name="T8" fmla="*/ 53 w 175"/>
                <a:gd name="T9" fmla="*/ 6 h 174"/>
                <a:gd name="T10" fmla="*/ 26 w 175"/>
                <a:gd name="T11" fmla="*/ 25 h 174"/>
                <a:gd name="T12" fmla="*/ 7 w 175"/>
                <a:gd name="T13" fmla="*/ 53 h 174"/>
                <a:gd name="T14" fmla="*/ 0 w 175"/>
                <a:gd name="T15" fmla="*/ 87 h 174"/>
                <a:gd name="T16" fmla="*/ 7 w 175"/>
                <a:gd name="T17" fmla="*/ 121 h 174"/>
                <a:gd name="T18" fmla="*/ 26 w 175"/>
                <a:gd name="T19" fmla="*/ 149 h 174"/>
                <a:gd name="T20" fmla="*/ 53 w 175"/>
                <a:gd name="T21" fmla="*/ 167 h 174"/>
                <a:gd name="T22" fmla="*/ 87 w 175"/>
                <a:gd name="T23" fmla="*/ 174 h 174"/>
                <a:gd name="T24" fmla="*/ 121 w 175"/>
                <a:gd name="T25" fmla="*/ 167 h 174"/>
                <a:gd name="T26" fmla="*/ 149 w 175"/>
                <a:gd name="T27" fmla="*/ 149 h 174"/>
                <a:gd name="T28" fmla="*/ 168 w 175"/>
                <a:gd name="T29" fmla="*/ 121 h 174"/>
                <a:gd name="T30" fmla="*/ 175 w 175"/>
                <a:gd name="T31" fmla="*/ 87 h 174"/>
                <a:gd name="T32" fmla="*/ 162 w 175"/>
                <a:gd name="T33" fmla="*/ 86 h 174"/>
                <a:gd name="T34" fmla="*/ 108 w 175"/>
                <a:gd name="T35" fmla="*/ 80 h 174"/>
                <a:gd name="T36" fmla="*/ 145 w 175"/>
                <a:gd name="T37" fmla="*/ 40 h 174"/>
                <a:gd name="T38" fmla="*/ 137 w 175"/>
                <a:gd name="T39" fmla="*/ 31 h 174"/>
                <a:gd name="T40" fmla="*/ 70 w 175"/>
                <a:gd name="T41" fmla="*/ 14 h 174"/>
                <a:gd name="T42" fmla="*/ 137 w 175"/>
                <a:gd name="T43" fmla="*/ 31 h 174"/>
                <a:gd name="T44" fmla="*/ 70 w 175"/>
                <a:gd name="T45" fmla="*/ 14 h 174"/>
                <a:gd name="T46" fmla="*/ 70 w 175"/>
                <a:gd name="T47" fmla="*/ 14 h 174"/>
                <a:gd name="T48" fmla="*/ 83 w 175"/>
                <a:gd name="T49" fmla="*/ 62 h 174"/>
                <a:gd name="T50" fmla="*/ 56 w 175"/>
                <a:gd name="T51" fmla="*/ 19 h 174"/>
                <a:gd name="T52" fmla="*/ 13 w 175"/>
                <a:gd name="T53" fmla="*/ 85 h 174"/>
                <a:gd name="T54" fmla="*/ 96 w 175"/>
                <a:gd name="T55" fmla="*/ 87 h 174"/>
                <a:gd name="T56" fmla="*/ 32 w 175"/>
                <a:gd name="T57" fmla="*/ 137 h 174"/>
                <a:gd name="T58" fmla="*/ 13 w 175"/>
                <a:gd name="T59" fmla="*/ 87 h 174"/>
                <a:gd name="T60" fmla="*/ 40 w 175"/>
                <a:gd name="T61" fmla="*/ 144 h 174"/>
                <a:gd name="T62" fmla="*/ 100 w 175"/>
                <a:gd name="T63" fmla="*/ 99 h 174"/>
                <a:gd name="T64" fmla="*/ 117 w 175"/>
                <a:gd name="T65" fmla="*/ 156 h 174"/>
                <a:gd name="T66" fmla="*/ 129 w 175"/>
                <a:gd name="T67" fmla="*/ 149 h 174"/>
                <a:gd name="T68" fmla="*/ 161 w 175"/>
                <a:gd name="T69" fmla="*/ 99 h 1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75" h="174">
                  <a:moveTo>
                    <a:pt x="173" y="69"/>
                  </a:moveTo>
                  <a:cubicBezTo>
                    <a:pt x="172" y="64"/>
                    <a:pt x="170" y="58"/>
                    <a:pt x="168" y="53"/>
                  </a:cubicBezTo>
                  <a:cubicBezTo>
                    <a:pt x="166" y="48"/>
                    <a:pt x="163" y="43"/>
                    <a:pt x="160" y="38"/>
                  </a:cubicBezTo>
                  <a:cubicBezTo>
                    <a:pt x="157" y="33"/>
                    <a:pt x="153" y="29"/>
                    <a:pt x="149" y="25"/>
                  </a:cubicBezTo>
                  <a:cubicBezTo>
                    <a:pt x="145" y="21"/>
                    <a:pt x="141" y="18"/>
                    <a:pt x="136" y="14"/>
                  </a:cubicBezTo>
                  <a:cubicBezTo>
                    <a:pt x="132" y="11"/>
                    <a:pt x="127" y="9"/>
                    <a:pt x="121" y="6"/>
                  </a:cubicBezTo>
                  <a:cubicBezTo>
                    <a:pt x="116" y="4"/>
                    <a:pt x="111" y="2"/>
                    <a:pt x="105" y="1"/>
                  </a:cubicBezTo>
                  <a:cubicBezTo>
                    <a:pt x="99" y="0"/>
                    <a:pt x="93" y="0"/>
                    <a:pt x="87" y="0"/>
                  </a:cubicBezTo>
                  <a:cubicBezTo>
                    <a:pt x="82" y="0"/>
                    <a:pt x="76" y="0"/>
                    <a:pt x="70" y="1"/>
                  </a:cubicBezTo>
                  <a:cubicBezTo>
                    <a:pt x="64" y="2"/>
                    <a:pt x="59" y="4"/>
                    <a:pt x="53" y="6"/>
                  </a:cubicBezTo>
                  <a:cubicBezTo>
                    <a:pt x="48" y="9"/>
                    <a:pt x="43" y="11"/>
                    <a:pt x="39" y="14"/>
                  </a:cubicBezTo>
                  <a:cubicBezTo>
                    <a:pt x="34" y="18"/>
                    <a:pt x="30" y="21"/>
                    <a:pt x="26" y="25"/>
                  </a:cubicBezTo>
                  <a:cubicBezTo>
                    <a:pt x="22" y="29"/>
                    <a:pt x="18" y="33"/>
                    <a:pt x="15" y="38"/>
                  </a:cubicBezTo>
                  <a:cubicBezTo>
                    <a:pt x="12" y="43"/>
                    <a:pt x="9" y="48"/>
                    <a:pt x="7" y="53"/>
                  </a:cubicBezTo>
                  <a:cubicBezTo>
                    <a:pt x="5" y="58"/>
                    <a:pt x="3" y="64"/>
                    <a:pt x="2" y="69"/>
                  </a:cubicBezTo>
                  <a:cubicBezTo>
                    <a:pt x="1" y="75"/>
                    <a:pt x="0" y="81"/>
                    <a:pt x="0" y="87"/>
                  </a:cubicBezTo>
                  <a:cubicBezTo>
                    <a:pt x="0" y="93"/>
                    <a:pt x="1" y="99"/>
                    <a:pt x="2" y="105"/>
                  </a:cubicBezTo>
                  <a:cubicBezTo>
                    <a:pt x="3" y="110"/>
                    <a:pt x="5" y="116"/>
                    <a:pt x="7" y="121"/>
                  </a:cubicBezTo>
                  <a:cubicBezTo>
                    <a:pt x="9" y="126"/>
                    <a:pt x="12" y="131"/>
                    <a:pt x="15" y="136"/>
                  </a:cubicBezTo>
                  <a:cubicBezTo>
                    <a:pt x="18" y="140"/>
                    <a:pt x="22" y="145"/>
                    <a:pt x="26" y="149"/>
                  </a:cubicBezTo>
                  <a:cubicBezTo>
                    <a:pt x="30" y="153"/>
                    <a:pt x="34" y="156"/>
                    <a:pt x="39" y="159"/>
                  </a:cubicBezTo>
                  <a:cubicBezTo>
                    <a:pt x="43" y="163"/>
                    <a:pt x="48" y="165"/>
                    <a:pt x="53" y="167"/>
                  </a:cubicBezTo>
                  <a:cubicBezTo>
                    <a:pt x="59" y="170"/>
                    <a:pt x="64" y="171"/>
                    <a:pt x="70" y="173"/>
                  </a:cubicBezTo>
                  <a:cubicBezTo>
                    <a:pt x="76" y="174"/>
                    <a:pt x="82" y="174"/>
                    <a:pt x="87" y="174"/>
                  </a:cubicBezTo>
                  <a:cubicBezTo>
                    <a:pt x="93" y="174"/>
                    <a:pt x="99" y="174"/>
                    <a:pt x="105" y="173"/>
                  </a:cubicBezTo>
                  <a:cubicBezTo>
                    <a:pt x="111" y="171"/>
                    <a:pt x="116" y="170"/>
                    <a:pt x="121" y="167"/>
                  </a:cubicBezTo>
                  <a:cubicBezTo>
                    <a:pt x="127" y="165"/>
                    <a:pt x="132" y="163"/>
                    <a:pt x="136" y="159"/>
                  </a:cubicBezTo>
                  <a:cubicBezTo>
                    <a:pt x="141" y="156"/>
                    <a:pt x="145" y="153"/>
                    <a:pt x="149" y="149"/>
                  </a:cubicBezTo>
                  <a:cubicBezTo>
                    <a:pt x="153" y="145"/>
                    <a:pt x="157" y="140"/>
                    <a:pt x="160" y="136"/>
                  </a:cubicBezTo>
                  <a:cubicBezTo>
                    <a:pt x="163" y="131"/>
                    <a:pt x="166" y="126"/>
                    <a:pt x="168" y="121"/>
                  </a:cubicBezTo>
                  <a:cubicBezTo>
                    <a:pt x="170" y="116"/>
                    <a:pt x="172" y="110"/>
                    <a:pt x="173" y="105"/>
                  </a:cubicBezTo>
                  <a:cubicBezTo>
                    <a:pt x="174" y="99"/>
                    <a:pt x="175" y="93"/>
                    <a:pt x="175" y="87"/>
                  </a:cubicBezTo>
                  <a:cubicBezTo>
                    <a:pt x="175" y="81"/>
                    <a:pt x="174" y="75"/>
                    <a:pt x="173" y="69"/>
                  </a:cubicBezTo>
                  <a:close/>
                  <a:moveTo>
                    <a:pt x="162" y="86"/>
                  </a:moveTo>
                  <a:cubicBezTo>
                    <a:pt x="161" y="86"/>
                    <a:pt x="136" y="81"/>
                    <a:pt x="110" y="84"/>
                  </a:cubicBezTo>
                  <a:cubicBezTo>
                    <a:pt x="110" y="82"/>
                    <a:pt x="109" y="81"/>
                    <a:pt x="108" y="80"/>
                  </a:cubicBezTo>
                  <a:cubicBezTo>
                    <a:pt x="107" y="76"/>
                    <a:pt x="105" y="73"/>
                    <a:pt x="104" y="69"/>
                  </a:cubicBezTo>
                  <a:cubicBezTo>
                    <a:pt x="133" y="57"/>
                    <a:pt x="145" y="40"/>
                    <a:pt x="145" y="40"/>
                  </a:cubicBezTo>
                  <a:cubicBezTo>
                    <a:pt x="156" y="52"/>
                    <a:pt x="162" y="68"/>
                    <a:pt x="162" y="86"/>
                  </a:cubicBezTo>
                  <a:close/>
                  <a:moveTo>
                    <a:pt x="137" y="31"/>
                  </a:moveTo>
                  <a:cubicBezTo>
                    <a:pt x="137" y="31"/>
                    <a:pt x="126" y="47"/>
                    <a:pt x="98" y="58"/>
                  </a:cubicBezTo>
                  <a:cubicBezTo>
                    <a:pt x="85" y="35"/>
                    <a:pt x="71" y="16"/>
                    <a:pt x="70" y="14"/>
                  </a:cubicBezTo>
                  <a:cubicBezTo>
                    <a:pt x="76" y="13"/>
                    <a:pt x="81" y="12"/>
                    <a:pt x="87" y="12"/>
                  </a:cubicBezTo>
                  <a:cubicBezTo>
                    <a:pt x="106" y="12"/>
                    <a:pt x="124" y="19"/>
                    <a:pt x="137" y="31"/>
                  </a:cubicBezTo>
                  <a:close/>
                  <a:moveTo>
                    <a:pt x="70" y="14"/>
                  </a:moveTo>
                  <a:cubicBezTo>
                    <a:pt x="70" y="14"/>
                    <a:pt x="70" y="14"/>
                    <a:pt x="70" y="14"/>
                  </a:cubicBezTo>
                  <a:cubicBezTo>
                    <a:pt x="70" y="14"/>
                    <a:pt x="69" y="15"/>
                    <a:pt x="69" y="15"/>
                  </a:cubicBezTo>
                  <a:cubicBezTo>
                    <a:pt x="69" y="15"/>
                    <a:pt x="70" y="15"/>
                    <a:pt x="70" y="14"/>
                  </a:cubicBezTo>
                  <a:close/>
                  <a:moveTo>
                    <a:pt x="56" y="19"/>
                  </a:moveTo>
                  <a:cubicBezTo>
                    <a:pt x="57" y="21"/>
                    <a:pt x="70" y="39"/>
                    <a:pt x="83" y="62"/>
                  </a:cubicBezTo>
                  <a:cubicBezTo>
                    <a:pt x="47" y="72"/>
                    <a:pt x="16" y="72"/>
                    <a:pt x="14" y="72"/>
                  </a:cubicBezTo>
                  <a:cubicBezTo>
                    <a:pt x="19" y="48"/>
                    <a:pt x="35" y="29"/>
                    <a:pt x="56" y="19"/>
                  </a:cubicBezTo>
                  <a:close/>
                  <a:moveTo>
                    <a:pt x="13" y="87"/>
                  </a:moveTo>
                  <a:cubicBezTo>
                    <a:pt x="13" y="86"/>
                    <a:pt x="13" y="85"/>
                    <a:pt x="13" y="85"/>
                  </a:cubicBezTo>
                  <a:cubicBezTo>
                    <a:pt x="14" y="85"/>
                    <a:pt x="51" y="85"/>
                    <a:pt x="90" y="74"/>
                  </a:cubicBezTo>
                  <a:cubicBezTo>
                    <a:pt x="92" y="78"/>
                    <a:pt x="94" y="82"/>
                    <a:pt x="96" y="87"/>
                  </a:cubicBezTo>
                  <a:cubicBezTo>
                    <a:pt x="95" y="87"/>
                    <a:pt x="94" y="87"/>
                    <a:pt x="93" y="88"/>
                  </a:cubicBezTo>
                  <a:cubicBezTo>
                    <a:pt x="52" y="101"/>
                    <a:pt x="32" y="137"/>
                    <a:pt x="32" y="137"/>
                  </a:cubicBezTo>
                  <a:cubicBezTo>
                    <a:pt x="32" y="137"/>
                    <a:pt x="32" y="137"/>
                    <a:pt x="32" y="137"/>
                  </a:cubicBezTo>
                  <a:cubicBezTo>
                    <a:pt x="20" y="124"/>
                    <a:pt x="13" y="106"/>
                    <a:pt x="13" y="87"/>
                  </a:cubicBezTo>
                  <a:close/>
                  <a:moveTo>
                    <a:pt x="87" y="162"/>
                  </a:moveTo>
                  <a:cubicBezTo>
                    <a:pt x="69" y="162"/>
                    <a:pt x="53" y="155"/>
                    <a:pt x="40" y="144"/>
                  </a:cubicBezTo>
                  <a:cubicBezTo>
                    <a:pt x="41" y="145"/>
                    <a:pt x="42" y="146"/>
                    <a:pt x="42" y="146"/>
                  </a:cubicBezTo>
                  <a:cubicBezTo>
                    <a:pt x="42" y="146"/>
                    <a:pt x="56" y="115"/>
                    <a:pt x="100" y="99"/>
                  </a:cubicBezTo>
                  <a:cubicBezTo>
                    <a:pt x="100" y="99"/>
                    <a:pt x="100" y="99"/>
                    <a:pt x="101" y="99"/>
                  </a:cubicBezTo>
                  <a:cubicBezTo>
                    <a:pt x="111" y="126"/>
                    <a:pt x="115" y="149"/>
                    <a:pt x="117" y="156"/>
                  </a:cubicBezTo>
                  <a:cubicBezTo>
                    <a:pt x="108" y="159"/>
                    <a:pt x="98" y="162"/>
                    <a:pt x="87" y="162"/>
                  </a:cubicBezTo>
                  <a:close/>
                  <a:moveTo>
                    <a:pt x="129" y="149"/>
                  </a:moveTo>
                  <a:cubicBezTo>
                    <a:pt x="128" y="144"/>
                    <a:pt x="124" y="122"/>
                    <a:pt x="115" y="96"/>
                  </a:cubicBezTo>
                  <a:cubicBezTo>
                    <a:pt x="139" y="92"/>
                    <a:pt x="160" y="98"/>
                    <a:pt x="161" y="99"/>
                  </a:cubicBezTo>
                  <a:cubicBezTo>
                    <a:pt x="158" y="120"/>
                    <a:pt x="146" y="138"/>
                    <a:pt x="129" y="149"/>
                  </a:cubicBezTo>
                  <a:close/>
                </a:path>
              </a:pathLst>
            </a:custGeom>
            <a:solidFill>
              <a:srgbClr val="CCF2EA"/>
            </a:solid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sp>
          <p:nvSpPr>
            <p:cNvPr id="54" name="Freeform 21">
              <a:extLst>
                <a:ext uri="{FF2B5EF4-FFF2-40B4-BE49-F238E27FC236}">
                  <a16:creationId xmlns:a16="http://schemas.microsoft.com/office/drawing/2014/main" id="{CC9603A6-2BF1-4B03-83D3-7406CBE19088}"/>
                </a:ext>
              </a:extLst>
            </p:cNvPr>
            <p:cNvSpPr/>
            <p:nvPr/>
          </p:nvSpPr>
          <p:spPr bwMode="auto">
            <a:xfrm>
              <a:off x="10708235" y="3228263"/>
              <a:ext cx="917708" cy="913141"/>
            </a:xfrm>
            <a:custGeom>
              <a:avLst/>
              <a:gdLst>
                <a:gd name="T0" fmla="*/ 114 w 228"/>
                <a:gd name="T1" fmla="*/ 0 h 227"/>
                <a:gd name="T2" fmla="*/ 0 w 228"/>
                <a:gd name="T3" fmla="*/ 114 h 227"/>
                <a:gd name="T4" fmla="*/ 68 w 228"/>
                <a:gd name="T5" fmla="*/ 218 h 227"/>
                <a:gd name="T6" fmla="*/ 70 w 228"/>
                <a:gd name="T7" fmla="*/ 192 h 227"/>
                <a:gd name="T8" fmla="*/ 85 w 228"/>
                <a:gd name="T9" fmla="*/ 130 h 227"/>
                <a:gd name="T10" fmla="*/ 81 w 228"/>
                <a:gd name="T11" fmla="*/ 112 h 227"/>
                <a:gd name="T12" fmla="*/ 103 w 228"/>
                <a:gd name="T13" fmla="*/ 82 h 227"/>
                <a:gd name="T14" fmla="*/ 119 w 228"/>
                <a:gd name="T15" fmla="*/ 99 h 227"/>
                <a:gd name="T16" fmla="*/ 109 w 228"/>
                <a:gd name="T17" fmla="*/ 140 h 227"/>
                <a:gd name="T18" fmla="*/ 127 w 228"/>
                <a:gd name="T19" fmla="*/ 162 h 227"/>
                <a:gd name="T20" fmla="*/ 163 w 228"/>
                <a:gd name="T21" fmla="*/ 101 h 227"/>
                <a:gd name="T22" fmla="*/ 115 w 228"/>
                <a:gd name="T23" fmla="*/ 57 h 227"/>
                <a:gd name="T24" fmla="*/ 59 w 228"/>
                <a:gd name="T25" fmla="*/ 112 h 227"/>
                <a:gd name="T26" fmla="*/ 67 w 228"/>
                <a:gd name="T27" fmla="*/ 134 h 227"/>
                <a:gd name="T28" fmla="*/ 68 w 228"/>
                <a:gd name="T29" fmla="*/ 141 h 227"/>
                <a:gd name="T30" fmla="*/ 66 w 228"/>
                <a:gd name="T31" fmla="*/ 150 h 227"/>
                <a:gd name="T32" fmla="*/ 60 w 228"/>
                <a:gd name="T33" fmla="*/ 153 h 227"/>
                <a:gd name="T34" fmla="*/ 37 w 228"/>
                <a:gd name="T35" fmla="*/ 109 h 227"/>
                <a:gd name="T36" fmla="*/ 118 w 228"/>
                <a:gd name="T37" fmla="*/ 38 h 227"/>
                <a:gd name="T38" fmla="*/ 191 w 228"/>
                <a:gd name="T39" fmla="*/ 103 h 227"/>
                <a:gd name="T40" fmla="*/ 129 w 228"/>
                <a:gd name="T41" fmla="*/ 181 h 227"/>
                <a:gd name="T42" fmla="*/ 101 w 228"/>
                <a:gd name="T43" fmla="*/ 167 h 227"/>
                <a:gd name="T44" fmla="*/ 93 w 228"/>
                <a:gd name="T45" fmla="*/ 198 h 227"/>
                <a:gd name="T46" fmla="*/ 82 w 228"/>
                <a:gd name="T47" fmla="*/ 223 h 227"/>
                <a:gd name="T48" fmla="*/ 114 w 228"/>
                <a:gd name="T49" fmla="*/ 227 h 227"/>
                <a:gd name="T50" fmla="*/ 228 w 228"/>
                <a:gd name="T51" fmla="*/ 114 h 227"/>
                <a:gd name="T52" fmla="*/ 114 w 228"/>
                <a:gd name="T53" fmla="*/ 0 h 2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228" h="227">
                  <a:moveTo>
                    <a:pt x="114" y="0"/>
                  </a:moveTo>
                  <a:cubicBezTo>
                    <a:pt x="51" y="0"/>
                    <a:pt x="0" y="51"/>
                    <a:pt x="0" y="114"/>
                  </a:cubicBezTo>
                  <a:cubicBezTo>
                    <a:pt x="0" y="160"/>
                    <a:pt x="28" y="200"/>
                    <a:pt x="68" y="218"/>
                  </a:cubicBezTo>
                  <a:cubicBezTo>
                    <a:pt x="68" y="210"/>
                    <a:pt x="68" y="200"/>
                    <a:pt x="70" y="192"/>
                  </a:cubicBezTo>
                  <a:cubicBezTo>
                    <a:pt x="73" y="183"/>
                    <a:pt x="85" y="130"/>
                    <a:pt x="85" y="130"/>
                  </a:cubicBezTo>
                  <a:cubicBezTo>
                    <a:pt x="85" y="130"/>
                    <a:pt x="81" y="122"/>
                    <a:pt x="81" y="112"/>
                  </a:cubicBezTo>
                  <a:cubicBezTo>
                    <a:pt x="81" y="95"/>
                    <a:pt x="91" y="82"/>
                    <a:pt x="103" y="82"/>
                  </a:cubicBezTo>
                  <a:cubicBezTo>
                    <a:pt x="114" y="82"/>
                    <a:pt x="119" y="90"/>
                    <a:pt x="119" y="99"/>
                  </a:cubicBezTo>
                  <a:cubicBezTo>
                    <a:pt x="119" y="110"/>
                    <a:pt x="112" y="125"/>
                    <a:pt x="109" y="140"/>
                  </a:cubicBezTo>
                  <a:cubicBezTo>
                    <a:pt x="106" y="152"/>
                    <a:pt x="115" y="162"/>
                    <a:pt x="127" y="162"/>
                  </a:cubicBezTo>
                  <a:cubicBezTo>
                    <a:pt x="148" y="162"/>
                    <a:pt x="163" y="134"/>
                    <a:pt x="163" y="101"/>
                  </a:cubicBezTo>
                  <a:cubicBezTo>
                    <a:pt x="163" y="76"/>
                    <a:pt x="146" y="57"/>
                    <a:pt x="115" y="57"/>
                  </a:cubicBezTo>
                  <a:cubicBezTo>
                    <a:pt x="81" y="57"/>
                    <a:pt x="59" y="83"/>
                    <a:pt x="59" y="112"/>
                  </a:cubicBezTo>
                  <a:cubicBezTo>
                    <a:pt x="59" y="122"/>
                    <a:pt x="62" y="129"/>
                    <a:pt x="67" y="134"/>
                  </a:cubicBezTo>
                  <a:cubicBezTo>
                    <a:pt x="69" y="137"/>
                    <a:pt x="69" y="138"/>
                    <a:pt x="68" y="141"/>
                  </a:cubicBezTo>
                  <a:cubicBezTo>
                    <a:pt x="68" y="143"/>
                    <a:pt x="67" y="148"/>
                    <a:pt x="66" y="150"/>
                  </a:cubicBezTo>
                  <a:cubicBezTo>
                    <a:pt x="65" y="153"/>
                    <a:pt x="63" y="154"/>
                    <a:pt x="60" y="153"/>
                  </a:cubicBezTo>
                  <a:cubicBezTo>
                    <a:pt x="44" y="146"/>
                    <a:pt x="37" y="129"/>
                    <a:pt x="37" y="109"/>
                  </a:cubicBezTo>
                  <a:cubicBezTo>
                    <a:pt x="37" y="77"/>
                    <a:pt x="64" y="38"/>
                    <a:pt x="118" y="38"/>
                  </a:cubicBezTo>
                  <a:cubicBezTo>
                    <a:pt x="162" y="38"/>
                    <a:pt x="191" y="70"/>
                    <a:pt x="191" y="103"/>
                  </a:cubicBezTo>
                  <a:cubicBezTo>
                    <a:pt x="191" y="148"/>
                    <a:pt x="166" y="181"/>
                    <a:pt x="129" y="181"/>
                  </a:cubicBezTo>
                  <a:cubicBezTo>
                    <a:pt x="117" y="181"/>
                    <a:pt x="105" y="175"/>
                    <a:pt x="101" y="167"/>
                  </a:cubicBezTo>
                  <a:cubicBezTo>
                    <a:pt x="101" y="167"/>
                    <a:pt x="95" y="193"/>
                    <a:pt x="93" y="198"/>
                  </a:cubicBezTo>
                  <a:cubicBezTo>
                    <a:pt x="91" y="207"/>
                    <a:pt x="86" y="216"/>
                    <a:pt x="82" y="223"/>
                  </a:cubicBezTo>
                  <a:cubicBezTo>
                    <a:pt x="92" y="226"/>
                    <a:pt x="103" y="227"/>
                    <a:pt x="114" y="227"/>
                  </a:cubicBezTo>
                  <a:cubicBezTo>
                    <a:pt x="177" y="227"/>
                    <a:pt x="228" y="176"/>
                    <a:pt x="228" y="114"/>
                  </a:cubicBezTo>
                  <a:cubicBezTo>
                    <a:pt x="228" y="51"/>
                    <a:pt x="177" y="0"/>
                    <a:pt x="114" y="0"/>
                  </a:cubicBezTo>
                  <a:close/>
                </a:path>
              </a:pathLst>
            </a:custGeom>
            <a:solidFill>
              <a:srgbClr val="CCF2EA"/>
            </a:solid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sp>
          <p:nvSpPr>
            <p:cNvPr id="55" name="Freeform 22">
              <a:extLst>
                <a:ext uri="{FF2B5EF4-FFF2-40B4-BE49-F238E27FC236}">
                  <a16:creationId xmlns:a16="http://schemas.microsoft.com/office/drawing/2014/main" id="{6B66B5E2-9A72-4001-A5DA-8A5F1E4EEE36}"/>
                </a:ext>
              </a:extLst>
            </p:cNvPr>
            <p:cNvSpPr>
              <a:spLocks noEditPoints="1"/>
            </p:cNvSpPr>
            <p:nvPr/>
          </p:nvSpPr>
          <p:spPr bwMode="auto">
            <a:xfrm>
              <a:off x="8384291" y="1853986"/>
              <a:ext cx="820306" cy="818784"/>
            </a:xfrm>
            <a:custGeom>
              <a:avLst/>
              <a:gdLst>
                <a:gd name="T0" fmla="*/ 164 w 204"/>
                <a:gd name="T1" fmla="*/ 0 h 204"/>
                <a:gd name="T2" fmla="*/ 39 w 204"/>
                <a:gd name="T3" fmla="*/ 0 h 204"/>
                <a:gd name="T4" fmla="*/ 0 w 204"/>
                <a:gd name="T5" fmla="*/ 39 h 204"/>
                <a:gd name="T6" fmla="*/ 0 w 204"/>
                <a:gd name="T7" fmla="*/ 81 h 204"/>
                <a:gd name="T8" fmla="*/ 0 w 204"/>
                <a:gd name="T9" fmla="*/ 164 h 204"/>
                <a:gd name="T10" fmla="*/ 39 w 204"/>
                <a:gd name="T11" fmla="*/ 204 h 204"/>
                <a:gd name="T12" fmla="*/ 164 w 204"/>
                <a:gd name="T13" fmla="*/ 204 h 204"/>
                <a:gd name="T14" fmla="*/ 204 w 204"/>
                <a:gd name="T15" fmla="*/ 164 h 204"/>
                <a:gd name="T16" fmla="*/ 204 w 204"/>
                <a:gd name="T17" fmla="*/ 81 h 204"/>
                <a:gd name="T18" fmla="*/ 204 w 204"/>
                <a:gd name="T19" fmla="*/ 39 h 204"/>
                <a:gd name="T20" fmla="*/ 164 w 204"/>
                <a:gd name="T21" fmla="*/ 0 h 204"/>
                <a:gd name="T22" fmla="*/ 176 w 204"/>
                <a:gd name="T23" fmla="*/ 23 h 204"/>
                <a:gd name="T24" fmla="*/ 180 w 204"/>
                <a:gd name="T25" fmla="*/ 23 h 204"/>
                <a:gd name="T26" fmla="*/ 180 w 204"/>
                <a:gd name="T27" fmla="*/ 28 h 204"/>
                <a:gd name="T28" fmla="*/ 180 w 204"/>
                <a:gd name="T29" fmla="*/ 58 h 204"/>
                <a:gd name="T30" fmla="*/ 146 w 204"/>
                <a:gd name="T31" fmla="*/ 58 h 204"/>
                <a:gd name="T32" fmla="*/ 146 w 204"/>
                <a:gd name="T33" fmla="*/ 24 h 204"/>
                <a:gd name="T34" fmla="*/ 176 w 204"/>
                <a:gd name="T35" fmla="*/ 23 h 204"/>
                <a:gd name="T36" fmla="*/ 73 w 204"/>
                <a:gd name="T37" fmla="*/ 81 h 204"/>
                <a:gd name="T38" fmla="*/ 102 w 204"/>
                <a:gd name="T39" fmla="*/ 66 h 204"/>
                <a:gd name="T40" fmla="*/ 131 w 204"/>
                <a:gd name="T41" fmla="*/ 81 h 204"/>
                <a:gd name="T42" fmla="*/ 138 w 204"/>
                <a:gd name="T43" fmla="*/ 102 h 204"/>
                <a:gd name="T44" fmla="*/ 102 w 204"/>
                <a:gd name="T45" fmla="*/ 138 h 204"/>
                <a:gd name="T46" fmla="*/ 66 w 204"/>
                <a:gd name="T47" fmla="*/ 102 h 204"/>
                <a:gd name="T48" fmla="*/ 73 w 204"/>
                <a:gd name="T49" fmla="*/ 81 h 204"/>
                <a:gd name="T50" fmla="*/ 184 w 204"/>
                <a:gd name="T51" fmla="*/ 164 h 204"/>
                <a:gd name="T52" fmla="*/ 164 w 204"/>
                <a:gd name="T53" fmla="*/ 184 h 204"/>
                <a:gd name="T54" fmla="*/ 39 w 204"/>
                <a:gd name="T55" fmla="*/ 184 h 204"/>
                <a:gd name="T56" fmla="*/ 20 w 204"/>
                <a:gd name="T57" fmla="*/ 164 h 204"/>
                <a:gd name="T58" fmla="*/ 20 w 204"/>
                <a:gd name="T59" fmla="*/ 81 h 204"/>
                <a:gd name="T60" fmla="*/ 50 w 204"/>
                <a:gd name="T61" fmla="*/ 81 h 204"/>
                <a:gd name="T62" fmla="*/ 46 w 204"/>
                <a:gd name="T63" fmla="*/ 102 h 204"/>
                <a:gd name="T64" fmla="*/ 102 w 204"/>
                <a:gd name="T65" fmla="*/ 158 h 204"/>
                <a:gd name="T66" fmla="*/ 157 w 204"/>
                <a:gd name="T67" fmla="*/ 102 h 204"/>
                <a:gd name="T68" fmla="*/ 153 w 204"/>
                <a:gd name="T69" fmla="*/ 81 h 204"/>
                <a:gd name="T70" fmla="*/ 184 w 204"/>
                <a:gd name="T71" fmla="*/ 81 h 204"/>
                <a:gd name="T72" fmla="*/ 184 w 204"/>
                <a:gd name="T73" fmla="*/ 164 h 2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204" h="204">
                  <a:moveTo>
                    <a:pt x="164" y="0"/>
                  </a:moveTo>
                  <a:cubicBezTo>
                    <a:pt x="39" y="0"/>
                    <a:pt x="39" y="0"/>
                    <a:pt x="39" y="0"/>
                  </a:cubicBezTo>
                  <a:cubicBezTo>
                    <a:pt x="17" y="0"/>
                    <a:pt x="0" y="18"/>
                    <a:pt x="0" y="39"/>
                  </a:cubicBezTo>
                  <a:cubicBezTo>
                    <a:pt x="0" y="81"/>
                    <a:pt x="0" y="81"/>
                    <a:pt x="0" y="81"/>
                  </a:cubicBezTo>
                  <a:cubicBezTo>
                    <a:pt x="0" y="164"/>
                    <a:pt x="0" y="164"/>
                    <a:pt x="0" y="164"/>
                  </a:cubicBezTo>
                  <a:cubicBezTo>
                    <a:pt x="0" y="186"/>
                    <a:pt x="17" y="204"/>
                    <a:pt x="39" y="204"/>
                  </a:cubicBezTo>
                  <a:cubicBezTo>
                    <a:pt x="164" y="204"/>
                    <a:pt x="164" y="204"/>
                    <a:pt x="164" y="204"/>
                  </a:cubicBezTo>
                  <a:cubicBezTo>
                    <a:pt x="186" y="204"/>
                    <a:pt x="204" y="186"/>
                    <a:pt x="204" y="164"/>
                  </a:cubicBezTo>
                  <a:cubicBezTo>
                    <a:pt x="204" y="81"/>
                    <a:pt x="204" y="81"/>
                    <a:pt x="204" y="81"/>
                  </a:cubicBezTo>
                  <a:cubicBezTo>
                    <a:pt x="204" y="39"/>
                    <a:pt x="204" y="39"/>
                    <a:pt x="204" y="39"/>
                  </a:cubicBezTo>
                  <a:cubicBezTo>
                    <a:pt x="204" y="18"/>
                    <a:pt x="186" y="0"/>
                    <a:pt x="164" y="0"/>
                  </a:cubicBezTo>
                  <a:close/>
                  <a:moveTo>
                    <a:pt x="176" y="23"/>
                  </a:moveTo>
                  <a:cubicBezTo>
                    <a:pt x="180" y="23"/>
                    <a:pt x="180" y="23"/>
                    <a:pt x="180" y="23"/>
                  </a:cubicBezTo>
                  <a:cubicBezTo>
                    <a:pt x="180" y="28"/>
                    <a:pt x="180" y="28"/>
                    <a:pt x="180" y="28"/>
                  </a:cubicBezTo>
                  <a:cubicBezTo>
                    <a:pt x="180" y="58"/>
                    <a:pt x="180" y="58"/>
                    <a:pt x="180" y="58"/>
                  </a:cubicBezTo>
                  <a:cubicBezTo>
                    <a:pt x="146" y="58"/>
                    <a:pt x="146" y="58"/>
                    <a:pt x="146" y="58"/>
                  </a:cubicBezTo>
                  <a:cubicBezTo>
                    <a:pt x="146" y="24"/>
                    <a:pt x="146" y="24"/>
                    <a:pt x="146" y="24"/>
                  </a:cubicBezTo>
                  <a:lnTo>
                    <a:pt x="176" y="23"/>
                  </a:lnTo>
                  <a:close/>
                  <a:moveTo>
                    <a:pt x="73" y="81"/>
                  </a:moveTo>
                  <a:cubicBezTo>
                    <a:pt x="79" y="72"/>
                    <a:pt x="90" y="66"/>
                    <a:pt x="102" y="66"/>
                  </a:cubicBezTo>
                  <a:cubicBezTo>
                    <a:pt x="114" y="66"/>
                    <a:pt x="124" y="72"/>
                    <a:pt x="131" y="81"/>
                  </a:cubicBezTo>
                  <a:cubicBezTo>
                    <a:pt x="135" y="87"/>
                    <a:pt x="138" y="94"/>
                    <a:pt x="138" y="102"/>
                  </a:cubicBezTo>
                  <a:cubicBezTo>
                    <a:pt x="138" y="122"/>
                    <a:pt x="121" y="138"/>
                    <a:pt x="102" y="138"/>
                  </a:cubicBezTo>
                  <a:cubicBezTo>
                    <a:pt x="82" y="138"/>
                    <a:pt x="66" y="122"/>
                    <a:pt x="66" y="102"/>
                  </a:cubicBezTo>
                  <a:cubicBezTo>
                    <a:pt x="66" y="94"/>
                    <a:pt x="68" y="87"/>
                    <a:pt x="73" y="81"/>
                  </a:cubicBezTo>
                  <a:close/>
                  <a:moveTo>
                    <a:pt x="184" y="164"/>
                  </a:moveTo>
                  <a:cubicBezTo>
                    <a:pt x="184" y="175"/>
                    <a:pt x="175" y="184"/>
                    <a:pt x="164" y="184"/>
                  </a:cubicBezTo>
                  <a:cubicBezTo>
                    <a:pt x="39" y="184"/>
                    <a:pt x="39" y="184"/>
                    <a:pt x="39" y="184"/>
                  </a:cubicBezTo>
                  <a:cubicBezTo>
                    <a:pt x="28" y="184"/>
                    <a:pt x="20" y="175"/>
                    <a:pt x="20" y="164"/>
                  </a:cubicBezTo>
                  <a:cubicBezTo>
                    <a:pt x="20" y="81"/>
                    <a:pt x="20" y="81"/>
                    <a:pt x="20" y="81"/>
                  </a:cubicBezTo>
                  <a:cubicBezTo>
                    <a:pt x="50" y="81"/>
                    <a:pt x="50" y="81"/>
                    <a:pt x="50" y="81"/>
                  </a:cubicBezTo>
                  <a:cubicBezTo>
                    <a:pt x="47" y="87"/>
                    <a:pt x="46" y="95"/>
                    <a:pt x="46" y="102"/>
                  </a:cubicBezTo>
                  <a:cubicBezTo>
                    <a:pt x="46" y="133"/>
                    <a:pt x="71" y="158"/>
                    <a:pt x="102" y="158"/>
                  </a:cubicBezTo>
                  <a:cubicBezTo>
                    <a:pt x="132" y="158"/>
                    <a:pt x="157" y="133"/>
                    <a:pt x="157" y="102"/>
                  </a:cubicBezTo>
                  <a:cubicBezTo>
                    <a:pt x="157" y="95"/>
                    <a:pt x="156" y="87"/>
                    <a:pt x="153" y="81"/>
                  </a:cubicBezTo>
                  <a:cubicBezTo>
                    <a:pt x="184" y="81"/>
                    <a:pt x="184" y="81"/>
                    <a:pt x="184" y="81"/>
                  </a:cubicBezTo>
                  <a:lnTo>
                    <a:pt x="184" y="164"/>
                  </a:lnTo>
                  <a:close/>
                </a:path>
              </a:pathLst>
            </a:custGeom>
            <a:solidFill>
              <a:srgbClr val="CCF2EA"/>
            </a:solid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grpSp>
          <p:nvGrpSpPr>
            <p:cNvPr id="56" name="Group 22">
              <a:extLst>
                <a:ext uri="{FF2B5EF4-FFF2-40B4-BE49-F238E27FC236}">
                  <a16:creationId xmlns:a16="http://schemas.microsoft.com/office/drawing/2014/main" id="{7D006F6E-B709-40E8-A62E-F06C7BEDE659}"/>
                </a:ext>
              </a:extLst>
            </p:cNvPr>
            <p:cNvGrpSpPr/>
            <p:nvPr/>
          </p:nvGrpSpPr>
          <p:grpSpPr>
            <a:xfrm>
              <a:off x="9498323" y="820615"/>
              <a:ext cx="739645" cy="687899"/>
              <a:chOff x="3338513" y="696913"/>
              <a:chExt cx="771525" cy="717550"/>
            </a:xfrm>
            <a:solidFill>
              <a:srgbClr val="CCF2EA"/>
            </a:solidFill>
          </p:grpSpPr>
          <p:sp>
            <p:nvSpPr>
              <p:cNvPr id="75" name="Freeform 23">
                <a:extLst>
                  <a:ext uri="{FF2B5EF4-FFF2-40B4-BE49-F238E27FC236}">
                    <a16:creationId xmlns:a16="http://schemas.microsoft.com/office/drawing/2014/main" id="{9892B382-EB07-467D-A868-6BD3861C18AB}"/>
                  </a:ext>
                </a:extLst>
              </p:cNvPr>
              <p:cNvSpPr/>
              <p:nvPr/>
            </p:nvSpPr>
            <p:spPr bwMode="auto">
              <a:xfrm>
                <a:off x="3586163" y="696913"/>
                <a:ext cx="523875" cy="717550"/>
              </a:xfrm>
              <a:custGeom>
                <a:avLst/>
                <a:gdLst>
                  <a:gd name="T0" fmla="*/ 115 w 125"/>
                  <a:gd name="T1" fmla="*/ 63 h 171"/>
                  <a:gd name="T2" fmla="*/ 69 w 125"/>
                  <a:gd name="T3" fmla="*/ 63 h 171"/>
                  <a:gd name="T4" fmla="*/ 85 w 125"/>
                  <a:gd name="T5" fmla="*/ 32 h 171"/>
                  <a:gd name="T6" fmla="*/ 74 w 125"/>
                  <a:gd name="T7" fmla="*/ 0 h 171"/>
                  <a:gd name="T8" fmla="*/ 61 w 125"/>
                  <a:gd name="T9" fmla="*/ 21 h 171"/>
                  <a:gd name="T10" fmla="*/ 37 w 125"/>
                  <a:gd name="T11" fmla="*/ 53 h 171"/>
                  <a:gd name="T12" fmla="*/ 0 w 125"/>
                  <a:gd name="T13" fmla="*/ 70 h 171"/>
                  <a:gd name="T14" fmla="*/ 0 w 125"/>
                  <a:gd name="T15" fmla="*/ 71 h 171"/>
                  <a:gd name="T16" fmla="*/ 0 w 125"/>
                  <a:gd name="T17" fmla="*/ 148 h 171"/>
                  <a:gd name="T18" fmla="*/ 26 w 125"/>
                  <a:gd name="T19" fmla="*/ 155 h 171"/>
                  <a:gd name="T20" fmla="*/ 76 w 125"/>
                  <a:gd name="T21" fmla="*/ 171 h 171"/>
                  <a:gd name="T22" fmla="*/ 91 w 125"/>
                  <a:gd name="T23" fmla="*/ 147 h 171"/>
                  <a:gd name="T24" fmla="*/ 103 w 125"/>
                  <a:gd name="T25" fmla="*/ 121 h 171"/>
                  <a:gd name="T26" fmla="*/ 107 w 125"/>
                  <a:gd name="T27" fmla="*/ 91 h 171"/>
                  <a:gd name="T28" fmla="*/ 115 w 125"/>
                  <a:gd name="T29" fmla="*/ 63 h 1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25" h="171">
                    <a:moveTo>
                      <a:pt x="115" y="63"/>
                    </a:moveTo>
                    <a:cubicBezTo>
                      <a:pt x="105" y="57"/>
                      <a:pt x="69" y="63"/>
                      <a:pt x="69" y="63"/>
                    </a:cubicBezTo>
                    <a:cubicBezTo>
                      <a:pt x="75" y="59"/>
                      <a:pt x="85" y="38"/>
                      <a:pt x="85" y="32"/>
                    </a:cubicBezTo>
                    <a:cubicBezTo>
                      <a:pt x="86" y="19"/>
                      <a:pt x="83" y="0"/>
                      <a:pt x="74" y="0"/>
                    </a:cubicBezTo>
                    <a:cubicBezTo>
                      <a:pt x="64" y="0"/>
                      <a:pt x="62" y="16"/>
                      <a:pt x="61" y="21"/>
                    </a:cubicBezTo>
                    <a:cubicBezTo>
                      <a:pt x="59" y="35"/>
                      <a:pt x="46" y="48"/>
                      <a:pt x="37" y="53"/>
                    </a:cubicBezTo>
                    <a:cubicBezTo>
                      <a:pt x="25" y="60"/>
                      <a:pt x="16" y="66"/>
                      <a:pt x="0" y="70"/>
                    </a:cubicBezTo>
                    <a:cubicBezTo>
                      <a:pt x="0" y="70"/>
                      <a:pt x="0" y="71"/>
                      <a:pt x="0" y="71"/>
                    </a:cubicBezTo>
                    <a:cubicBezTo>
                      <a:pt x="0" y="148"/>
                      <a:pt x="0" y="148"/>
                      <a:pt x="0" y="148"/>
                    </a:cubicBezTo>
                    <a:cubicBezTo>
                      <a:pt x="9" y="148"/>
                      <a:pt x="18" y="150"/>
                      <a:pt x="26" y="155"/>
                    </a:cubicBezTo>
                    <a:cubicBezTo>
                      <a:pt x="43" y="164"/>
                      <a:pt x="56" y="171"/>
                      <a:pt x="76" y="171"/>
                    </a:cubicBezTo>
                    <a:cubicBezTo>
                      <a:pt x="106" y="171"/>
                      <a:pt x="103" y="148"/>
                      <a:pt x="91" y="147"/>
                    </a:cubicBezTo>
                    <a:cubicBezTo>
                      <a:pt x="115" y="148"/>
                      <a:pt x="117" y="128"/>
                      <a:pt x="103" y="121"/>
                    </a:cubicBezTo>
                    <a:cubicBezTo>
                      <a:pt x="125" y="121"/>
                      <a:pt x="122" y="93"/>
                      <a:pt x="107" y="91"/>
                    </a:cubicBezTo>
                    <a:cubicBezTo>
                      <a:pt x="124" y="92"/>
                      <a:pt x="125" y="70"/>
                      <a:pt x="115" y="63"/>
                    </a:cubicBezTo>
                    <a:close/>
                  </a:path>
                </a:pathLst>
              </a:custGeom>
              <a:grp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sp>
            <p:nvSpPr>
              <p:cNvPr id="76" name="Rectangle 24">
                <a:extLst>
                  <a:ext uri="{FF2B5EF4-FFF2-40B4-BE49-F238E27FC236}">
                    <a16:creationId xmlns:a16="http://schemas.microsoft.com/office/drawing/2014/main" id="{0B8DEB92-7BD8-4920-962D-6E7EF781BDE2}"/>
                  </a:ext>
                </a:extLst>
              </p:cNvPr>
              <p:cNvSpPr>
                <a:spLocks noChangeArrowheads="1"/>
              </p:cNvSpPr>
              <p:nvPr/>
            </p:nvSpPr>
            <p:spPr bwMode="auto">
              <a:xfrm>
                <a:off x="3338513" y="960438"/>
                <a:ext cx="163513" cy="390525"/>
              </a:xfrm>
              <a:prstGeom prst="rect">
                <a:avLst/>
              </a:prstGeom>
              <a:grp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grpSp>
        <p:sp>
          <p:nvSpPr>
            <p:cNvPr id="57" name="Freeform 23">
              <a:extLst>
                <a:ext uri="{FF2B5EF4-FFF2-40B4-BE49-F238E27FC236}">
                  <a16:creationId xmlns:a16="http://schemas.microsoft.com/office/drawing/2014/main" id="{8EC192C8-AB70-4E3E-9C8E-A8B1B3852840}"/>
                </a:ext>
              </a:extLst>
            </p:cNvPr>
            <p:cNvSpPr>
              <a:spLocks noEditPoints="1"/>
            </p:cNvSpPr>
            <p:nvPr/>
          </p:nvSpPr>
          <p:spPr bwMode="auto">
            <a:xfrm>
              <a:off x="8448210" y="4477744"/>
              <a:ext cx="334819" cy="289161"/>
            </a:xfrm>
            <a:custGeom>
              <a:avLst/>
              <a:gdLst>
                <a:gd name="T0" fmla="*/ 42 w 83"/>
                <a:gd name="T1" fmla="*/ 0 h 72"/>
                <a:gd name="T2" fmla="*/ 0 w 83"/>
                <a:gd name="T3" fmla="*/ 31 h 72"/>
                <a:gd name="T4" fmla="*/ 14 w 83"/>
                <a:gd name="T5" fmla="*/ 54 h 72"/>
                <a:gd name="T6" fmla="*/ 4 w 83"/>
                <a:gd name="T7" fmla="*/ 72 h 72"/>
                <a:gd name="T8" fmla="*/ 24 w 83"/>
                <a:gd name="T9" fmla="*/ 59 h 72"/>
                <a:gd name="T10" fmla="*/ 42 w 83"/>
                <a:gd name="T11" fmla="*/ 62 h 72"/>
                <a:gd name="T12" fmla="*/ 83 w 83"/>
                <a:gd name="T13" fmla="*/ 31 h 72"/>
                <a:gd name="T14" fmla="*/ 42 w 83"/>
                <a:gd name="T15" fmla="*/ 0 h 72"/>
                <a:gd name="T16" fmla="*/ 42 w 83"/>
                <a:gd name="T17" fmla="*/ 12 h 72"/>
                <a:gd name="T18" fmla="*/ 9 w 83"/>
                <a:gd name="T19" fmla="*/ 23 h 72"/>
                <a:gd name="T20" fmla="*/ 42 w 83"/>
                <a:gd name="T21" fmla="*/ 7 h 72"/>
                <a:gd name="T22" fmla="*/ 75 w 83"/>
                <a:gd name="T23" fmla="*/ 23 h 72"/>
                <a:gd name="T24" fmla="*/ 42 w 83"/>
                <a:gd name="T25" fmla="*/ 12 h 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83" h="72">
                  <a:moveTo>
                    <a:pt x="42" y="0"/>
                  </a:moveTo>
                  <a:cubicBezTo>
                    <a:pt x="19" y="0"/>
                    <a:pt x="0" y="14"/>
                    <a:pt x="0" y="31"/>
                  </a:cubicBezTo>
                  <a:cubicBezTo>
                    <a:pt x="0" y="40"/>
                    <a:pt x="6" y="48"/>
                    <a:pt x="14" y="54"/>
                  </a:cubicBezTo>
                  <a:cubicBezTo>
                    <a:pt x="4" y="72"/>
                    <a:pt x="4" y="72"/>
                    <a:pt x="4" y="72"/>
                  </a:cubicBezTo>
                  <a:cubicBezTo>
                    <a:pt x="24" y="59"/>
                    <a:pt x="24" y="59"/>
                    <a:pt x="24" y="59"/>
                  </a:cubicBezTo>
                  <a:cubicBezTo>
                    <a:pt x="29" y="61"/>
                    <a:pt x="35" y="62"/>
                    <a:pt x="42" y="62"/>
                  </a:cubicBezTo>
                  <a:cubicBezTo>
                    <a:pt x="64" y="62"/>
                    <a:pt x="83" y="48"/>
                    <a:pt x="83" y="31"/>
                  </a:cubicBezTo>
                  <a:cubicBezTo>
                    <a:pt x="83" y="14"/>
                    <a:pt x="64" y="0"/>
                    <a:pt x="42" y="0"/>
                  </a:cubicBezTo>
                  <a:close/>
                  <a:moveTo>
                    <a:pt x="42" y="12"/>
                  </a:moveTo>
                  <a:cubicBezTo>
                    <a:pt x="28" y="12"/>
                    <a:pt x="16" y="16"/>
                    <a:pt x="9" y="23"/>
                  </a:cubicBezTo>
                  <a:cubicBezTo>
                    <a:pt x="12" y="14"/>
                    <a:pt x="26" y="7"/>
                    <a:pt x="42" y="7"/>
                  </a:cubicBezTo>
                  <a:cubicBezTo>
                    <a:pt x="58" y="7"/>
                    <a:pt x="72" y="14"/>
                    <a:pt x="75" y="23"/>
                  </a:cubicBezTo>
                  <a:cubicBezTo>
                    <a:pt x="68" y="16"/>
                    <a:pt x="55" y="12"/>
                    <a:pt x="42" y="12"/>
                  </a:cubicBezTo>
                  <a:close/>
                </a:path>
              </a:pathLst>
            </a:custGeom>
            <a:solidFill>
              <a:srgbClr val="CCF2EA"/>
            </a:solid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grpSp>
          <p:nvGrpSpPr>
            <p:cNvPr id="58" name="Group 24">
              <a:extLst>
                <a:ext uri="{FF2B5EF4-FFF2-40B4-BE49-F238E27FC236}">
                  <a16:creationId xmlns:a16="http://schemas.microsoft.com/office/drawing/2014/main" id="{F24F2F57-9687-4287-9E26-36BFF3A055CC}"/>
                </a:ext>
              </a:extLst>
            </p:cNvPr>
            <p:cNvGrpSpPr/>
            <p:nvPr/>
          </p:nvGrpSpPr>
          <p:grpSpPr>
            <a:xfrm>
              <a:off x="6819775" y="3311968"/>
              <a:ext cx="1270788" cy="1190127"/>
              <a:chOff x="544513" y="3295650"/>
              <a:chExt cx="1325563" cy="1241425"/>
            </a:xfrm>
            <a:solidFill>
              <a:srgbClr val="CCF2EA"/>
            </a:solidFill>
          </p:grpSpPr>
          <p:sp>
            <p:nvSpPr>
              <p:cNvPr id="72" name="Freeform 26">
                <a:extLst>
                  <a:ext uri="{FF2B5EF4-FFF2-40B4-BE49-F238E27FC236}">
                    <a16:creationId xmlns:a16="http://schemas.microsoft.com/office/drawing/2014/main" id="{3B241901-2285-48C9-9089-6D815948C3CB}"/>
                  </a:ext>
                </a:extLst>
              </p:cNvPr>
              <p:cNvSpPr/>
              <p:nvPr/>
            </p:nvSpPr>
            <p:spPr bwMode="auto">
              <a:xfrm>
                <a:off x="692151" y="3351213"/>
                <a:ext cx="1077913" cy="1185862"/>
              </a:xfrm>
              <a:custGeom>
                <a:avLst/>
                <a:gdLst>
                  <a:gd name="T0" fmla="*/ 55 w 257"/>
                  <a:gd name="T1" fmla="*/ 128 h 283"/>
                  <a:gd name="T2" fmla="*/ 49 w 257"/>
                  <a:gd name="T3" fmla="*/ 128 h 283"/>
                  <a:gd name="T4" fmla="*/ 43 w 257"/>
                  <a:gd name="T5" fmla="*/ 129 h 283"/>
                  <a:gd name="T6" fmla="*/ 36 w 257"/>
                  <a:gd name="T7" fmla="*/ 133 h 283"/>
                  <a:gd name="T8" fmla="*/ 9 w 257"/>
                  <a:gd name="T9" fmla="*/ 145 h 283"/>
                  <a:gd name="T10" fmla="*/ 4 w 257"/>
                  <a:gd name="T11" fmla="*/ 167 h 283"/>
                  <a:gd name="T12" fmla="*/ 26 w 257"/>
                  <a:gd name="T13" fmla="*/ 218 h 283"/>
                  <a:gd name="T14" fmla="*/ 46 w 257"/>
                  <a:gd name="T15" fmla="*/ 229 h 283"/>
                  <a:gd name="T16" fmla="*/ 61 w 257"/>
                  <a:gd name="T17" fmla="*/ 223 h 283"/>
                  <a:gd name="T18" fmla="*/ 73 w 257"/>
                  <a:gd name="T19" fmla="*/ 243 h 283"/>
                  <a:gd name="T20" fmla="*/ 77 w 257"/>
                  <a:gd name="T21" fmla="*/ 240 h 283"/>
                  <a:gd name="T22" fmla="*/ 106 w 257"/>
                  <a:gd name="T23" fmla="*/ 273 h 283"/>
                  <a:gd name="T24" fmla="*/ 139 w 257"/>
                  <a:gd name="T25" fmla="*/ 275 h 283"/>
                  <a:gd name="T26" fmla="*/ 141 w 257"/>
                  <a:gd name="T27" fmla="*/ 242 h 283"/>
                  <a:gd name="T28" fmla="*/ 138 w 257"/>
                  <a:gd name="T29" fmla="*/ 239 h 283"/>
                  <a:gd name="T30" fmla="*/ 138 w 257"/>
                  <a:gd name="T31" fmla="*/ 239 h 283"/>
                  <a:gd name="T32" fmla="*/ 112 w 257"/>
                  <a:gd name="T33" fmla="*/ 209 h 283"/>
                  <a:gd name="T34" fmla="*/ 128 w 257"/>
                  <a:gd name="T35" fmla="*/ 194 h 283"/>
                  <a:gd name="T36" fmla="*/ 131 w 257"/>
                  <a:gd name="T37" fmla="*/ 193 h 283"/>
                  <a:gd name="T38" fmla="*/ 257 w 257"/>
                  <a:gd name="T39" fmla="*/ 188 h 283"/>
                  <a:gd name="T40" fmla="*/ 174 w 257"/>
                  <a:gd name="T41" fmla="*/ 0 h 283"/>
                  <a:gd name="T42" fmla="*/ 55 w 257"/>
                  <a:gd name="T43" fmla="*/ 128 h 28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257" h="283">
                    <a:moveTo>
                      <a:pt x="55" y="128"/>
                    </a:moveTo>
                    <a:cubicBezTo>
                      <a:pt x="53" y="127"/>
                      <a:pt x="51" y="127"/>
                      <a:pt x="49" y="128"/>
                    </a:cubicBezTo>
                    <a:cubicBezTo>
                      <a:pt x="47" y="128"/>
                      <a:pt x="45" y="128"/>
                      <a:pt x="43" y="129"/>
                    </a:cubicBezTo>
                    <a:cubicBezTo>
                      <a:pt x="41" y="130"/>
                      <a:pt x="38" y="131"/>
                      <a:pt x="36" y="133"/>
                    </a:cubicBezTo>
                    <a:cubicBezTo>
                      <a:pt x="9" y="145"/>
                      <a:pt x="9" y="145"/>
                      <a:pt x="9" y="145"/>
                    </a:cubicBezTo>
                    <a:cubicBezTo>
                      <a:pt x="2" y="148"/>
                      <a:pt x="0" y="158"/>
                      <a:pt x="4" y="167"/>
                    </a:cubicBezTo>
                    <a:cubicBezTo>
                      <a:pt x="26" y="218"/>
                      <a:pt x="26" y="218"/>
                      <a:pt x="26" y="218"/>
                    </a:cubicBezTo>
                    <a:cubicBezTo>
                      <a:pt x="30" y="227"/>
                      <a:pt x="39" y="232"/>
                      <a:pt x="46" y="229"/>
                    </a:cubicBezTo>
                    <a:cubicBezTo>
                      <a:pt x="61" y="223"/>
                      <a:pt x="61" y="223"/>
                      <a:pt x="61" y="223"/>
                    </a:cubicBezTo>
                    <a:cubicBezTo>
                      <a:pt x="73" y="243"/>
                      <a:pt x="73" y="243"/>
                      <a:pt x="73" y="243"/>
                    </a:cubicBezTo>
                    <a:cubicBezTo>
                      <a:pt x="77" y="240"/>
                      <a:pt x="77" y="240"/>
                      <a:pt x="77" y="240"/>
                    </a:cubicBezTo>
                    <a:cubicBezTo>
                      <a:pt x="106" y="273"/>
                      <a:pt x="106" y="273"/>
                      <a:pt x="106" y="273"/>
                    </a:cubicBezTo>
                    <a:cubicBezTo>
                      <a:pt x="115" y="282"/>
                      <a:pt x="129" y="283"/>
                      <a:pt x="139" y="275"/>
                    </a:cubicBezTo>
                    <a:cubicBezTo>
                      <a:pt x="149" y="266"/>
                      <a:pt x="149" y="251"/>
                      <a:pt x="141" y="242"/>
                    </a:cubicBezTo>
                    <a:cubicBezTo>
                      <a:pt x="138" y="239"/>
                      <a:pt x="138" y="239"/>
                      <a:pt x="138" y="239"/>
                    </a:cubicBezTo>
                    <a:cubicBezTo>
                      <a:pt x="138" y="239"/>
                      <a:pt x="138" y="239"/>
                      <a:pt x="138" y="239"/>
                    </a:cubicBezTo>
                    <a:cubicBezTo>
                      <a:pt x="112" y="209"/>
                      <a:pt x="112" y="209"/>
                      <a:pt x="112" y="209"/>
                    </a:cubicBezTo>
                    <a:cubicBezTo>
                      <a:pt x="128" y="194"/>
                      <a:pt x="128" y="194"/>
                      <a:pt x="128" y="194"/>
                    </a:cubicBezTo>
                    <a:cubicBezTo>
                      <a:pt x="129" y="194"/>
                      <a:pt x="130" y="193"/>
                      <a:pt x="131" y="193"/>
                    </a:cubicBezTo>
                    <a:cubicBezTo>
                      <a:pt x="197" y="178"/>
                      <a:pt x="257" y="188"/>
                      <a:pt x="257" y="188"/>
                    </a:cubicBezTo>
                    <a:cubicBezTo>
                      <a:pt x="174" y="0"/>
                      <a:pt x="174" y="0"/>
                      <a:pt x="174" y="0"/>
                    </a:cubicBezTo>
                    <a:cubicBezTo>
                      <a:pt x="161" y="54"/>
                      <a:pt x="86" y="108"/>
                      <a:pt x="55" y="128"/>
                    </a:cubicBezTo>
                    <a:close/>
                  </a:path>
                </a:pathLst>
              </a:custGeom>
              <a:grp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sp>
            <p:nvSpPr>
              <p:cNvPr id="73" name="Freeform 27">
                <a:extLst>
                  <a:ext uri="{FF2B5EF4-FFF2-40B4-BE49-F238E27FC236}">
                    <a16:creationId xmlns:a16="http://schemas.microsoft.com/office/drawing/2014/main" id="{0B9B540F-A309-4035-8A60-B3274FA5E5EB}"/>
                  </a:ext>
                </a:extLst>
              </p:cNvPr>
              <p:cNvSpPr/>
              <p:nvPr/>
            </p:nvSpPr>
            <p:spPr bwMode="auto">
              <a:xfrm>
                <a:off x="1446213" y="3295650"/>
                <a:ext cx="423863" cy="865187"/>
              </a:xfrm>
              <a:custGeom>
                <a:avLst/>
                <a:gdLst>
                  <a:gd name="T0" fmla="*/ 0 w 267"/>
                  <a:gd name="T1" fmla="*/ 16 h 545"/>
                  <a:gd name="T2" fmla="*/ 233 w 267"/>
                  <a:gd name="T3" fmla="*/ 545 h 545"/>
                  <a:gd name="T4" fmla="*/ 267 w 267"/>
                  <a:gd name="T5" fmla="*/ 531 h 545"/>
                  <a:gd name="T6" fmla="*/ 32 w 267"/>
                  <a:gd name="T7" fmla="*/ 0 h 545"/>
                  <a:gd name="T8" fmla="*/ 0 w 267"/>
                  <a:gd name="T9" fmla="*/ 16 h 545"/>
                </a:gdLst>
                <a:ahLst/>
                <a:cxnLst>
                  <a:cxn ang="0">
                    <a:pos x="T0" y="T1"/>
                  </a:cxn>
                  <a:cxn ang="0">
                    <a:pos x="T2" y="T3"/>
                  </a:cxn>
                  <a:cxn ang="0">
                    <a:pos x="T4" y="T5"/>
                  </a:cxn>
                  <a:cxn ang="0">
                    <a:pos x="T6" y="T7"/>
                  </a:cxn>
                  <a:cxn ang="0">
                    <a:pos x="T8" y="T9"/>
                  </a:cxn>
                </a:cxnLst>
                <a:rect l="0" t="0" r="r" b="b"/>
                <a:pathLst>
                  <a:path w="267" h="545">
                    <a:moveTo>
                      <a:pt x="0" y="16"/>
                    </a:moveTo>
                    <a:lnTo>
                      <a:pt x="233" y="545"/>
                    </a:lnTo>
                    <a:lnTo>
                      <a:pt x="267" y="531"/>
                    </a:lnTo>
                    <a:lnTo>
                      <a:pt x="32" y="0"/>
                    </a:lnTo>
                    <a:lnTo>
                      <a:pt x="0" y="16"/>
                    </a:lnTo>
                    <a:close/>
                  </a:path>
                </a:pathLst>
              </a:custGeom>
              <a:grp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sp>
            <p:nvSpPr>
              <p:cNvPr id="74" name="Freeform 28">
                <a:extLst>
                  <a:ext uri="{FF2B5EF4-FFF2-40B4-BE49-F238E27FC236}">
                    <a16:creationId xmlns:a16="http://schemas.microsoft.com/office/drawing/2014/main" id="{404BE114-C5E4-4916-9A68-E0C6E148283D}"/>
                  </a:ext>
                </a:extLst>
              </p:cNvPr>
              <p:cNvSpPr/>
              <p:nvPr/>
            </p:nvSpPr>
            <p:spPr bwMode="auto">
              <a:xfrm>
                <a:off x="544513" y="4021138"/>
                <a:ext cx="257175" cy="339725"/>
              </a:xfrm>
              <a:custGeom>
                <a:avLst/>
                <a:gdLst>
                  <a:gd name="T0" fmla="*/ 30 w 61"/>
                  <a:gd name="T1" fmla="*/ 10 h 81"/>
                  <a:gd name="T2" fmla="*/ 28 w 61"/>
                  <a:gd name="T3" fmla="*/ 0 h 81"/>
                  <a:gd name="T4" fmla="*/ 17 w 61"/>
                  <a:gd name="T5" fmla="*/ 5 h 81"/>
                  <a:gd name="T6" fmla="*/ 1 w 61"/>
                  <a:gd name="T7" fmla="*/ 32 h 81"/>
                  <a:gd name="T8" fmla="*/ 15 w 61"/>
                  <a:gd name="T9" fmla="*/ 26 h 81"/>
                  <a:gd name="T10" fmla="*/ 21 w 61"/>
                  <a:gd name="T11" fmla="*/ 28 h 81"/>
                  <a:gd name="T12" fmla="*/ 21 w 61"/>
                  <a:gd name="T13" fmla="*/ 29 h 81"/>
                  <a:gd name="T14" fmla="*/ 22 w 61"/>
                  <a:gd name="T15" fmla="*/ 29 h 81"/>
                  <a:gd name="T16" fmla="*/ 19 w 61"/>
                  <a:gd name="T17" fmla="*/ 35 h 81"/>
                  <a:gd name="T18" fmla="*/ 4 w 61"/>
                  <a:gd name="T19" fmla="*/ 42 h 81"/>
                  <a:gd name="T20" fmla="*/ 6 w 61"/>
                  <a:gd name="T21" fmla="*/ 47 h 81"/>
                  <a:gd name="T22" fmla="*/ 21 w 61"/>
                  <a:gd name="T23" fmla="*/ 40 h 81"/>
                  <a:gd name="T24" fmla="*/ 27 w 61"/>
                  <a:gd name="T25" fmla="*/ 42 h 81"/>
                  <a:gd name="T26" fmla="*/ 28 w 61"/>
                  <a:gd name="T27" fmla="*/ 43 h 81"/>
                  <a:gd name="T28" fmla="*/ 28 w 61"/>
                  <a:gd name="T29" fmla="*/ 43 h 81"/>
                  <a:gd name="T30" fmla="*/ 25 w 61"/>
                  <a:gd name="T31" fmla="*/ 49 h 81"/>
                  <a:gd name="T32" fmla="*/ 10 w 61"/>
                  <a:gd name="T33" fmla="*/ 56 h 81"/>
                  <a:gd name="T34" fmla="*/ 12 w 61"/>
                  <a:gd name="T35" fmla="*/ 61 h 81"/>
                  <a:gd name="T36" fmla="*/ 28 w 61"/>
                  <a:gd name="T37" fmla="*/ 54 h 81"/>
                  <a:gd name="T38" fmla="*/ 34 w 61"/>
                  <a:gd name="T39" fmla="*/ 56 h 81"/>
                  <a:gd name="T40" fmla="*/ 34 w 61"/>
                  <a:gd name="T41" fmla="*/ 56 h 81"/>
                  <a:gd name="T42" fmla="*/ 34 w 61"/>
                  <a:gd name="T43" fmla="*/ 57 h 81"/>
                  <a:gd name="T44" fmla="*/ 31 w 61"/>
                  <a:gd name="T45" fmla="*/ 63 h 81"/>
                  <a:gd name="T46" fmla="*/ 17 w 61"/>
                  <a:gd name="T47" fmla="*/ 69 h 81"/>
                  <a:gd name="T48" fmla="*/ 48 w 61"/>
                  <a:gd name="T49" fmla="*/ 76 h 81"/>
                  <a:gd name="T50" fmla="*/ 61 w 61"/>
                  <a:gd name="T51" fmla="*/ 71 h 81"/>
                  <a:gd name="T52" fmla="*/ 53 w 61"/>
                  <a:gd name="T53" fmla="*/ 61 h 81"/>
                  <a:gd name="T54" fmla="*/ 30 w 61"/>
                  <a:gd name="T55" fmla="*/ 10 h 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61" h="81">
                    <a:moveTo>
                      <a:pt x="30" y="10"/>
                    </a:moveTo>
                    <a:cubicBezTo>
                      <a:pt x="29" y="6"/>
                      <a:pt x="28" y="3"/>
                      <a:pt x="28" y="0"/>
                    </a:cubicBezTo>
                    <a:cubicBezTo>
                      <a:pt x="17" y="5"/>
                      <a:pt x="17" y="5"/>
                      <a:pt x="17" y="5"/>
                    </a:cubicBezTo>
                    <a:cubicBezTo>
                      <a:pt x="6" y="10"/>
                      <a:pt x="0" y="21"/>
                      <a:pt x="1" y="32"/>
                    </a:cubicBezTo>
                    <a:cubicBezTo>
                      <a:pt x="15" y="26"/>
                      <a:pt x="15" y="26"/>
                      <a:pt x="15" y="26"/>
                    </a:cubicBezTo>
                    <a:cubicBezTo>
                      <a:pt x="18" y="25"/>
                      <a:pt x="20" y="26"/>
                      <a:pt x="21" y="28"/>
                    </a:cubicBezTo>
                    <a:cubicBezTo>
                      <a:pt x="21" y="29"/>
                      <a:pt x="21" y="29"/>
                      <a:pt x="21" y="29"/>
                    </a:cubicBezTo>
                    <a:cubicBezTo>
                      <a:pt x="21" y="29"/>
                      <a:pt x="22" y="29"/>
                      <a:pt x="22" y="29"/>
                    </a:cubicBezTo>
                    <a:cubicBezTo>
                      <a:pt x="23" y="31"/>
                      <a:pt x="22" y="34"/>
                      <a:pt x="19" y="35"/>
                    </a:cubicBezTo>
                    <a:cubicBezTo>
                      <a:pt x="4" y="42"/>
                      <a:pt x="4" y="42"/>
                      <a:pt x="4" y="42"/>
                    </a:cubicBezTo>
                    <a:cubicBezTo>
                      <a:pt x="6" y="47"/>
                      <a:pt x="6" y="47"/>
                      <a:pt x="6" y="47"/>
                    </a:cubicBezTo>
                    <a:cubicBezTo>
                      <a:pt x="21" y="40"/>
                      <a:pt x="21" y="40"/>
                      <a:pt x="21" y="40"/>
                    </a:cubicBezTo>
                    <a:cubicBezTo>
                      <a:pt x="24" y="39"/>
                      <a:pt x="26" y="40"/>
                      <a:pt x="27" y="42"/>
                    </a:cubicBezTo>
                    <a:cubicBezTo>
                      <a:pt x="27" y="42"/>
                      <a:pt x="27" y="43"/>
                      <a:pt x="28" y="43"/>
                    </a:cubicBezTo>
                    <a:cubicBezTo>
                      <a:pt x="28" y="43"/>
                      <a:pt x="28" y="43"/>
                      <a:pt x="28" y="43"/>
                    </a:cubicBezTo>
                    <a:cubicBezTo>
                      <a:pt x="29" y="45"/>
                      <a:pt x="28" y="48"/>
                      <a:pt x="25" y="49"/>
                    </a:cubicBezTo>
                    <a:cubicBezTo>
                      <a:pt x="10" y="56"/>
                      <a:pt x="10" y="56"/>
                      <a:pt x="10" y="56"/>
                    </a:cubicBezTo>
                    <a:cubicBezTo>
                      <a:pt x="12" y="61"/>
                      <a:pt x="12" y="61"/>
                      <a:pt x="12" y="61"/>
                    </a:cubicBezTo>
                    <a:cubicBezTo>
                      <a:pt x="28" y="54"/>
                      <a:pt x="28" y="54"/>
                      <a:pt x="28" y="54"/>
                    </a:cubicBezTo>
                    <a:cubicBezTo>
                      <a:pt x="30" y="53"/>
                      <a:pt x="33" y="54"/>
                      <a:pt x="34" y="56"/>
                    </a:cubicBezTo>
                    <a:cubicBezTo>
                      <a:pt x="34" y="56"/>
                      <a:pt x="34" y="56"/>
                      <a:pt x="34" y="56"/>
                    </a:cubicBezTo>
                    <a:cubicBezTo>
                      <a:pt x="34" y="57"/>
                      <a:pt x="34" y="57"/>
                      <a:pt x="34" y="57"/>
                    </a:cubicBezTo>
                    <a:cubicBezTo>
                      <a:pt x="35" y="59"/>
                      <a:pt x="34" y="62"/>
                      <a:pt x="31" y="63"/>
                    </a:cubicBezTo>
                    <a:cubicBezTo>
                      <a:pt x="17" y="69"/>
                      <a:pt x="17" y="69"/>
                      <a:pt x="17" y="69"/>
                    </a:cubicBezTo>
                    <a:cubicBezTo>
                      <a:pt x="24" y="78"/>
                      <a:pt x="37" y="81"/>
                      <a:pt x="48" y="76"/>
                    </a:cubicBezTo>
                    <a:cubicBezTo>
                      <a:pt x="61" y="71"/>
                      <a:pt x="61" y="71"/>
                      <a:pt x="61" y="71"/>
                    </a:cubicBezTo>
                    <a:cubicBezTo>
                      <a:pt x="58" y="68"/>
                      <a:pt x="55" y="65"/>
                      <a:pt x="53" y="61"/>
                    </a:cubicBezTo>
                    <a:lnTo>
                      <a:pt x="30" y="10"/>
                    </a:lnTo>
                    <a:close/>
                  </a:path>
                </a:pathLst>
              </a:custGeom>
              <a:grp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grpSp>
        <p:sp>
          <p:nvSpPr>
            <p:cNvPr id="59" name="Freeform 52">
              <a:extLst>
                <a:ext uri="{FF2B5EF4-FFF2-40B4-BE49-F238E27FC236}">
                  <a16:creationId xmlns:a16="http://schemas.microsoft.com/office/drawing/2014/main" id="{FCB25F23-BBB8-415B-BB5D-16D48BF7E66D}"/>
                </a:ext>
              </a:extLst>
            </p:cNvPr>
            <p:cNvSpPr/>
            <p:nvPr/>
          </p:nvSpPr>
          <p:spPr bwMode="auto">
            <a:xfrm>
              <a:off x="6707155" y="1949866"/>
              <a:ext cx="587454" cy="707684"/>
            </a:xfrm>
            <a:custGeom>
              <a:avLst/>
              <a:gdLst>
                <a:gd name="T0" fmla="*/ 60 w 146"/>
                <a:gd name="T1" fmla="*/ 173 h 176"/>
                <a:gd name="T2" fmla="*/ 40 w 146"/>
                <a:gd name="T3" fmla="*/ 173 h 176"/>
                <a:gd name="T4" fmla="*/ 38 w 146"/>
                <a:gd name="T5" fmla="*/ 172 h 176"/>
                <a:gd name="T6" fmla="*/ 17 w 146"/>
                <a:gd name="T7" fmla="*/ 122 h 176"/>
                <a:gd name="T8" fmla="*/ 40 w 146"/>
                <a:gd name="T9" fmla="*/ 62 h 176"/>
                <a:gd name="T10" fmla="*/ 55 w 146"/>
                <a:gd name="T11" fmla="*/ 24 h 176"/>
                <a:gd name="T12" fmla="*/ 103 w 146"/>
                <a:gd name="T13" fmla="*/ 9 h 176"/>
                <a:gd name="T14" fmla="*/ 141 w 146"/>
                <a:gd name="T15" fmla="*/ 53 h 176"/>
                <a:gd name="T16" fmla="*/ 108 w 146"/>
                <a:gd name="T17" fmla="*/ 142 h 176"/>
                <a:gd name="T18" fmla="*/ 98 w 146"/>
                <a:gd name="T19" fmla="*/ 146 h 176"/>
                <a:gd name="T20" fmla="*/ 94 w 146"/>
                <a:gd name="T21" fmla="*/ 137 h 176"/>
                <a:gd name="T22" fmla="*/ 127 w 146"/>
                <a:gd name="T23" fmla="*/ 49 h 176"/>
                <a:gd name="T24" fmla="*/ 98 w 146"/>
                <a:gd name="T25" fmla="*/ 23 h 176"/>
                <a:gd name="T26" fmla="*/ 69 w 146"/>
                <a:gd name="T27" fmla="*/ 30 h 176"/>
                <a:gd name="T28" fmla="*/ 54 w 146"/>
                <a:gd name="T29" fmla="*/ 67 h 176"/>
                <a:gd name="T30" fmla="*/ 30 w 146"/>
                <a:gd name="T31" fmla="*/ 127 h 176"/>
                <a:gd name="T32" fmla="*/ 44 w 146"/>
                <a:gd name="T33" fmla="*/ 159 h 176"/>
                <a:gd name="T34" fmla="*/ 45 w 146"/>
                <a:gd name="T35" fmla="*/ 159 h 176"/>
                <a:gd name="T36" fmla="*/ 61 w 146"/>
                <a:gd name="T37" fmla="*/ 151 h 176"/>
                <a:gd name="T38" fmla="*/ 67 w 146"/>
                <a:gd name="T39" fmla="*/ 135 h 176"/>
                <a:gd name="T40" fmla="*/ 93 w 146"/>
                <a:gd name="T41" fmla="*/ 68 h 176"/>
                <a:gd name="T42" fmla="*/ 91 w 146"/>
                <a:gd name="T43" fmla="*/ 58 h 176"/>
                <a:gd name="T44" fmla="*/ 82 w 146"/>
                <a:gd name="T45" fmla="*/ 67 h 176"/>
                <a:gd name="T46" fmla="*/ 57 w 146"/>
                <a:gd name="T47" fmla="*/ 130 h 176"/>
                <a:gd name="T48" fmla="*/ 48 w 146"/>
                <a:gd name="T49" fmla="*/ 134 h 176"/>
                <a:gd name="T50" fmla="*/ 44 w 146"/>
                <a:gd name="T51" fmla="*/ 124 h 176"/>
                <a:gd name="T52" fmla="*/ 68 w 146"/>
                <a:gd name="T53" fmla="*/ 62 h 176"/>
                <a:gd name="T54" fmla="*/ 96 w 146"/>
                <a:gd name="T55" fmla="*/ 44 h 176"/>
                <a:gd name="T56" fmla="*/ 107 w 146"/>
                <a:gd name="T57" fmla="*/ 72 h 176"/>
                <a:gd name="T58" fmla="*/ 80 w 146"/>
                <a:gd name="T59" fmla="*/ 141 h 176"/>
                <a:gd name="T60" fmla="*/ 74 w 146"/>
                <a:gd name="T61" fmla="*/ 156 h 176"/>
                <a:gd name="T62" fmla="*/ 60 w 146"/>
                <a:gd name="T63" fmla="*/ 173 h 1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146" h="176">
                  <a:moveTo>
                    <a:pt x="60" y="173"/>
                  </a:moveTo>
                  <a:cubicBezTo>
                    <a:pt x="54" y="176"/>
                    <a:pt x="47" y="176"/>
                    <a:pt x="40" y="173"/>
                  </a:cubicBezTo>
                  <a:cubicBezTo>
                    <a:pt x="38" y="172"/>
                    <a:pt x="38" y="172"/>
                    <a:pt x="38" y="172"/>
                  </a:cubicBezTo>
                  <a:cubicBezTo>
                    <a:pt x="31" y="169"/>
                    <a:pt x="0" y="160"/>
                    <a:pt x="17" y="122"/>
                  </a:cubicBezTo>
                  <a:cubicBezTo>
                    <a:pt x="24" y="106"/>
                    <a:pt x="31" y="84"/>
                    <a:pt x="40" y="62"/>
                  </a:cubicBezTo>
                  <a:cubicBezTo>
                    <a:pt x="45" y="50"/>
                    <a:pt x="50" y="37"/>
                    <a:pt x="55" y="24"/>
                  </a:cubicBezTo>
                  <a:cubicBezTo>
                    <a:pt x="64" y="1"/>
                    <a:pt x="78" y="0"/>
                    <a:pt x="103" y="9"/>
                  </a:cubicBezTo>
                  <a:cubicBezTo>
                    <a:pt x="133" y="20"/>
                    <a:pt x="146" y="39"/>
                    <a:pt x="141" y="53"/>
                  </a:cubicBezTo>
                  <a:cubicBezTo>
                    <a:pt x="135" y="73"/>
                    <a:pt x="109" y="139"/>
                    <a:pt x="108" y="142"/>
                  </a:cubicBezTo>
                  <a:cubicBezTo>
                    <a:pt x="106" y="146"/>
                    <a:pt x="102" y="148"/>
                    <a:pt x="98" y="146"/>
                  </a:cubicBezTo>
                  <a:cubicBezTo>
                    <a:pt x="95" y="145"/>
                    <a:pt x="93" y="141"/>
                    <a:pt x="94" y="137"/>
                  </a:cubicBezTo>
                  <a:cubicBezTo>
                    <a:pt x="94" y="136"/>
                    <a:pt x="121" y="68"/>
                    <a:pt x="127" y="49"/>
                  </a:cubicBezTo>
                  <a:cubicBezTo>
                    <a:pt x="129" y="45"/>
                    <a:pt x="124" y="32"/>
                    <a:pt x="98" y="23"/>
                  </a:cubicBezTo>
                  <a:cubicBezTo>
                    <a:pt x="83" y="17"/>
                    <a:pt x="76" y="10"/>
                    <a:pt x="69" y="30"/>
                  </a:cubicBezTo>
                  <a:cubicBezTo>
                    <a:pt x="64" y="42"/>
                    <a:pt x="59" y="55"/>
                    <a:pt x="54" y="67"/>
                  </a:cubicBezTo>
                  <a:cubicBezTo>
                    <a:pt x="45" y="90"/>
                    <a:pt x="37" y="111"/>
                    <a:pt x="30" y="127"/>
                  </a:cubicBezTo>
                  <a:cubicBezTo>
                    <a:pt x="20" y="152"/>
                    <a:pt x="36" y="155"/>
                    <a:pt x="44" y="159"/>
                  </a:cubicBezTo>
                  <a:cubicBezTo>
                    <a:pt x="45" y="159"/>
                    <a:pt x="45" y="159"/>
                    <a:pt x="45" y="159"/>
                  </a:cubicBezTo>
                  <a:cubicBezTo>
                    <a:pt x="52" y="162"/>
                    <a:pt x="56" y="161"/>
                    <a:pt x="61" y="151"/>
                  </a:cubicBezTo>
                  <a:cubicBezTo>
                    <a:pt x="62" y="148"/>
                    <a:pt x="64" y="142"/>
                    <a:pt x="67" y="135"/>
                  </a:cubicBezTo>
                  <a:cubicBezTo>
                    <a:pt x="75" y="115"/>
                    <a:pt x="91" y="77"/>
                    <a:pt x="93" y="68"/>
                  </a:cubicBezTo>
                  <a:cubicBezTo>
                    <a:pt x="94" y="65"/>
                    <a:pt x="94" y="59"/>
                    <a:pt x="91" y="58"/>
                  </a:cubicBezTo>
                  <a:cubicBezTo>
                    <a:pt x="87" y="56"/>
                    <a:pt x="83" y="65"/>
                    <a:pt x="82" y="67"/>
                  </a:cubicBezTo>
                  <a:cubicBezTo>
                    <a:pt x="72" y="95"/>
                    <a:pt x="58" y="130"/>
                    <a:pt x="57" y="130"/>
                  </a:cubicBezTo>
                  <a:cubicBezTo>
                    <a:pt x="56" y="134"/>
                    <a:pt x="52" y="135"/>
                    <a:pt x="48" y="134"/>
                  </a:cubicBezTo>
                  <a:cubicBezTo>
                    <a:pt x="44" y="132"/>
                    <a:pt x="42" y="128"/>
                    <a:pt x="44" y="124"/>
                  </a:cubicBezTo>
                  <a:cubicBezTo>
                    <a:pt x="44" y="124"/>
                    <a:pt x="58" y="90"/>
                    <a:pt x="68" y="62"/>
                  </a:cubicBezTo>
                  <a:cubicBezTo>
                    <a:pt x="75" y="45"/>
                    <a:pt x="87" y="41"/>
                    <a:pt x="96" y="44"/>
                  </a:cubicBezTo>
                  <a:cubicBezTo>
                    <a:pt x="106" y="47"/>
                    <a:pt x="110" y="62"/>
                    <a:pt x="107" y="72"/>
                  </a:cubicBezTo>
                  <a:cubicBezTo>
                    <a:pt x="105" y="81"/>
                    <a:pt x="93" y="111"/>
                    <a:pt x="80" y="141"/>
                  </a:cubicBezTo>
                  <a:cubicBezTo>
                    <a:pt x="78" y="148"/>
                    <a:pt x="75" y="154"/>
                    <a:pt x="74" y="156"/>
                  </a:cubicBezTo>
                  <a:cubicBezTo>
                    <a:pt x="71" y="165"/>
                    <a:pt x="66" y="171"/>
                    <a:pt x="60" y="173"/>
                  </a:cubicBezTo>
                  <a:close/>
                </a:path>
              </a:pathLst>
            </a:custGeom>
            <a:solidFill>
              <a:srgbClr val="CCF2EA"/>
            </a:solid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sp>
          <p:nvSpPr>
            <p:cNvPr id="60" name="Freeform 52">
              <a:extLst>
                <a:ext uri="{FF2B5EF4-FFF2-40B4-BE49-F238E27FC236}">
                  <a16:creationId xmlns:a16="http://schemas.microsoft.com/office/drawing/2014/main" id="{D916728F-F950-40FD-80E6-EC2DD6E9C375}"/>
                </a:ext>
              </a:extLst>
            </p:cNvPr>
            <p:cNvSpPr/>
            <p:nvPr/>
          </p:nvSpPr>
          <p:spPr bwMode="auto">
            <a:xfrm>
              <a:off x="10195390" y="1259683"/>
              <a:ext cx="587454" cy="707684"/>
            </a:xfrm>
            <a:custGeom>
              <a:avLst/>
              <a:gdLst>
                <a:gd name="T0" fmla="*/ 60 w 146"/>
                <a:gd name="T1" fmla="*/ 173 h 176"/>
                <a:gd name="T2" fmla="*/ 40 w 146"/>
                <a:gd name="T3" fmla="*/ 173 h 176"/>
                <a:gd name="T4" fmla="*/ 38 w 146"/>
                <a:gd name="T5" fmla="*/ 172 h 176"/>
                <a:gd name="T6" fmla="*/ 17 w 146"/>
                <a:gd name="T7" fmla="*/ 122 h 176"/>
                <a:gd name="T8" fmla="*/ 40 w 146"/>
                <a:gd name="T9" fmla="*/ 62 h 176"/>
                <a:gd name="T10" fmla="*/ 55 w 146"/>
                <a:gd name="T11" fmla="*/ 24 h 176"/>
                <a:gd name="T12" fmla="*/ 103 w 146"/>
                <a:gd name="T13" fmla="*/ 9 h 176"/>
                <a:gd name="T14" fmla="*/ 141 w 146"/>
                <a:gd name="T15" fmla="*/ 53 h 176"/>
                <a:gd name="T16" fmla="*/ 108 w 146"/>
                <a:gd name="T17" fmla="*/ 142 h 176"/>
                <a:gd name="T18" fmla="*/ 98 w 146"/>
                <a:gd name="T19" fmla="*/ 146 h 176"/>
                <a:gd name="T20" fmla="*/ 94 w 146"/>
                <a:gd name="T21" fmla="*/ 137 h 176"/>
                <a:gd name="T22" fmla="*/ 127 w 146"/>
                <a:gd name="T23" fmla="*/ 49 h 176"/>
                <a:gd name="T24" fmla="*/ 98 w 146"/>
                <a:gd name="T25" fmla="*/ 23 h 176"/>
                <a:gd name="T26" fmla="*/ 69 w 146"/>
                <a:gd name="T27" fmla="*/ 30 h 176"/>
                <a:gd name="T28" fmla="*/ 54 w 146"/>
                <a:gd name="T29" fmla="*/ 67 h 176"/>
                <a:gd name="T30" fmla="*/ 30 w 146"/>
                <a:gd name="T31" fmla="*/ 127 h 176"/>
                <a:gd name="T32" fmla="*/ 44 w 146"/>
                <a:gd name="T33" fmla="*/ 159 h 176"/>
                <a:gd name="T34" fmla="*/ 45 w 146"/>
                <a:gd name="T35" fmla="*/ 159 h 176"/>
                <a:gd name="T36" fmla="*/ 61 w 146"/>
                <a:gd name="T37" fmla="*/ 151 h 176"/>
                <a:gd name="T38" fmla="*/ 67 w 146"/>
                <a:gd name="T39" fmla="*/ 135 h 176"/>
                <a:gd name="T40" fmla="*/ 93 w 146"/>
                <a:gd name="T41" fmla="*/ 68 h 176"/>
                <a:gd name="T42" fmla="*/ 91 w 146"/>
                <a:gd name="T43" fmla="*/ 58 h 176"/>
                <a:gd name="T44" fmla="*/ 82 w 146"/>
                <a:gd name="T45" fmla="*/ 67 h 176"/>
                <a:gd name="T46" fmla="*/ 57 w 146"/>
                <a:gd name="T47" fmla="*/ 130 h 176"/>
                <a:gd name="T48" fmla="*/ 48 w 146"/>
                <a:gd name="T49" fmla="*/ 134 h 176"/>
                <a:gd name="T50" fmla="*/ 44 w 146"/>
                <a:gd name="T51" fmla="*/ 124 h 176"/>
                <a:gd name="T52" fmla="*/ 68 w 146"/>
                <a:gd name="T53" fmla="*/ 62 h 176"/>
                <a:gd name="T54" fmla="*/ 96 w 146"/>
                <a:gd name="T55" fmla="*/ 44 h 176"/>
                <a:gd name="T56" fmla="*/ 107 w 146"/>
                <a:gd name="T57" fmla="*/ 72 h 176"/>
                <a:gd name="T58" fmla="*/ 80 w 146"/>
                <a:gd name="T59" fmla="*/ 141 h 176"/>
                <a:gd name="T60" fmla="*/ 74 w 146"/>
                <a:gd name="T61" fmla="*/ 156 h 176"/>
                <a:gd name="T62" fmla="*/ 60 w 146"/>
                <a:gd name="T63" fmla="*/ 173 h 1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146" h="176">
                  <a:moveTo>
                    <a:pt x="60" y="173"/>
                  </a:moveTo>
                  <a:cubicBezTo>
                    <a:pt x="54" y="176"/>
                    <a:pt x="47" y="176"/>
                    <a:pt x="40" y="173"/>
                  </a:cubicBezTo>
                  <a:cubicBezTo>
                    <a:pt x="38" y="172"/>
                    <a:pt x="38" y="172"/>
                    <a:pt x="38" y="172"/>
                  </a:cubicBezTo>
                  <a:cubicBezTo>
                    <a:pt x="31" y="169"/>
                    <a:pt x="0" y="160"/>
                    <a:pt x="17" y="122"/>
                  </a:cubicBezTo>
                  <a:cubicBezTo>
                    <a:pt x="24" y="106"/>
                    <a:pt x="31" y="84"/>
                    <a:pt x="40" y="62"/>
                  </a:cubicBezTo>
                  <a:cubicBezTo>
                    <a:pt x="45" y="50"/>
                    <a:pt x="50" y="37"/>
                    <a:pt x="55" y="24"/>
                  </a:cubicBezTo>
                  <a:cubicBezTo>
                    <a:pt x="64" y="1"/>
                    <a:pt x="78" y="0"/>
                    <a:pt x="103" y="9"/>
                  </a:cubicBezTo>
                  <a:cubicBezTo>
                    <a:pt x="133" y="20"/>
                    <a:pt x="146" y="39"/>
                    <a:pt x="141" y="53"/>
                  </a:cubicBezTo>
                  <a:cubicBezTo>
                    <a:pt x="135" y="73"/>
                    <a:pt x="109" y="139"/>
                    <a:pt x="108" y="142"/>
                  </a:cubicBezTo>
                  <a:cubicBezTo>
                    <a:pt x="106" y="146"/>
                    <a:pt x="102" y="148"/>
                    <a:pt x="98" y="146"/>
                  </a:cubicBezTo>
                  <a:cubicBezTo>
                    <a:pt x="95" y="145"/>
                    <a:pt x="93" y="141"/>
                    <a:pt x="94" y="137"/>
                  </a:cubicBezTo>
                  <a:cubicBezTo>
                    <a:pt x="94" y="136"/>
                    <a:pt x="121" y="68"/>
                    <a:pt x="127" y="49"/>
                  </a:cubicBezTo>
                  <a:cubicBezTo>
                    <a:pt x="129" y="45"/>
                    <a:pt x="124" y="32"/>
                    <a:pt x="98" y="23"/>
                  </a:cubicBezTo>
                  <a:cubicBezTo>
                    <a:pt x="83" y="17"/>
                    <a:pt x="76" y="10"/>
                    <a:pt x="69" y="30"/>
                  </a:cubicBezTo>
                  <a:cubicBezTo>
                    <a:pt x="64" y="42"/>
                    <a:pt x="59" y="55"/>
                    <a:pt x="54" y="67"/>
                  </a:cubicBezTo>
                  <a:cubicBezTo>
                    <a:pt x="45" y="90"/>
                    <a:pt x="37" y="111"/>
                    <a:pt x="30" y="127"/>
                  </a:cubicBezTo>
                  <a:cubicBezTo>
                    <a:pt x="20" y="152"/>
                    <a:pt x="36" y="155"/>
                    <a:pt x="44" y="159"/>
                  </a:cubicBezTo>
                  <a:cubicBezTo>
                    <a:pt x="45" y="159"/>
                    <a:pt x="45" y="159"/>
                    <a:pt x="45" y="159"/>
                  </a:cubicBezTo>
                  <a:cubicBezTo>
                    <a:pt x="52" y="162"/>
                    <a:pt x="56" y="161"/>
                    <a:pt x="61" y="151"/>
                  </a:cubicBezTo>
                  <a:cubicBezTo>
                    <a:pt x="62" y="148"/>
                    <a:pt x="64" y="142"/>
                    <a:pt x="67" y="135"/>
                  </a:cubicBezTo>
                  <a:cubicBezTo>
                    <a:pt x="75" y="115"/>
                    <a:pt x="91" y="77"/>
                    <a:pt x="93" y="68"/>
                  </a:cubicBezTo>
                  <a:cubicBezTo>
                    <a:pt x="94" y="65"/>
                    <a:pt x="94" y="59"/>
                    <a:pt x="91" y="58"/>
                  </a:cubicBezTo>
                  <a:cubicBezTo>
                    <a:pt x="87" y="56"/>
                    <a:pt x="83" y="65"/>
                    <a:pt x="82" y="67"/>
                  </a:cubicBezTo>
                  <a:cubicBezTo>
                    <a:pt x="72" y="95"/>
                    <a:pt x="58" y="130"/>
                    <a:pt x="57" y="130"/>
                  </a:cubicBezTo>
                  <a:cubicBezTo>
                    <a:pt x="56" y="134"/>
                    <a:pt x="52" y="135"/>
                    <a:pt x="48" y="134"/>
                  </a:cubicBezTo>
                  <a:cubicBezTo>
                    <a:pt x="44" y="132"/>
                    <a:pt x="42" y="128"/>
                    <a:pt x="44" y="124"/>
                  </a:cubicBezTo>
                  <a:cubicBezTo>
                    <a:pt x="44" y="124"/>
                    <a:pt x="58" y="90"/>
                    <a:pt x="68" y="62"/>
                  </a:cubicBezTo>
                  <a:cubicBezTo>
                    <a:pt x="75" y="45"/>
                    <a:pt x="87" y="41"/>
                    <a:pt x="96" y="44"/>
                  </a:cubicBezTo>
                  <a:cubicBezTo>
                    <a:pt x="106" y="47"/>
                    <a:pt x="110" y="62"/>
                    <a:pt x="107" y="72"/>
                  </a:cubicBezTo>
                  <a:cubicBezTo>
                    <a:pt x="105" y="81"/>
                    <a:pt x="93" y="111"/>
                    <a:pt x="80" y="141"/>
                  </a:cubicBezTo>
                  <a:cubicBezTo>
                    <a:pt x="78" y="148"/>
                    <a:pt x="75" y="154"/>
                    <a:pt x="74" y="156"/>
                  </a:cubicBezTo>
                  <a:cubicBezTo>
                    <a:pt x="71" y="165"/>
                    <a:pt x="66" y="171"/>
                    <a:pt x="60" y="173"/>
                  </a:cubicBezTo>
                  <a:close/>
                </a:path>
              </a:pathLst>
            </a:custGeom>
            <a:solidFill>
              <a:srgbClr val="CCF2EA"/>
            </a:solid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sp>
          <p:nvSpPr>
            <p:cNvPr id="61" name="Freeform 9">
              <a:extLst>
                <a:ext uri="{FF2B5EF4-FFF2-40B4-BE49-F238E27FC236}">
                  <a16:creationId xmlns:a16="http://schemas.microsoft.com/office/drawing/2014/main" id="{5A0AB118-0E1C-45CA-94F5-2EC0A2930339}"/>
                </a:ext>
              </a:extLst>
            </p:cNvPr>
            <p:cNvSpPr>
              <a:spLocks noEditPoints="1"/>
            </p:cNvSpPr>
            <p:nvPr/>
          </p:nvSpPr>
          <p:spPr bwMode="auto">
            <a:xfrm>
              <a:off x="8445167" y="4763862"/>
              <a:ext cx="977061" cy="977061"/>
            </a:xfrm>
            <a:custGeom>
              <a:avLst/>
              <a:gdLst>
                <a:gd name="T0" fmla="*/ 122 w 243"/>
                <a:gd name="T1" fmla="*/ 0 h 243"/>
                <a:gd name="T2" fmla="*/ 0 w 243"/>
                <a:gd name="T3" fmla="*/ 121 h 243"/>
                <a:gd name="T4" fmla="*/ 122 w 243"/>
                <a:gd name="T5" fmla="*/ 243 h 243"/>
                <a:gd name="T6" fmla="*/ 243 w 243"/>
                <a:gd name="T7" fmla="*/ 121 h 243"/>
                <a:gd name="T8" fmla="*/ 122 w 243"/>
                <a:gd name="T9" fmla="*/ 0 h 243"/>
                <a:gd name="T10" fmla="*/ 154 w 243"/>
                <a:gd name="T11" fmla="*/ 121 h 243"/>
                <a:gd name="T12" fmla="*/ 133 w 243"/>
                <a:gd name="T13" fmla="*/ 121 h 243"/>
                <a:gd name="T14" fmla="*/ 133 w 243"/>
                <a:gd name="T15" fmla="*/ 196 h 243"/>
                <a:gd name="T16" fmla="*/ 102 w 243"/>
                <a:gd name="T17" fmla="*/ 196 h 243"/>
                <a:gd name="T18" fmla="*/ 102 w 243"/>
                <a:gd name="T19" fmla="*/ 121 h 243"/>
                <a:gd name="T20" fmla="*/ 87 w 243"/>
                <a:gd name="T21" fmla="*/ 121 h 243"/>
                <a:gd name="T22" fmla="*/ 87 w 243"/>
                <a:gd name="T23" fmla="*/ 94 h 243"/>
                <a:gd name="T24" fmla="*/ 102 w 243"/>
                <a:gd name="T25" fmla="*/ 94 h 243"/>
                <a:gd name="T26" fmla="*/ 102 w 243"/>
                <a:gd name="T27" fmla="*/ 77 h 243"/>
                <a:gd name="T28" fmla="*/ 133 w 243"/>
                <a:gd name="T29" fmla="*/ 46 h 243"/>
                <a:gd name="T30" fmla="*/ 156 w 243"/>
                <a:gd name="T31" fmla="*/ 46 h 243"/>
                <a:gd name="T32" fmla="*/ 156 w 243"/>
                <a:gd name="T33" fmla="*/ 72 h 243"/>
                <a:gd name="T34" fmla="*/ 140 w 243"/>
                <a:gd name="T35" fmla="*/ 72 h 243"/>
                <a:gd name="T36" fmla="*/ 133 w 243"/>
                <a:gd name="T37" fmla="*/ 79 h 243"/>
                <a:gd name="T38" fmla="*/ 133 w 243"/>
                <a:gd name="T39" fmla="*/ 94 h 243"/>
                <a:gd name="T40" fmla="*/ 157 w 243"/>
                <a:gd name="T41" fmla="*/ 94 h 243"/>
                <a:gd name="T42" fmla="*/ 154 w 243"/>
                <a:gd name="T43" fmla="*/ 121 h 2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243" h="243">
                  <a:moveTo>
                    <a:pt x="122" y="0"/>
                  </a:moveTo>
                  <a:cubicBezTo>
                    <a:pt x="55" y="0"/>
                    <a:pt x="0" y="54"/>
                    <a:pt x="0" y="121"/>
                  </a:cubicBezTo>
                  <a:cubicBezTo>
                    <a:pt x="0" y="188"/>
                    <a:pt x="55" y="243"/>
                    <a:pt x="122" y="243"/>
                  </a:cubicBezTo>
                  <a:cubicBezTo>
                    <a:pt x="189" y="243"/>
                    <a:pt x="243" y="188"/>
                    <a:pt x="243" y="121"/>
                  </a:cubicBezTo>
                  <a:cubicBezTo>
                    <a:pt x="243" y="54"/>
                    <a:pt x="189" y="0"/>
                    <a:pt x="122" y="0"/>
                  </a:cubicBezTo>
                  <a:close/>
                  <a:moveTo>
                    <a:pt x="154" y="121"/>
                  </a:moveTo>
                  <a:cubicBezTo>
                    <a:pt x="133" y="121"/>
                    <a:pt x="133" y="121"/>
                    <a:pt x="133" y="121"/>
                  </a:cubicBezTo>
                  <a:cubicBezTo>
                    <a:pt x="133" y="154"/>
                    <a:pt x="133" y="196"/>
                    <a:pt x="133" y="196"/>
                  </a:cubicBezTo>
                  <a:cubicBezTo>
                    <a:pt x="102" y="196"/>
                    <a:pt x="102" y="196"/>
                    <a:pt x="102" y="196"/>
                  </a:cubicBezTo>
                  <a:cubicBezTo>
                    <a:pt x="102" y="196"/>
                    <a:pt x="102" y="155"/>
                    <a:pt x="102" y="121"/>
                  </a:cubicBezTo>
                  <a:cubicBezTo>
                    <a:pt x="87" y="121"/>
                    <a:pt x="87" y="121"/>
                    <a:pt x="87" y="121"/>
                  </a:cubicBezTo>
                  <a:cubicBezTo>
                    <a:pt x="87" y="94"/>
                    <a:pt x="87" y="94"/>
                    <a:pt x="87" y="94"/>
                  </a:cubicBezTo>
                  <a:cubicBezTo>
                    <a:pt x="102" y="94"/>
                    <a:pt x="102" y="94"/>
                    <a:pt x="102" y="94"/>
                  </a:cubicBezTo>
                  <a:cubicBezTo>
                    <a:pt x="102" y="77"/>
                    <a:pt x="102" y="77"/>
                    <a:pt x="102" y="77"/>
                  </a:cubicBezTo>
                  <a:cubicBezTo>
                    <a:pt x="102" y="65"/>
                    <a:pt x="108" y="46"/>
                    <a:pt x="133" y="46"/>
                  </a:cubicBezTo>
                  <a:cubicBezTo>
                    <a:pt x="156" y="46"/>
                    <a:pt x="156" y="46"/>
                    <a:pt x="156" y="46"/>
                  </a:cubicBezTo>
                  <a:cubicBezTo>
                    <a:pt x="156" y="72"/>
                    <a:pt x="156" y="72"/>
                    <a:pt x="156" y="72"/>
                  </a:cubicBezTo>
                  <a:cubicBezTo>
                    <a:pt x="156" y="72"/>
                    <a:pt x="142" y="72"/>
                    <a:pt x="140" y="72"/>
                  </a:cubicBezTo>
                  <a:cubicBezTo>
                    <a:pt x="137" y="72"/>
                    <a:pt x="133" y="73"/>
                    <a:pt x="133" y="79"/>
                  </a:cubicBezTo>
                  <a:cubicBezTo>
                    <a:pt x="133" y="94"/>
                    <a:pt x="133" y="94"/>
                    <a:pt x="133" y="94"/>
                  </a:cubicBezTo>
                  <a:cubicBezTo>
                    <a:pt x="157" y="94"/>
                    <a:pt x="157" y="94"/>
                    <a:pt x="157" y="94"/>
                  </a:cubicBezTo>
                  <a:lnTo>
                    <a:pt x="154" y="121"/>
                  </a:lnTo>
                  <a:close/>
                </a:path>
              </a:pathLst>
            </a:custGeom>
            <a:solidFill>
              <a:srgbClr val="CCF2EA"/>
            </a:solid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sp>
          <p:nvSpPr>
            <p:cNvPr id="62" name="Freeform 36">
              <a:extLst>
                <a:ext uri="{FF2B5EF4-FFF2-40B4-BE49-F238E27FC236}">
                  <a16:creationId xmlns:a16="http://schemas.microsoft.com/office/drawing/2014/main" id="{FFC0CA48-762F-43F3-9673-4228BE170D7A}"/>
                </a:ext>
              </a:extLst>
            </p:cNvPr>
            <p:cNvSpPr/>
            <p:nvPr/>
          </p:nvSpPr>
          <p:spPr bwMode="auto">
            <a:xfrm>
              <a:off x="10218184" y="2794520"/>
              <a:ext cx="566148" cy="751820"/>
            </a:xfrm>
            <a:custGeom>
              <a:avLst/>
              <a:gdLst>
                <a:gd name="T0" fmla="*/ 3 w 141"/>
                <a:gd name="T1" fmla="*/ 157 h 187"/>
                <a:gd name="T2" fmla="*/ 3 w 141"/>
                <a:gd name="T3" fmla="*/ 155 h 187"/>
                <a:gd name="T4" fmla="*/ 36 w 141"/>
                <a:gd name="T5" fmla="*/ 131 h 187"/>
                <a:gd name="T6" fmla="*/ 38 w 141"/>
                <a:gd name="T7" fmla="*/ 130 h 187"/>
                <a:gd name="T8" fmla="*/ 60 w 141"/>
                <a:gd name="T9" fmla="*/ 139 h 187"/>
                <a:gd name="T10" fmla="*/ 87 w 141"/>
                <a:gd name="T11" fmla="*/ 105 h 187"/>
                <a:gd name="T12" fmla="*/ 99 w 141"/>
                <a:gd name="T13" fmla="*/ 65 h 187"/>
                <a:gd name="T14" fmla="*/ 79 w 141"/>
                <a:gd name="T15" fmla="*/ 50 h 187"/>
                <a:gd name="T16" fmla="*/ 80 w 141"/>
                <a:gd name="T17" fmla="*/ 10 h 187"/>
                <a:gd name="T18" fmla="*/ 82 w 141"/>
                <a:gd name="T19" fmla="*/ 8 h 187"/>
                <a:gd name="T20" fmla="*/ 96 w 141"/>
                <a:gd name="T21" fmla="*/ 0 h 187"/>
                <a:gd name="T22" fmla="*/ 100 w 141"/>
                <a:gd name="T23" fmla="*/ 1 h 187"/>
                <a:gd name="T24" fmla="*/ 123 w 141"/>
                <a:gd name="T25" fmla="*/ 15 h 187"/>
                <a:gd name="T26" fmla="*/ 113 w 141"/>
                <a:gd name="T27" fmla="*/ 123 h 187"/>
                <a:gd name="T28" fmla="*/ 32 w 141"/>
                <a:gd name="T29" fmla="*/ 187 h 187"/>
                <a:gd name="T30" fmla="*/ 32 w 141"/>
                <a:gd name="T31" fmla="*/ 187 h 187"/>
                <a:gd name="T32" fmla="*/ 31 w 141"/>
                <a:gd name="T33" fmla="*/ 187 h 187"/>
                <a:gd name="T34" fmla="*/ 7 w 141"/>
                <a:gd name="T35" fmla="*/ 176 h 187"/>
                <a:gd name="T36" fmla="*/ 3 w 141"/>
                <a:gd name="T37" fmla="*/ 157 h 1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41" h="187">
                  <a:moveTo>
                    <a:pt x="3" y="157"/>
                  </a:moveTo>
                  <a:cubicBezTo>
                    <a:pt x="3" y="155"/>
                    <a:pt x="3" y="155"/>
                    <a:pt x="3" y="155"/>
                  </a:cubicBezTo>
                  <a:cubicBezTo>
                    <a:pt x="4" y="148"/>
                    <a:pt x="33" y="131"/>
                    <a:pt x="36" y="131"/>
                  </a:cubicBezTo>
                  <a:cubicBezTo>
                    <a:pt x="38" y="130"/>
                    <a:pt x="38" y="130"/>
                    <a:pt x="38" y="130"/>
                  </a:cubicBezTo>
                  <a:cubicBezTo>
                    <a:pt x="42" y="130"/>
                    <a:pt x="48" y="133"/>
                    <a:pt x="60" y="139"/>
                  </a:cubicBezTo>
                  <a:cubicBezTo>
                    <a:pt x="70" y="132"/>
                    <a:pt x="82" y="114"/>
                    <a:pt x="87" y="105"/>
                  </a:cubicBezTo>
                  <a:cubicBezTo>
                    <a:pt x="92" y="94"/>
                    <a:pt x="99" y="77"/>
                    <a:pt x="99" y="65"/>
                  </a:cubicBezTo>
                  <a:cubicBezTo>
                    <a:pt x="86" y="58"/>
                    <a:pt x="80" y="55"/>
                    <a:pt x="79" y="50"/>
                  </a:cubicBezTo>
                  <a:cubicBezTo>
                    <a:pt x="78" y="48"/>
                    <a:pt x="76" y="14"/>
                    <a:pt x="80" y="10"/>
                  </a:cubicBezTo>
                  <a:cubicBezTo>
                    <a:pt x="82" y="8"/>
                    <a:pt x="82" y="8"/>
                    <a:pt x="82" y="8"/>
                  </a:cubicBezTo>
                  <a:cubicBezTo>
                    <a:pt x="85" y="5"/>
                    <a:pt x="89" y="0"/>
                    <a:pt x="96" y="0"/>
                  </a:cubicBezTo>
                  <a:cubicBezTo>
                    <a:pt x="97" y="0"/>
                    <a:pt x="99" y="0"/>
                    <a:pt x="100" y="1"/>
                  </a:cubicBezTo>
                  <a:cubicBezTo>
                    <a:pt x="105" y="2"/>
                    <a:pt x="117" y="7"/>
                    <a:pt x="123" y="15"/>
                  </a:cubicBezTo>
                  <a:cubicBezTo>
                    <a:pt x="127" y="20"/>
                    <a:pt x="141" y="70"/>
                    <a:pt x="113" y="123"/>
                  </a:cubicBezTo>
                  <a:cubicBezTo>
                    <a:pt x="85" y="174"/>
                    <a:pt x="39" y="187"/>
                    <a:pt x="32" y="187"/>
                  </a:cubicBezTo>
                  <a:cubicBezTo>
                    <a:pt x="32" y="187"/>
                    <a:pt x="32" y="187"/>
                    <a:pt x="32" y="187"/>
                  </a:cubicBezTo>
                  <a:cubicBezTo>
                    <a:pt x="31" y="187"/>
                    <a:pt x="31" y="187"/>
                    <a:pt x="31" y="187"/>
                  </a:cubicBezTo>
                  <a:cubicBezTo>
                    <a:pt x="21" y="186"/>
                    <a:pt x="11" y="179"/>
                    <a:pt x="7" y="176"/>
                  </a:cubicBezTo>
                  <a:cubicBezTo>
                    <a:pt x="0" y="171"/>
                    <a:pt x="2" y="162"/>
                    <a:pt x="3" y="157"/>
                  </a:cubicBezTo>
                  <a:close/>
                </a:path>
              </a:pathLst>
            </a:custGeom>
            <a:solidFill>
              <a:srgbClr val="CCF2EA"/>
            </a:solid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sp>
          <p:nvSpPr>
            <p:cNvPr id="63" name="Freeform 38">
              <a:extLst>
                <a:ext uri="{FF2B5EF4-FFF2-40B4-BE49-F238E27FC236}">
                  <a16:creationId xmlns:a16="http://schemas.microsoft.com/office/drawing/2014/main" id="{F028A5C9-8FD3-4F51-9915-47C5D9D0BB09}"/>
                </a:ext>
              </a:extLst>
            </p:cNvPr>
            <p:cNvSpPr>
              <a:spLocks noEditPoints="1"/>
            </p:cNvSpPr>
            <p:nvPr/>
          </p:nvSpPr>
          <p:spPr bwMode="auto">
            <a:xfrm>
              <a:off x="8477128" y="3316534"/>
              <a:ext cx="783780" cy="795954"/>
            </a:xfrm>
            <a:custGeom>
              <a:avLst/>
              <a:gdLst>
                <a:gd name="T0" fmla="*/ 190 w 195"/>
                <a:gd name="T1" fmla="*/ 120 h 198"/>
                <a:gd name="T2" fmla="*/ 192 w 195"/>
                <a:gd name="T3" fmla="*/ 100 h 198"/>
                <a:gd name="T4" fmla="*/ 99 w 195"/>
                <a:gd name="T5" fmla="*/ 7 h 198"/>
                <a:gd name="T6" fmla="*/ 83 w 195"/>
                <a:gd name="T7" fmla="*/ 8 h 198"/>
                <a:gd name="T8" fmla="*/ 54 w 195"/>
                <a:gd name="T9" fmla="*/ 0 h 198"/>
                <a:gd name="T10" fmla="*/ 0 w 195"/>
                <a:gd name="T11" fmla="*/ 54 h 198"/>
                <a:gd name="T12" fmla="*/ 7 w 195"/>
                <a:gd name="T13" fmla="*/ 81 h 198"/>
                <a:gd name="T14" fmla="*/ 5 w 195"/>
                <a:gd name="T15" fmla="*/ 100 h 198"/>
                <a:gd name="T16" fmla="*/ 99 w 195"/>
                <a:gd name="T17" fmla="*/ 193 h 198"/>
                <a:gd name="T18" fmla="*/ 116 w 195"/>
                <a:gd name="T19" fmla="*/ 192 h 198"/>
                <a:gd name="T20" fmla="*/ 141 w 195"/>
                <a:gd name="T21" fmla="*/ 198 h 198"/>
                <a:gd name="T22" fmla="*/ 195 w 195"/>
                <a:gd name="T23" fmla="*/ 144 h 198"/>
                <a:gd name="T24" fmla="*/ 190 w 195"/>
                <a:gd name="T25" fmla="*/ 120 h 198"/>
                <a:gd name="T26" fmla="*/ 146 w 195"/>
                <a:gd name="T27" fmla="*/ 145 h 198"/>
                <a:gd name="T28" fmla="*/ 127 w 195"/>
                <a:gd name="T29" fmla="*/ 159 h 198"/>
                <a:gd name="T30" fmla="*/ 98 w 195"/>
                <a:gd name="T31" fmla="*/ 164 h 198"/>
                <a:gd name="T32" fmla="*/ 65 w 195"/>
                <a:gd name="T33" fmla="*/ 157 h 198"/>
                <a:gd name="T34" fmla="*/ 49 w 195"/>
                <a:gd name="T35" fmla="*/ 144 h 198"/>
                <a:gd name="T36" fmla="*/ 44 w 195"/>
                <a:gd name="T37" fmla="*/ 127 h 198"/>
                <a:gd name="T38" fmla="*/ 47 w 195"/>
                <a:gd name="T39" fmla="*/ 118 h 198"/>
                <a:gd name="T40" fmla="*/ 57 w 195"/>
                <a:gd name="T41" fmla="*/ 114 h 198"/>
                <a:gd name="T42" fmla="*/ 65 w 195"/>
                <a:gd name="T43" fmla="*/ 117 h 198"/>
                <a:gd name="T44" fmla="*/ 71 w 195"/>
                <a:gd name="T45" fmla="*/ 125 h 198"/>
                <a:gd name="T46" fmla="*/ 76 w 195"/>
                <a:gd name="T47" fmla="*/ 135 h 198"/>
                <a:gd name="T48" fmla="*/ 84 w 195"/>
                <a:gd name="T49" fmla="*/ 141 h 198"/>
                <a:gd name="T50" fmla="*/ 98 w 195"/>
                <a:gd name="T51" fmla="*/ 143 h 198"/>
                <a:gd name="T52" fmla="*/ 116 w 195"/>
                <a:gd name="T53" fmla="*/ 138 h 198"/>
                <a:gd name="T54" fmla="*/ 123 w 195"/>
                <a:gd name="T55" fmla="*/ 127 h 198"/>
                <a:gd name="T56" fmla="*/ 120 w 195"/>
                <a:gd name="T57" fmla="*/ 118 h 198"/>
                <a:gd name="T58" fmla="*/ 110 w 195"/>
                <a:gd name="T59" fmla="*/ 112 h 198"/>
                <a:gd name="T60" fmla="*/ 93 w 195"/>
                <a:gd name="T61" fmla="*/ 108 h 198"/>
                <a:gd name="T62" fmla="*/ 68 w 195"/>
                <a:gd name="T63" fmla="*/ 101 h 198"/>
                <a:gd name="T64" fmla="*/ 52 w 195"/>
                <a:gd name="T65" fmla="*/ 89 h 198"/>
                <a:gd name="T66" fmla="*/ 46 w 195"/>
                <a:gd name="T67" fmla="*/ 70 h 198"/>
                <a:gd name="T68" fmla="*/ 52 w 195"/>
                <a:gd name="T69" fmla="*/ 51 h 198"/>
                <a:gd name="T70" fmla="*/ 71 w 195"/>
                <a:gd name="T71" fmla="*/ 39 h 198"/>
                <a:gd name="T72" fmla="*/ 98 w 195"/>
                <a:gd name="T73" fmla="*/ 35 h 198"/>
                <a:gd name="T74" fmla="*/ 120 w 195"/>
                <a:gd name="T75" fmla="*/ 37 h 198"/>
                <a:gd name="T76" fmla="*/ 135 w 195"/>
                <a:gd name="T77" fmla="*/ 45 h 198"/>
                <a:gd name="T78" fmla="*/ 144 w 195"/>
                <a:gd name="T79" fmla="*/ 55 h 198"/>
                <a:gd name="T80" fmla="*/ 147 w 195"/>
                <a:gd name="T81" fmla="*/ 66 h 198"/>
                <a:gd name="T82" fmla="*/ 143 w 195"/>
                <a:gd name="T83" fmla="*/ 75 h 198"/>
                <a:gd name="T84" fmla="*/ 134 w 195"/>
                <a:gd name="T85" fmla="*/ 79 h 198"/>
                <a:gd name="T86" fmla="*/ 126 w 195"/>
                <a:gd name="T87" fmla="*/ 76 h 198"/>
                <a:gd name="T88" fmla="*/ 120 w 195"/>
                <a:gd name="T89" fmla="*/ 69 h 198"/>
                <a:gd name="T90" fmla="*/ 112 w 195"/>
                <a:gd name="T91" fmla="*/ 59 h 198"/>
                <a:gd name="T92" fmla="*/ 96 w 195"/>
                <a:gd name="T93" fmla="*/ 55 h 198"/>
                <a:gd name="T94" fmla="*/ 80 w 195"/>
                <a:gd name="T95" fmla="*/ 59 h 198"/>
                <a:gd name="T96" fmla="*/ 74 w 195"/>
                <a:gd name="T97" fmla="*/ 68 h 198"/>
                <a:gd name="T98" fmla="*/ 76 w 195"/>
                <a:gd name="T99" fmla="*/ 73 h 198"/>
                <a:gd name="T100" fmla="*/ 82 w 195"/>
                <a:gd name="T101" fmla="*/ 78 h 198"/>
                <a:gd name="T102" fmla="*/ 89 w 195"/>
                <a:gd name="T103" fmla="*/ 81 h 198"/>
                <a:gd name="T104" fmla="*/ 102 w 195"/>
                <a:gd name="T105" fmla="*/ 84 h 198"/>
                <a:gd name="T106" fmla="*/ 123 w 195"/>
                <a:gd name="T107" fmla="*/ 89 h 198"/>
                <a:gd name="T108" fmla="*/ 139 w 195"/>
                <a:gd name="T109" fmla="*/ 96 h 198"/>
                <a:gd name="T110" fmla="*/ 149 w 195"/>
                <a:gd name="T111" fmla="*/ 108 h 198"/>
                <a:gd name="T112" fmla="*/ 153 w 195"/>
                <a:gd name="T113" fmla="*/ 124 h 198"/>
                <a:gd name="T114" fmla="*/ 146 w 195"/>
                <a:gd name="T115" fmla="*/ 145 h 1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195" h="198">
                  <a:moveTo>
                    <a:pt x="190" y="120"/>
                  </a:moveTo>
                  <a:cubicBezTo>
                    <a:pt x="191" y="114"/>
                    <a:pt x="192" y="107"/>
                    <a:pt x="192" y="100"/>
                  </a:cubicBezTo>
                  <a:cubicBezTo>
                    <a:pt x="192" y="49"/>
                    <a:pt x="150" y="7"/>
                    <a:pt x="99" y="7"/>
                  </a:cubicBezTo>
                  <a:cubicBezTo>
                    <a:pt x="93" y="7"/>
                    <a:pt x="88" y="7"/>
                    <a:pt x="83" y="8"/>
                  </a:cubicBezTo>
                  <a:cubicBezTo>
                    <a:pt x="74" y="3"/>
                    <a:pt x="64" y="0"/>
                    <a:pt x="54" y="0"/>
                  </a:cubicBezTo>
                  <a:cubicBezTo>
                    <a:pt x="24" y="0"/>
                    <a:pt x="0" y="24"/>
                    <a:pt x="0" y="54"/>
                  </a:cubicBezTo>
                  <a:cubicBezTo>
                    <a:pt x="0" y="64"/>
                    <a:pt x="2" y="73"/>
                    <a:pt x="7" y="81"/>
                  </a:cubicBezTo>
                  <a:cubicBezTo>
                    <a:pt x="6" y="87"/>
                    <a:pt x="5" y="94"/>
                    <a:pt x="5" y="100"/>
                  </a:cubicBezTo>
                  <a:cubicBezTo>
                    <a:pt x="5" y="152"/>
                    <a:pt x="47" y="193"/>
                    <a:pt x="99" y="193"/>
                  </a:cubicBezTo>
                  <a:cubicBezTo>
                    <a:pt x="104" y="193"/>
                    <a:pt x="110" y="193"/>
                    <a:pt x="116" y="192"/>
                  </a:cubicBezTo>
                  <a:cubicBezTo>
                    <a:pt x="123" y="196"/>
                    <a:pt x="132" y="198"/>
                    <a:pt x="141" y="198"/>
                  </a:cubicBezTo>
                  <a:cubicBezTo>
                    <a:pt x="171" y="198"/>
                    <a:pt x="195" y="174"/>
                    <a:pt x="195" y="144"/>
                  </a:cubicBezTo>
                  <a:cubicBezTo>
                    <a:pt x="195" y="136"/>
                    <a:pt x="193" y="127"/>
                    <a:pt x="190" y="120"/>
                  </a:cubicBezTo>
                  <a:close/>
                  <a:moveTo>
                    <a:pt x="146" y="145"/>
                  </a:moveTo>
                  <a:cubicBezTo>
                    <a:pt x="142" y="151"/>
                    <a:pt x="136" y="156"/>
                    <a:pt x="127" y="159"/>
                  </a:cubicBezTo>
                  <a:cubicBezTo>
                    <a:pt x="119" y="163"/>
                    <a:pt x="109" y="164"/>
                    <a:pt x="98" y="164"/>
                  </a:cubicBezTo>
                  <a:cubicBezTo>
                    <a:pt x="85" y="164"/>
                    <a:pt x="74" y="162"/>
                    <a:pt x="65" y="157"/>
                  </a:cubicBezTo>
                  <a:cubicBezTo>
                    <a:pt x="59" y="154"/>
                    <a:pt x="53" y="149"/>
                    <a:pt x="49" y="144"/>
                  </a:cubicBezTo>
                  <a:cubicBezTo>
                    <a:pt x="46" y="138"/>
                    <a:pt x="44" y="132"/>
                    <a:pt x="44" y="127"/>
                  </a:cubicBezTo>
                  <a:cubicBezTo>
                    <a:pt x="44" y="123"/>
                    <a:pt x="45" y="120"/>
                    <a:pt x="47" y="118"/>
                  </a:cubicBezTo>
                  <a:cubicBezTo>
                    <a:pt x="50" y="116"/>
                    <a:pt x="53" y="114"/>
                    <a:pt x="57" y="114"/>
                  </a:cubicBezTo>
                  <a:cubicBezTo>
                    <a:pt x="60" y="114"/>
                    <a:pt x="63" y="115"/>
                    <a:pt x="65" y="117"/>
                  </a:cubicBezTo>
                  <a:cubicBezTo>
                    <a:pt x="68" y="119"/>
                    <a:pt x="69" y="122"/>
                    <a:pt x="71" y="125"/>
                  </a:cubicBezTo>
                  <a:cubicBezTo>
                    <a:pt x="72" y="129"/>
                    <a:pt x="74" y="132"/>
                    <a:pt x="76" y="135"/>
                  </a:cubicBezTo>
                  <a:cubicBezTo>
                    <a:pt x="78" y="137"/>
                    <a:pt x="81" y="139"/>
                    <a:pt x="84" y="141"/>
                  </a:cubicBezTo>
                  <a:cubicBezTo>
                    <a:pt x="87" y="142"/>
                    <a:pt x="92" y="143"/>
                    <a:pt x="98" y="143"/>
                  </a:cubicBezTo>
                  <a:cubicBezTo>
                    <a:pt x="105" y="143"/>
                    <a:pt x="112" y="142"/>
                    <a:pt x="116" y="138"/>
                  </a:cubicBezTo>
                  <a:cubicBezTo>
                    <a:pt x="121" y="135"/>
                    <a:pt x="123" y="131"/>
                    <a:pt x="123" y="127"/>
                  </a:cubicBezTo>
                  <a:cubicBezTo>
                    <a:pt x="123" y="123"/>
                    <a:pt x="122" y="120"/>
                    <a:pt x="120" y="118"/>
                  </a:cubicBezTo>
                  <a:cubicBezTo>
                    <a:pt x="117" y="115"/>
                    <a:pt x="114" y="114"/>
                    <a:pt x="110" y="112"/>
                  </a:cubicBezTo>
                  <a:cubicBezTo>
                    <a:pt x="105" y="111"/>
                    <a:pt x="100" y="110"/>
                    <a:pt x="93" y="108"/>
                  </a:cubicBezTo>
                  <a:cubicBezTo>
                    <a:pt x="83" y="106"/>
                    <a:pt x="75" y="104"/>
                    <a:pt x="68" y="101"/>
                  </a:cubicBezTo>
                  <a:cubicBezTo>
                    <a:pt x="61" y="98"/>
                    <a:pt x="56" y="94"/>
                    <a:pt x="52" y="89"/>
                  </a:cubicBezTo>
                  <a:cubicBezTo>
                    <a:pt x="48" y="84"/>
                    <a:pt x="46" y="78"/>
                    <a:pt x="46" y="70"/>
                  </a:cubicBezTo>
                  <a:cubicBezTo>
                    <a:pt x="46" y="63"/>
                    <a:pt x="48" y="57"/>
                    <a:pt x="52" y="51"/>
                  </a:cubicBezTo>
                  <a:cubicBezTo>
                    <a:pt x="57" y="46"/>
                    <a:pt x="63" y="42"/>
                    <a:pt x="71" y="39"/>
                  </a:cubicBezTo>
                  <a:cubicBezTo>
                    <a:pt x="78" y="36"/>
                    <a:pt x="87" y="35"/>
                    <a:pt x="98" y="35"/>
                  </a:cubicBezTo>
                  <a:cubicBezTo>
                    <a:pt x="106" y="35"/>
                    <a:pt x="114" y="35"/>
                    <a:pt x="120" y="37"/>
                  </a:cubicBezTo>
                  <a:cubicBezTo>
                    <a:pt x="126" y="39"/>
                    <a:pt x="131" y="42"/>
                    <a:pt x="135" y="45"/>
                  </a:cubicBezTo>
                  <a:cubicBezTo>
                    <a:pt x="139" y="48"/>
                    <a:pt x="142" y="52"/>
                    <a:pt x="144" y="55"/>
                  </a:cubicBezTo>
                  <a:cubicBezTo>
                    <a:pt x="146" y="59"/>
                    <a:pt x="147" y="62"/>
                    <a:pt x="147" y="66"/>
                  </a:cubicBezTo>
                  <a:cubicBezTo>
                    <a:pt x="147" y="69"/>
                    <a:pt x="146" y="72"/>
                    <a:pt x="143" y="75"/>
                  </a:cubicBezTo>
                  <a:cubicBezTo>
                    <a:pt x="141" y="78"/>
                    <a:pt x="137" y="79"/>
                    <a:pt x="134" y="79"/>
                  </a:cubicBezTo>
                  <a:cubicBezTo>
                    <a:pt x="130" y="79"/>
                    <a:pt x="128" y="78"/>
                    <a:pt x="126" y="76"/>
                  </a:cubicBezTo>
                  <a:cubicBezTo>
                    <a:pt x="124" y="75"/>
                    <a:pt x="122" y="72"/>
                    <a:pt x="120" y="69"/>
                  </a:cubicBezTo>
                  <a:cubicBezTo>
                    <a:pt x="118" y="65"/>
                    <a:pt x="115" y="61"/>
                    <a:pt x="112" y="59"/>
                  </a:cubicBezTo>
                  <a:cubicBezTo>
                    <a:pt x="109" y="56"/>
                    <a:pt x="103" y="55"/>
                    <a:pt x="96" y="55"/>
                  </a:cubicBezTo>
                  <a:cubicBezTo>
                    <a:pt x="89" y="55"/>
                    <a:pt x="84" y="56"/>
                    <a:pt x="80" y="59"/>
                  </a:cubicBezTo>
                  <a:cubicBezTo>
                    <a:pt x="76" y="62"/>
                    <a:pt x="74" y="65"/>
                    <a:pt x="74" y="68"/>
                  </a:cubicBezTo>
                  <a:cubicBezTo>
                    <a:pt x="74" y="70"/>
                    <a:pt x="75" y="72"/>
                    <a:pt x="76" y="73"/>
                  </a:cubicBezTo>
                  <a:cubicBezTo>
                    <a:pt x="77" y="75"/>
                    <a:pt x="79" y="76"/>
                    <a:pt x="82" y="78"/>
                  </a:cubicBezTo>
                  <a:cubicBezTo>
                    <a:pt x="84" y="79"/>
                    <a:pt x="87" y="80"/>
                    <a:pt x="89" y="81"/>
                  </a:cubicBezTo>
                  <a:cubicBezTo>
                    <a:pt x="92" y="81"/>
                    <a:pt x="96" y="82"/>
                    <a:pt x="102" y="84"/>
                  </a:cubicBezTo>
                  <a:cubicBezTo>
                    <a:pt x="110" y="85"/>
                    <a:pt x="117" y="87"/>
                    <a:pt x="123" y="89"/>
                  </a:cubicBezTo>
                  <a:cubicBezTo>
                    <a:pt x="129" y="91"/>
                    <a:pt x="134" y="94"/>
                    <a:pt x="139" y="96"/>
                  </a:cubicBezTo>
                  <a:cubicBezTo>
                    <a:pt x="143" y="99"/>
                    <a:pt x="147" y="103"/>
                    <a:pt x="149" y="108"/>
                  </a:cubicBezTo>
                  <a:cubicBezTo>
                    <a:pt x="152" y="112"/>
                    <a:pt x="153" y="118"/>
                    <a:pt x="153" y="124"/>
                  </a:cubicBezTo>
                  <a:cubicBezTo>
                    <a:pt x="153" y="132"/>
                    <a:pt x="151" y="139"/>
                    <a:pt x="146" y="145"/>
                  </a:cubicBezTo>
                  <a:close/>
                </a:path>
              </a:pathLst>
            </a:custGeom>
            <a:solidFill>
              <a:srgbClr val="CCF2EA"/>
            </a:solid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sp>
          <p:nvSpPr>
            <p:cNvPr id="64" name="Freeform 44">
              <a:extLst>
                <a:ext uri="{FF2B5EF4-FFF2-40B4-BE49-F238E27FC236}">
                  <a16:creationId xmlns:a16="http://schemas.microsoft.com/office/drawing/2014/main" id="{AFEC5836-857A-45F2-9FDE-DB792785F2FD}"/>
                </a:ext>
              </a:extLst>
            </p:cNvPr>
            <p:cNvSpPr>
              <a:spLocks noEditPoints="1"/>
            </p:cNvSpPr>
            <p:nvPr/>
          </p:nvSpPr>
          <p:spPr bwMode="auto">
            <a:xfrm>
              <a:off x="7294610" y="2211632"/>
              <a:ext cx="776170" cy="779214"/>
            </a:xfrm>
            <a:custGeom>
              <a:avLst/>
              <a:gdLst>
                <a:gd name="T0" fmla="*/ 192 w 193"/>
                <a:gd name="T1" fmla="*/ 81 h 194"/>
                <a:gd name="T2" fmla="*/ 191 w 193"/>
                <a:gd name="T3" fmla="*/ 77 h 194"/>
                <a:gd name="T4" fmla="*/ 188 w 193"/>
                <a:gd name="T5" fmla="*/ 75 h 194"/>
                <a:gd name="T6" fmla="*/ 162 w 193"/>
                <a:gd name="T7" fmla="*/ 71 h 194"/>
                <a:gd name="T8" fmla="*/ 157 w 193"/>
                <a:gd name="T9" fmla="*/ 54 h 194"/>
                <a:gd name="T10" fmla="*/ 151 w 193"/>
                <a:gd name="T11" fmla="*/ 34 h 194"/>
                <a:gd name="T12" fmla="*/ 104 w 193"/>
                <a:gd name="T13" fmla="*/ 0 h 194"/>
                <a:gd name="T14" fmla="*/ 61 w 193"/>
                <a:gd name="T15" fmla="*/ 0 h 194"/>
                <a:gd name="T16" fmla="*/ 0 w 193"/>
                <a:gd name="T17" fmla="*/ 61 h 194"/>
                <a:gd name="T18" fmla="*/ 0 w 193"/>
                <a:gd name="T19" fmla="*/ 133 h 194"/>
                <a:gd name="T20" fmla="*/ 61 w 193"/>
                <a:gd name="T21" fmla="*/ 194 h 194"/>
                <a:gd name="T22" fmla="*/ 131 w 193"/>
                <a:gd name="T23" fmla="*/ 194 h 194"/>
                <a:gd name="T24" fmla="*/ 192 w 193"/>
                <a:gd name="T25" fmla="*/ 133 h 194"/>
                <a:gd name="T26" fmla="*/ 193 w 193"/>
                <a:gd name="T27" fmla="*/ 83 h 194"/>
                <a:gd name="T28" fmla="*/ 192 w 193"/>
                <a:gd name="T29" fmla="*/ 81 h 194"/>
                <a:gd name="T30" fmla="*/ 62 w 193"/>
                <a:gd name="T31" fmla="*/ 50 h 194"/>
                <a:gd name="T32" fmla="*/ 96 w 193"/>
                <a:gd name="T33" fmla="*/ 50 h 194"/>
                <a:gd name="T34" fmla="*/ 108 w 193"/>
                <a:gd name="T35" fmla="*/ 62 h 194"/>
                <a:gd name="T36" fmla="*/ 96 w 193"/>
                <a:gd name="T37" fmla="*/ 73 h 194"/>
                <a:gd name="T38" fmla="*/ 62 w 193"/>
                <a:gd name="T39" fmla="*/ 73 h 194"/>
                <a:gd name="T40" fmla="*/ 50 w 193"/>
                <a:gd name="T41" fmla="*/ 62 h 194"/>
                <a:gd name="T42" fmla="*/ 62 w 193"/>
                <a:gd name="T43" fmla="*/ 50 h 194"/>
                <a:gd name="T44" fmla="*/ 131 w 193"/>
                <a:gd name="T45" fmla="*/ 143 h 194"/>
                <a:gd name="T46" fmla="*/ 62 w 193"/>
                <a:gd name="T47" fmla="*/ 143 h 194"/>
                <a:gd name="T48" fmla="*/ 50 w 193"/>
                <a:gd name="T49" fmla="*/ 132 h 194"/>
                <a:gd name="T50" fmla="*/ 62 w 193"/>
                <a:gd name="T51" fmla="*/ 120 h 194"/>
                <a:gd name="T52" fmla="*/ 131 w 193"/>
                <a:gd name="T53" fmla="*/ 120 h 194"/>
                <a:gd name="T54" fmla="*/ 142 w 193"/>
                <a:gd name="T55" fmla="*/ 132 h 194"/>
                <a:gd name="T56" fmla="*/ 131 w 193"/>
                <a:gd name="T57" fmla="*/ 143 h 1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193" h="194">
                  <a:moveTo>
                    <a:pt x="192" y="81"/>
                  </a:moveTo>
                  <a:cubicBezTo>
                    <a:pt x="191" y="77"/>
                    <a:pt x="191" y="77"/>
                    <a:pt x="191" y="77"/>
                  </a:cubicBezTo>
                  <a:cubicBezTo>
                    <a:pt x="188" y="75"/>
                    <a:pt x="188" y="75"/>
                    <a:pt x="188" y="75"/>
                  </a:cubicBezTo>
                  <a:cubicBezTo>
                    <a:pt x="184" y="72"/>
                    <a:pt x="166" y="75"/>
                    <a:pt x="162" y="71"/>
                  </a:cubicBezTo>
                  <a:cubicBezTo>
                    <a:pt x="158" y="68"/>
                    <a:pt x="158" y="62"/>
                    <a:pt x="157" y="54"/>
                  </a:cubicBezTo>
                  <a:cubicBezTo>
                    <a:pt x="155" y="39"/>
                    <a:pt x="153" y="39"/>
                    <a:pt x="151" y="34"/>
                  </a:cubicBezTo>
                  <a:cubicBezTo>
                    <a:pt x="143" y="16"/>
                    <a:pt x="120" y="2"/>
                    <a:pt x="104" y="0"/>
                  </a:cubicBezTo>
                  <a:cubicBezTo>
                    <a:pt x="61" y="0"/>
                    <a:pt x="61" y="0"/>
                    <a:pt x="61" y="0"/>
                  </a:cubicBezTo>
                  <a:cubicBezTo>
                    <a:pt x="28" y="0"/>
                    <a:pt x="0" y="28"/>
                    <a:pt x="0" y="61"/>
                  </a:cubicBezTo>
                  <a:cubicBezTo>
                    <a:pt x="0" y="133"/>
                    <a:pt x="0" y="133"/>
                    <a:pt x="0" y="133"/>
                  </a:cubicBezTo>
                  <a:cubicBezTo>
                    <a:pt x="0" y="166"/>
                    <a:pt x="28" y="194"/>
                    <a:pt x="61" y="194"/>
                  </a:cubicBezTo>
                  <a:cubicBezTo>
                    <a:pt x="131" y="194"/>
                    <a:pt x="131" y="194"/>
                    <a:pt x="131" y="194"/>
                  </a:cubicBezTo>
                  <a:cubicBezTo>
                    <a:pt x="165" y="194"/>
                    <a:pt x="192" y="166"/>
                    <a:pt x="192" y="133"/>
                  </a:cubicBezTo>
                  <a:cubicBezTo>
                    <a:pt x="193" y="83"/>
                    <a:pt x="193" y="83"/>
                    <a:pt x="193" y="83"/>
                  </a:cubicBezTo>
                  <a:lnTo>
                    <a:pt x="192" y="81"/>
                  </a:lnTo>
                  <a:close/>
                  <a:moveTo>
                    <a:pt x="62" y="50"/>
                  </a:moveTo>
                  <a:cubicBezTo>
                    <a:pt x="96" y="50"/>
                    <a:pt x="96" y="50"/>
                    <a:pt x="96" y="50"/>
                  </a:cubicBezTo>
                  <a:cubicBezTo>
                    <a:pt x="102" y="50"/>
                    <a:pt x="108" y="55"/>
                    <a:pt x="108" y="62"/>
                  </a:cubicBezTo>
                  <a:cubicBezTo>
                    <a:pt x="108" y="68"/>
                    <a:pt x="102" y="73"/>
                    <a:pt x="96" y="73"/>
                  </a:cubicBezTo>
                  <a:cubicBezTo>
                    <a:pt x="62" y="73"/>
                    <a:pt x="62" y="73"/>
                    <a:pt x="62" y="73"/>
                  </a:cubicBezTo>
                  <a:cubicBezTo>
                    <a:pt x="56" y="73"/>
                    <a:pt x="50" y="68"/>
                    <a:pt x="50" y="62"/>
                  </a:cubicBezTo>
                  <a:cubicBezTo>
                    <a:pt x="50" y="55"/>
                    <a:pt x="56" y="50"/>
                    <a:pt x="62" y="50"/>
                  </a:cubicBezTo>
                  <a:close/>
                  <a:moveTo>
                    <a:pt x="131" y="143"/>
                  </a:moveTo>
                  <a:cubicBezTo>
                    <a:pt x="62" y="143"/>
                    <a:pt x="62" y="143"/>
                    <a:pt x="62" y="143"/>
                  </a:cubicBezTo>
                  <a:cubicBezTo>
                    <a:pt x="56" y="143"/>
                    <a:pt x="50" y="138"/>
                    <a:pt x="50" y="132"/>
                  </a:cubicBezTo>
                  <a:cubicBezTo>
                    <a:pt x="50" y="125"/>
                    <a:pt x="56" y="120"/>
                    <a:pt x="62" y="120"/>
                  </a:cubicBezTo>
                  <a:cubicBezTo>
                    <a:pt x="131" y="120"/>
                    <a:pt x="131" y="120"/>
                    <a:pt x="131" y="120"/>
                  </a:cubicBezTo>
                  <a:cubicBezTo>
                    <a:pt x="137" y="120"/>
                    <a:pt x="142" y="125"/>
                    <a:pt x="142" y="132"/>
                  </a:cubicBezTo>
                  <a:cubicBezTo>
                    <a:pt x="142" y="138"/>
                    <a:pt x="137" y="143"/>
                    <a:pt x="131" y="143"/>
                  </a:cubicBezTo>
                  <a:close/>
                </a:path>
              </a:pathLst>
            </a:custGeom>
            <a:solidFill>
              <a:srgbClr val="CCF2EA"/>
            </a:solid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grpSp>
          <p:nvGrpSpPr>
            <p:cNvPr id="65" name="Group 12">
              <a:extLst>
                <a:ext uri="{FF2B5EF4-FFF2-40B4-BE49-F238E27FC236}">
                  <a16:creationId xmlns:a16="http://schemas.microsoft.com/office/drawing/2014/main" id="{3780A241-B815-4717-85A8-F0BE16AFAD6A}"/>
                </a:ext>
              </a:extLst>
            </p:cNvPr>
            <p:cNvGrpSpPr/>
            <p:nvPr/>
          </p:nvGrpSpPr>
          <p:grpSpPr>
            <a:xfrm>
              <a:off x="8396467" y="668424"/>
              <a:ext cx="937492" cy="931403"/>
              <a:chOff x="2189163" y="538163"/>
              <a:chExt cx="977900" cy="971549"/>
            </a:xfrm>
            <a:solidFill>
              <a:srgbClr val="CCF2EA"/>
            </a:solidFill>
          </p:grpSpPr>
          <p:sp>
            <p:nvSpPr>
              <p:cNvPr id="70" name="Freeform 50">
                <a:extLst>
                  <a:ext uri="{FF2B5EF4-FFF2-40B4-BE49-F238E27FC236}">
                    <a16:creationId xmlns:a16="http://schemas.microsoft.com/office/drawing/2014/main" id="{7DA51932-B2F2-4C92-9F2A-766A19F41B96}"/>
                  </a:ext>
                </a:extLst>
              </p:cNvPr>
              <p:cNvSpPr/>
              <p:nvPr/>
            </p:nvSpPr>
            <p:spPr bwMode="auto">
              <a:xfrm>
                <a:off x="2189163" y="538163"/>
                <a:ext cx="733425" cy="677862"/>
              </a:xfrm>
              <a:custGeom>
                <a:avLst/>
                <a:gdLst>
                  <a:gd name="T0" fmla="*/ 75 w 175"/>
                  <a:gd name="T1" fmla="*/ 162 h 162"/>
                  <a:gd name="T2" fmla="*/ 87 w 175"/>
                  <a:gd name="T3" fmla="*/ 152 h 162"/>
                  <a:gd name="T4" fmla="*/ 76 w 175"/>
                  <a:gd name="T5" fmla="*/ 142 h 162"/>
                  <a:gd name="T6" fmla="*/ 69 w 175"/>
                  <a:gd name="T7" fmla="*/ 142 h 162"/>
                  <a:gd name="T8" fmla="*/ 37 w 175"/>
                  <a:gd name="T9" fmla="*/ 109 h 162"/>
                  <a:gd name="T10" fmla="*/ 70 w 175"/>
                  <a:gd name="T11" fmla="*/ 78 h 162"/>
                  <a:gd name="T12" fmla="*/ 114 w 175"/>
                  <a:gd name="T13" fmla="*/ 78 h 162"/>
                  <a:gd name="T14" fmla="*/ 146 w 175"/>
                  <a:gd name="T15" fmla="*/ 110 h 162"/>
                  <a:gd name="T16" fmla="*/ 146 w 175"/>
                  <a:gd name="T17" fmla="*/ 151 h 162"/>
                  <a:gd name="T18" fmla="*/ 158 w 175"/>
                  <a:gd name="T19" fmla="*/ 162 h 162"/>
                  <a:gd name="T20" fmla="*/ 163 w 175"/>
                  <a:gd name="T21" fmla="*/ 162 h 162"/>
                  <a:gd name="T22" fmla="*/ 175 w 175"/>
                  <a:gd name="T23" fmla="*/ 151 h 162"/>
                  <a:gd name="T24" fmla="*/ 175 w 175"/>
                  <a:gd name="T25" fmla="*/ 15 h 162"/>
                  <a:gd name="T26" fmla="*/ 117 w 175"/>
                  <a:gd name="T27" fmla="*/ 0 h 162"/>
                  <a:gd name="T28" fmla="*/ 0 w 175"/>
                  <a:gd name="T29" fmla="*/ 116 h 162"/>
                  <a:gd name="T30" fmla="*/ 10 w 175"/>
                  <a:gd name="T31" fmla="*/ 162 h 162"/>
                  <a:gd name="T32" fmla="*/ 75 w 175"/>
                  <a:gd name="T33" fmla="*/ 162 h 1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75" h="162">
                    <a:moveTo>
                      <a:pt x="75" y="162"/>
                    </a:moveTo>
                    <a:cubicBezTo>
                      <a:pt x="82" y="162"/>
                      <a:pt x="87" y="158"/>
                      <a:pt x="87" y="152"/>
                    </a:cubicBezTo>
                    <a:cubicBezTo>
                      <a:pt x="87" y="147"/>
                      <a:pt x="82" y="143"/>
                      <a:pt x="76" y="142"/>
                    </a:cubicBezTo>
                    <a:cubicBezTo>
                      <a:pt x="69" y="142"/>
                      <a:pt x="69" y="142"/>
                      <a:pt x="69" y="142"/>
                    </a:cubicBezTo>
                    <a:cubicBezTo>
                      <a:pt x="52" y="141"/>
                      <a:pt x="37" y="126"/>
                      <a:pt x="37" y="109"/>
                    </a:cubicBezTo>
                    <a:cubicBezTo>
                      <a:pt x="37" y="92"/>
                      <a:pt x="52" y="78"/>
                      <a:pt x="70" y="78"/>
                    </a:cubicBezTo>
                    <a:cubicBezTo>
                      <a:pt x="114" y="78"/>
                      <a:pt x="114" y="78"/>
                      <a:pt x="114" y="78"/>
                    </a:cubicBezTo>
                    <a:cubicBezTo>
                      <a:pt x="132" y="78"/>
                      <a:pt x="146" y="92"/>
                      <a:pt x="146" y="110"/>
                    </a:cubicBezTo>
                    <a:cubicBezTo>
                      <a:pt x="146" y="151"/>
                      <a:pt x="146" y="151"/>
                      <a:pt x="146" y="151"/>
                    </a:cubicBezTo>
                    <a:cubicBezTo>
                      <a:pt x="146" y="157"/>
                      <a:pt x="152" y="162"/>
                      <a:pt x="158" y="162"/>
                    </a:cubicBezTo>
                    <a:cubicBezTo>
                      <a:pt x="163" y="162"/>
                      <a:pt x="163" y="162"/>
                      <a:pt x="163" y="162"/>
                    </a:cubicBezTo>
                    <a:cubicBezTo>
                      <a:pt x="169" y="162"/>
                      <a:pt x="175" y="157"/>
                      <a:pt x="175" y="151"/>
                    </a:cubicBezTo>
                    <a:cubicBezTo>
                      <a:pt x="175" y="15"/>
                      <a:pt x="175" y="15"/>
                      <a:pt x="175" y="15"/>
                    </a:cubicBezTo>
                    <a:cubicBezTo>
                      <a:pt x="158" y="5"/>
                      <a:pt x="138" y="0"/>
                      <a:pt x="117" y="0"/>
                    </a:cubicBezTo>
                    <a:cubicBezTo>
                      <a:pt x="52" y="0"/>
                      <a:pt x="0" y="52"/>
                      <a:pt x="0" y="116"/>
                    </a:cubicBezTo>
                    <a:cubicBezTo>
                      <a:pt x="0" y="132"/>
                      <a:pt x="4" y="148"/>
                      <a:pt x="10" y="162"/>
                    </a:cubicBezTo>
                    <a:lnTo>
                      <a:pt x="75" y="162"/>
                    </a:lnTo>
                    <a:close/>
                  </a:path>
                </a:pathLst>
              </a:custGeom>
              <a:grp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sp>
            <p:nvSpPr>
              <p:cNvPr id="71" name="Freeform 51">
                <a:extLst>
                  <a:ext uri="{FF2B5EF4-FFF2-40B4-BE49-F238E27FC236}">
                    <a16:creationId xmlns:a16="http://schemas.microsoft.com/office/drawing/2014/main" id="{A62AAA39-5B5C-43E0-8350-F790820C2B1A}"/>
                  </a:ext>
                </a:extLst>
              </p:cNvPr>
              <p:cNvSpPr/>
              <p:nvPr/>
            </p:nvSpPr>
            <p:spPr bwMode="auto">
              <a:xfrm>
                <a:off x="2281238" y="666750"/>
                <a:ext cx="885825" cy="842962"/>
              </a:xfrm>
              <a:custGeom>
                <a:avLst/>
                <a:gdLst>
                  <a:gd name="T0" fmla="*/ 174 w 211"/>
                  <a:gd name="T1" fmla="*/ 0 h 201"/>
                  <a:gd name="T2" fmla="*/ 174 w 211"/>
                  <a:gd name="T3" fmla="*/ 120 h 201"/>
                  <a:gd name="T4" fmla="*/ 141 w 211"/>
                  <a:gd name="T5" fmla="*/ 152 h 201"/>
                  <a:gd name="T6" fmla="*/ 136 w 211"/>
                  <a:gd name="T7" fmla="*/ 152 h 201"/>
                  <a:gd name="T8" fmla="*/ 103 w 211"/>
                  <a:gd name="T9" fmla="*/ 120 h 201"/>
                  <a:gd name="T10" fmla="*/ 103 w 211"/>
                  <a:gd name="T11" fmla="*/ 79 h 201"/>
                  <a:gd name="T12" fmla="*/ 92 w 211"/>
                  <a:gd name="T13" fmla="*/ 67 h 201"/>
                  <a:gd name="T14" fmla="*/ 48 w 211"/>
                  <a:gd name="T15" fmla="*/ 67 h 201"/>
                  <a:gd name="T16" fmla="*/ 36 w 211"/>
                  <a:gd name="T17" fmla="*/ 78 h 201"/>
                  <a:gd name="T18" fmla="*/ 48 w 211"/>
                  <a:gd name="T19" fmla="*/ 90 h 201"/>
                  <a:gd name="T20" fmla="*/ 55 w 211"/>
                  <a:gd name="T21" fmla="*/ 90 h 201"/>
                  <a:gd name="T22" fmla="*/ 86 w 211"/>
                  <a:gd name="T23" fmla="*/ 122 h 201"/>
                  <a:gd name="T24" fmla="*/ 53 w 211"/>
                  <a:gd name="T25" fmla="*/ 152 h 201"/>
                  <a:gd name="T26" fmla="*/ 0 w 211"/>
                  <a:gd name="T27" fmla="*/ 152 h 201"/>
                  <a:gd name="T28" fmla="*/ 95 w 211"/>
                  <a:gd name="T29" fmla="*/ 201 h 201"/>
                  <a:gd name="T30" fmla="*/ 211 w 211"/>
                  <a:gd name="T31" fmla="*/ 85 h 201"/>
                  <a:gd name="T32" fmla="*/ 174 w 211"/>
                  <a:gd name="T33" fmla="*/ 0 h 2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211" h="201">
                    <a:moveTo>
                      <a:pt x="174" y="0"/>
                    </a:moveTo>
                    <a:cubicBezTo>
                      <a:pt x="174" y="120"/>
                      <a:pt x="174" y="120"/>
                      <a:pt x="174" y="120"/>
                    </a:cubicBezTo>
                    <a:cubicBezTo>
                      <a:pt x="174" y="138"/>
                      <a:pt x="159" y="152"/>
                      <a:pt x="141" y="152"/>
                    </a:cubicBezTo>
                    <a:cubicBezTo>
                      <a:pt x="136" y="152"/>
                      <a:pt x="136" y="152"/>
                      <a:pt x="136" y="152"/>
                    </a:cubicBezTo>
                    <a:cubicBezTo>
                      <a:pt x="118" y="152"/>
                      <a:pt x="103" y="138"/>
                      <a:pt x="103" y="120"/>
                    </a:cubicBezTo>
                    <a:cubicBezTo>
                      <a:pt x="103" y="79"/>
                      <a:pt x="103" y="79"/>
                      <a:pt x="103" y="79"/>
                    </a:cubicBezTo>
                    <a:cubicBezTo>
                      <a:pt x="103" y="73"/>
                      <a:pt x="98" y="67"/>
                      <a:pt x="92" y="67"/>
                    </a:cubicBezTo>
                    <a:cubicBezTo>
                      <a:pt x="48" y="67"/>
                      <a:pt x="48" y="67"/>
                      <a:pt x="48" y="67"/>
                    </a:cubicBezTo>
                    <a:cubicBezTo>
                      <a:pt x="42" y="67"/>
                      <a:pt x="36" y="72"/>
                      <a:pt x="36" y="78"/>
                    </a:cubicBezTo>
                    <a:cubicBezTo>
                      <a:pt x="36" y="84"/>
                      <a:pt x="42" y="90"/>
                      <a:pt x="48" y="90"/>
                    </a:cubicBezTo>
                    <a:cubicBezTo>
                      <a:pt x="55" y="90"/>
                      <a:pt x="55" y="90"/>
                      <a:pt x="55" y="90"/>
                    </a:cubicBezTo>
                    <a:cubicBezTo>
                      <a:pt x="73" y="91"/>
                      <a:pt x="87" y="106"/>
                      <a:pt x="86" y="122"/>
                    </a:cubicBezTo>
                    <a:cubicBezTo>
                      <a:pt x="86" y="139"/>
                      <a:pt x="71" y="152"/>
                      <a:pt x="53" y="152"/>
                    </a:cubicBezTo>
                    <a:cubicBezTo>
                      <a:pt x="0" y="152"/>
                      <a:pt x="0" y="152"/>
                      <a:pt x="0" y="152"/>
                    </a:cubicBezTo>
                    <a:cubicBezTo>
                      <a:pt x="21" y="182"/>
                      <a:pt x="55" y="201"/>
                      <a:pt x="95" y="201"/>
                    </a:cubicBezTo>
                    <a:cubicBezTo>
                      <a:pt x="159" y="201"/>
                      <a:pt x="211" y="149"/>
                      <a:pt x="211" y="85"/>
                    </a:cubicBezTo>
                    <a:cubicBezTo>
                      <a:pt x="211" y="51"/>
                      <a:pt x="197" y="21"/>
                      <a:pt x="174" y="0"/>
                    </a:cubicBezTo>
                    <a:close/>
                  </a:path>
                </a:pathLst>
              </a:custGeom>
              <a:grp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grpSp>
        <p:grpSp>
          <p:nvGrpSpPr>
            <p:cNvPr id="66" name="Group 13">
              <a:extLst>
                <a:ext uri="{FF2B5EF4-FFF2-40B4-BE49-F238E27FC236}">
                  <a16:creationId xmlns:a16="http://schemas.microsoft.com/office/drawing/2014/main" id="{72B3D787-D29A-459E-90AC-9AD644CBF2FF}"/>
                </a:ext>
              </a:extLst>
            </p:cNvPr>
            <p:cNvGrpSpPr/>
            <p:nvPr/>
          </p:nvGrpSpPr>
          <p:grpSpPr>
            <a:xfrm>
              <a:off x="7684216" y="4511744"/>
              <a:ext cx="600555" cy="562067"/>
              <a:chOff x="7904163" y="-96838"/>
              <a:chExt cx="1436687" cy="1344613"/>
            </a:xfrm>
            <a:solidFill>
              <a:srgbClr val="CCF2EA"/>
            </a:solidFill>
          </p:grpSpPr>
          <p:sp>
            <p:nvSpPr>
              <p:cNvPr id="68" name="Freeform 31">
                <a:extLst>
                  <a:ext uri="{FF2B5EF4-FFF2-40B4-BE49-F238E27FC236}">
                    <a16:creationId xmlns:a16="http://schemas.microsoft.com/office/drawing/2014/main" id="{4CBFC6CB-A426-4674-A536-1AF67B921213}"/>
                  </a:ext>
                </a:extLst>
              </p:cNvPr>
              <p:cNvSpPr/>
              <p:nvPr/>
            </p:nvSpPr>
            <p:spPr bwMode="auto">
              <a:xfrm>
                <a:off x="8097838" y="1054100"/>
                <a:ext cx="1050925" cy="193675"/>
              </a:xfrm>
              <a:custGeom>
                <a:avLst/>
                <a:gdLst>
                  <a:gd name="T0" fmla="*/ 273 w 278"/>
                  <a:gd name="T1" fmla="*/ 0 h 51"/>
                  <a:gd name="T2" fmla="*/ 5 w 278"/>
                  <a:gd name="T3" fmla="*/ 0 h 51"/>
                  <a:gd name="T4" fmla="*/ 0 w 278"/>
                  <a:gd name="T5" fmla="*/ 5 h 51"/>
                  <a:gd name="T6" fmla="*/ 0 w 278"/>
                  <a:gd name="T7" fmla="*/ 46 h 51"/>
                  <a:gd name="T8" fmla="*/ 5 w 278"/>
                  <a:gd name="T9" fmla="*/ 51 h 51"/>
                  <a:gd name="T10" fmla="*/ 273 w 278"/>
                  <a:gd name="T11" fmla="*/ 51 h 51"/>
                  <a:gd name="T12" fmla="*/ 278 w 278"/>
                  <a:gd name="T13" fmla="*/ 46 h 51"/>
                  <a:gd name="T14" fmla="*/ 278 w 278"/>
                  <a:gd name="T15" fmla="*/ 5 h 51"/>
                  <a:gd name="T16" fmla="*/ 273 w 278"/>
                  <a:gd name="T17" fmla="*/ 0 h 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78" h="51">
                    <a:moveTo>
                      <a:pt x="273" y="0"/>
                    </a:moveTo>
                    <a:cubicBezTo>
                      <a:pt x="5" y="0"/>
                      <a:pt x="5" y="0"/>
                      <a:pt x="5" y="0"/>
                    </a:cubicBezTo>
                    <a:cubicBezTo>
                      <a:pt x="2" y="0"/>
                      <a:pt x="0" y="2"/>
                      <a:pt x="0" y="5"/>
                    </a:cubicBezTo>
                    <a:cubicBezTo>
                      <a:pt x="0" y="46"/>
                      <a:pt x="0" y="46"/>
                      <a:pt x="0" y="46"/>
                    </a:cubicBezTo>
                    <a:cubicBezTo>
                      <a:pt x="0" y="48"/>
                      <a:pt x="2" y="51"/>
                      <a:pt x="5" y="51"/>
                    </a:cubicBezTo>
                    <a:cubicBezTo>
                      <a:pt x="273" y="51"/>
                      <a:pt x="273" y="51"/>
                      <a:pt x="273" y="51"/>
                    </a:cubicBezTo>
                    <a:cubicBezTo>
                      <a:pt x="276" y="51"/>
                      <a:pt x="278" y="48"/>
                      <a:pt x="278" y="46"/>
                    </a:cubicBezTo>
                    <a:cubicBezTo>
                      <a:pt x="278" y="5"/>
                      <a:pt x="278" y="5"/>
                      <a:pt x="278" y="5"/>
                    </a:cubicBezTo>
                    <a:cubicBezTo>
                      <a:pt x="278" y="2"/>
                      <a:pt x="276" y="0"/>
                      <a:pt x="273" y="0"/>
                    </a:cubicBezTo>
                    <a:close/>
                  </a:path>
                </a:pathLst>
              </a:custGeom>
              <a:grp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sp>
            <p:nvSpPr>
              <p:cNvPr id="69" name="Freeform 32">
                <a:extLst>
                  <a:ext uri="{FF2B5EF4-FFF2-40B4-BE49-F238E27FC236}">
                    <a16:creationId xmlns:a16="http://schemas.microsoft.com/office/drawing/2014/main" id="{D8C065AA-2DE3-4A17-874E-C877B959D594}"/>
                  </a:ext>
                </a:extLst>
              </p:cNvPr>
              <p:cNvSpPr/>
              <p:nvPr/>
            </p:nvSpPr>
            <p:spPr bwMode="auto">
              <a:xfrm>
                <a:off x="7904163" y="-96838"/>
                <a:ext cx="1436687" cy="1055688"/>
              </a:xfrm>
              <a:custGeom>
                <a:avLst/>
                <a:gdLst>
                  <a:gd name="T0" fmla="*/ 380 w 380"/>
                  <a:gd name="T1" fmla="*/ 38 h 279"/>
                  <a:gd name="T2" fmla="*/ 342 w 380"/>
                  <a:gd name="T3" fmla="*/ 0 h 279"/>
                  <a:gd name="T4" fmla="*/ 304 w 380"/>
                  <a:gd name="T5" fmla="*/ 38 h 279"/>
                  <a:gd name="T6" fmla="*/ 320 w 380"/>
                  <a:gd name="T7" fmla="*/ 69 h 279"/>
                  <a:gd name="T8" fmla="*/ 253 w 380"/>
                  <a:gd name="T9" fmla="*/ 203 h 279"/>
                  <a:gd name="T10" fmla="*/ 209 w 380"/>
                  <a:gd name="T11" fmla="*/ 71 h 279"/>
                  <a:gd name="T12" fmla="*/ 228 w 380"/>
                  <a:gd name="T13" fmla="*/ 38 h 279"/>
                  <a:gd name="T14" fmla="*/ 190 w 380"/>
                  <a:gd name="T15" fmla="*/ 0 h 279"/>
                  <a:gd name="T16" fmla="*/ 152 w 380"/>
                  <a:gd name="T17" fmla="*/ 38 h 279"/>
                  <a:gd name="T18" fmla="*/ 171 w 380"/>
                  <a:gd name="T19" fmla="*/ 71 h 279"/>
                  <a:gd name="T20" fmla="*/ 127 w 380"/>
                  <a:gd name="T21" fmla="*/ 203 h 279"/>
                  <a:gd name="T22" fmla="*/ 60 w 380"/>
                  <a:gd name="T23" fmla="*/ 69 h 279"/>
                  <a:gd name="T24" fmla="*/ 76 w 380"/>
                  <a:gd name="T25" fmla="*/ 38 h 279"/>
                  <a:gd name="T26" fmla="*/ 38 w 380"/>
                  <a:gd name="T27" fmla="*/ 0 h 279"/>
                  <a:gd name="T28" fmla="*/ 0 w 380"/>
                  <a:gd name="T29" fmla="*/ 38 h 279"/>
                  <a:gd name="T30" fmla="*/ 28 w 380"/>
                  <a:gd name="T31" fmla="*/ 74 h 279"/>
                  <a:gd name="T32" fmla="*/ 51 w 380"/>
                  <a:gd name="T33" fmla="*/ 279 h 279"/>
                  <a:gd name="T34" fmla="*/ 329 w 380"/>
                  <a:gd name="T35" fmla="*/ 279 h 279"/>
                  <a:gd name="T36" fmla="*/ 352 w 380"/>
                  <a:gd name="T37" fmla="*/ 74 h 279"/>
                  <a:gd name="T38" fmla="*/ 380 w 380"/>
                  <a:gd name="T39" fmla="*/ 38 h 2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380" h="279">
                    <a:moveTo>
                      <a:pt x="380" y="38"/>
                    </a:moveTo>
                    <a:cubicBezTo>
                      <a:pt x="380" y="17"/>
                      <a:pt x="363" y="0"/>
                      <a:pt x="342" y="0"/>
                    </a:cubicBezTo>
                    <a:cubicBezTo>
                      <a:pt x="321" y="0"/>
                      <a:pt x="304" y="17"/>
                      <a:pt x="304" y="38"/>
                    </a:cubicBezTo>
                    <a:cubicBezTo>
                      <a:pt x="304" y="51"/>
                      <a:pt x="310" y="62"/>
                      <a:pt x="320" y="69"/>
                    </a:cubicBezTo>
                    <a:cubicBezTo>
                      <a:pt x="253" y="203"/>
                      <a:pt x="253" y="203"/>
                      <a:pt x="253" y="203"/>
                    </a:cubicBezTo>
                    <a:cubicBezTo>
                      <a:pt x="209" y="71"/>
                      <a:pt x="209" y="71"/>
                      <a:pt x="209" y="71"/>
                    </a:cubicBezTo>
                    <a:cubicBezTo>
                      <a:pt x="220" y="64"/>
                      <a:pt x="228" y="52"/>
                      <a:pt x="228" y="38"/>
                    </a:cubicBezTo>
                    <a:cubicBezTo>
                      <a:pt x="228" y="17"/>
                      <a:pt x="211" y="0"/>
                      <a:pt x="190" y="0"/>
                    </a:cubicBezTo>
                    <a:cubicBezTo>
                      <a:pt x="169" y="0"/>
                      <a:pt x="152" y="17"/>
                      <a:pt x="152" y="38"/>
                    </a:cubicBezTo>
                    <a:cubicBezTo>
                      <a:pt x="152" y="52"/>
                      <a:pt x="160" y="64"/>
                      <a:pt x="171" y="71"/>
                    </a:cubicBezTo>
                    <a:cubicBezTo>
                      <a:pt x="127" y="203"/>
                      <a:pt x="127" y="203"/>
                      <a:pt x="127" y="203"/>
                    </a:cubicBezTo>
                    <a:cubicBezTo>
                      <a:pt x="60" y="69"/>
                      <a:pt x="60" y="69"/>
                      <a:pt x="60" y="69"/>
                    </a:cubicBezTo>
                    <a:cubicBezTo>
                      <a:pt x="70" y="62"/>
                      <a:pt x="76" y="51"/>
                      <a:pt x="76" y="38"/>
                    </a:cubicBezTo>
                    <a:cubicBezTo>
                      <a:pt x="76" y="17"/>
                      <a:pt x="59" y="0"/>
                      <a:pt x="38" y="0"/>
                    </a:cubicBezTo>
                    <a:cubicBezTo>
                      <a:pt x="17" y="0"/>
                      <a:pt x="0" y="17"/>
                      <a:pt x="0" y="38"/>
                    </a:cubicBezTo>
                    <a:cubicBezTo>
                      <a:pt x="0" y="55"/>
                      <a:pt x="12" y="70"/>
                      <a:pt x="28" y="74"/>
                    </a:cubicBezTo>
                    <a:cubicBezTo>
                      <a:pt x="51" y="279"/>
                      <a:pt x="51" y="279"/>
                      <a:pt x="51" y="279"/>
                    </a:cubicBezTo>
                    <a:cubicBezTo>
                      <a:pt x="329" y="279"/>
                      <a:pt x="329" y="279"/>
                      <a:pt x="329" y="279"/>
                    </a:cubicBezTo>
                    <a:cubicBezTo>
                      <a:pt x="352" y="74"/>
                      <a:pt x="352" y="74"/>
                      <a:pt x="352" y="74"/>
                    </a:cubicBezTo>
                    <a:cubicBezTo>
                      <a:pt x="368" y="70"/>
                      <a:pt x="380" y="55"/>
                      <a:pt x="380" y="38"/>
                    </a:cubicBezTo>
                    <a:close/>
                  </a:path>
                </a:pathLst>
              </a:custGeom>
              <a:grp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grpSp>
        <p:sp>
          <p:nvSpPr>
            <p:cNvPr id="67" name="Freeform 36">
              <a:extLst>
                <a:ext uri="{FF2B5EF4-FFF2-40B4-BE49-F238E27FC236}">
                  <a16:creationId xmlns:a16="http://schemas.microsoft.com/office/drawing/2014/main" id="{FB2F7304-D446-49F2-9BE9-054E1080A229}"/>
                </a:ext>
              </a:extLst>
            </p:cNvPr>
            <p:cNvSpPr/>
            <p:nvPr/>
          </p:nvSpPr>
          <p:spPr bwMode="auto">
            <a:xfrm>
              <a:off x="9389896" y="1811869"/>
              <a:ext cx="737351" cy="672183"/>
            </a:xfrm>
            <a:custGeom>
              <a:avLst/>
              <a:gdLst>
                <a:gd name="T0" fmla="*/ 189 w 255"/>
                <a:gd name="T1" fmla="*/ 10 h 233"/>
                <a:gd name="T2" fmla="*/ 104 w 255"/>
                <a:gd name="T3" fmla="*/ 16 h 233"/>
                <a:gd name="T4" fmla="*/ 18 w 255"/>
                <a:gd name="T5" fmla="*/ 30 h 233"/>
                <a:gd name="T6" fmla="*/ 6 w 255"/>
                <a:gd name="T7" fmla="*/ 30 h 233"/>
                <a:gd name="T8" fmla="*/ 3 w 255"/>
                <a:gd name="T9" fmla="*/ 46 h 233"/>
                <a:gd name="T10" fmla="*/ 115 w 255"/>
                <a:gd name="T11" fmla="*/ 228 h 233"/>
                <a:gd name="T12" fmla="*/ 124 w 255"/>
                <a:gd name="T13" fmla="*/ 233 h 233"/>
                <a:gd name="T14" fmla="*/ 130 w 255"/>
                <a:gd name="T15" fmla="*/ 231 h 233"/>
                <a:gd name="T16" fmla="*/ 134 w 255"/>
                <a:gd name="T17" fmla="*/ 216 h 233"/>
                <a:gd name="T18" fmla="*/ 84 w 255"/>
                <a:gd name="T19" fmla="*/ 135 h 233"/>
                <a:gd name="T20" fmla="*/ 170 w 255"/>
                <a:gd name="T21" fmla="*/ 121 h 233"/>
                <a:gd name="T22" fmla="*/ 255 w 255"/>
                <a:gd name="T23" fmla="*/ 115 h 233"/>
                <a:gd name="T24" fmla="*/ 189 w 255"/>
                <a:gd name="T25" fmla="*/ 10 h 2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55" h="233">
                  <a:moveTo>
                    <a:pt x="189" y="10"/>
                  </a:moveTo>
                  <a:cubicBezTo>
                    <a:pt x="189" y="10"/>
                    <a:pt x="146" y="31"/>
                    <a:pt x="104" y="16"/>
                  </a:cubicBezTo>
                  <a:cubicBezTo>
                    <a:pt x="58" y="0"/>
                    <a:pt x="37" y="6"/>
                    <a:pt x="18" y="30"/>
                  </a:cubicBezTo>
                  <a:cubicBezTo>
                    <a:pt x="14" y="28"/>
                    <a:pt x="10" y="28"/>
                    <a:pt x="6" y="30"/>
                  </a:cubicBezTo>
                  <a:cubicBezTo>
                    <a:pt x="1" y="33"/>
                    <a:pt x="0" y="40"/>
                    <a:pt x="3" y="46"/>
                  </a:cubicBezTo>
                  <a:cubicBezTo>
                    <a:pt x="115" y="228"/>
                    <a:pt x="115" y="228"/>
                    <a:pt x="115" y="228"/>
                  </a:cubicBezTo>
                  <a:cubicBezTo>
                    <a:pt x="117" y="231"/>
                    <a:pt x="121" y="233"/>
                    <a:pt x="124" y="233"/>
                  </a:cubicBezTo>
                  <a:cubicBezTo>
                    <a:pt x="126" y="233"/>
                    <a:pt x="128" y="232"/>
                    <a:pt x="130" y="231"/>
                  </a:cubicBezTo>
                  <a:cubicBezTo>
                    <a:pt x="135" y="228"/>
                    <a:pt x="137" y="221"/>
                    <a:pt x="134" y="216"/>
                  </a:cubicBezTo>
                  <a:cubicBezTo>
                    <a:pt x="84" y="135"/>
                    <a:pt x="84" y="135"/>
                    <a:pt x="84" y="135"/>
                  </a:cubicBezTo>
                  <a:cubicBezTo>
                    <a:pt x="104" y="111"/>
                    <a:pt x="124" y="105"/>
                    <a:pt x="170" y="121"/>
                  </a:cubicBezTo>
                  <a:cubicBezTo>
                    <a:pt x="213" y="135"/>
                    <a:pt x="255" y="115"/>
                    <a:pt x="255" y="115"/>
                  </a:cubicBezTo>
                  <a:lnTo>
                    <a:pt x="189" y="10"/>
                  </a:lnTo>
                  <a:close/>
                </a:path>
              </a:pathLst>
            </a:custGeom>
            <a:solidFill>
              <a:srgbClr val="CCF2EA"/>
            </a:solid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grpSp>
      <p:sp>
        <p:nvSpPr>
          <p:cNvPr id="28" name="Text Box 5">
            <a:extLst>
              <a:ext uri="{FF2B5EF4-FFF2-40B4-BE49-F238E27FC236}">
                <a16:creationId xmlns:a16="http://schemas.microsoft.com/office/drawing/2014/main" id="{875AD4A0-77D1-437D-A677-BA87AD588A5C}"/>
              </a:ext>
            </a:extLst>
          </p:cNvPr>
          <p:cNvSpPr txBox="1">
            <a:spLocks noChangeArrowheads="1"/>
          </p:cNvSpPr>
          <p:nvPr/>
        </p:nvSpPr>
        <p:spPr bwMode="auto">
          <a:xfrm>
            <a:off x="496706" y="1305935"/>
            <a:ext cx="8148064" cy="3767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3600">
                <a:solidFill>
                  <a:schemeClr val="tx1"/>
                </a:solidFill>
                <a:latin typeface="Times New Roman" panose="02020603050405020304" pitchFamily="18" charset="0"/>
                <a:ea typeface="楷体_GB2312" pitchFamily="49" charset="-122"/>
              </a:defRPr>
            </a:lvl1pPr>
            <a:lvl2pPr marL="742950" indent="-285750" eaLnBrk="0" hangingPunct="0">
              <a:defRPr sz="3600">
                <a:solidFill>
                  <a:schemeClr val="tx1"/>
                </a:solidFill>
                <a:latin typeface="Times New Roman" panose="02020603050405020304" pitchFamily="18" charset="0"/>
                <a:ea typeface="楷体_GB2312" pitchFamily="49" charset="-122"/>
              </a:defRPr>
            </a:lvl2pPr>
            <a:lvl3pPr marL="1143000" indent="-228600" eaLnBrk="0" hangingPunct="0">
              <a:defRPr sz="3600">
                <a:solidFill>
                  <a:schemeClr val="tx1"/>
                </a:solidFill>
                <a:latin typeface="Times New Roman" panose="02020603050405020304" pitchFamily="18" charset="0"/>
                <a:ea typeface="楷体_GB2312" pitchFamily="49" charset="-122"/>
              </a:defRPr>
            </a:lvl3pPr>
            <a:lvl4pPr marL="1600200" indent="-228600" eaLnBrk="0" hangingPunct="0">
              <a:defRPr sz="3600">
                <a:solidFill>
                  <a:schemeClr val="tx1"/>
                </a:solidFill>
                <a:latin typeface="Times New Roman" panose="02020603050405020304" pitchFamily="18" charset="0"/>
                <a:ea typeface="楷体_GB2312" pitchFamily="49" charset="-122"/>
              </a:defRPr>
            </a:lvl4pPr>
            <a:lvl5pPr marL="2057400" indent="-228600" eaLnBrk="0" hangingPunct="0">
              <a:defRPr sz="3600">
                <a:solidFill>
                  <a:schemeClr val="tx1"/>
                </a:solidFill>
                <a:latin typeface="Times New Roman" panose="02020603050405020304" pitchFamily="18" charset="0"/>
                <a:ea typeface="楷体_GB2312" pitchFamily="49" charset="-122"/>
              </a:defRPr>
            </a:lvl5pPr>
            <a:lvl6pPr marL="2514600" indent="-228600" eaLnBrk="0" fontAlgn="base" hangingPunct="0">
              <a:spcBef>
                <a:spcPct val="0"/>
              </a:spcBef>
              <a:spcAft>
                <a:spcPct val="0"/>
              </a:spcAft>
              <a:buFont typeface="Arial" panose="020B0604020202020204" pitchFamily="34" charset="0"/>
              <a:defRPr sz="3600">
                <a:solidFill>
                  <a:schemeClr val="tx1"/>
                </a:solidFill>
                <a:latin typeface="Times New Roman" panose="02020603050405020304" pitchFamily="18" charset="0"/>
                <a:ea typeface="楷体_GB2312" pitchFamily="49" charset="-122"/>
              </a:defRPr>
            </a:lvl6pPr>
            <a:lvl7pPr marL="2971800" indent="-228600" eaLnBrk="0" fontAlgn="base" hangingPunct="0">
              <a:spcBef>
                <a:spcPct val="0"/>
              </a:spcBef>
              <a:spcAft>
                <a:spcPct val="0"/>
              </a:spcAft>
              <a:buFont typeface="Arial" panose="020B0604020202020204" pitchFamily="34" charset="0"/>
              <a:defRPr sz="3600">
                <a:solidFill>
                  <a:schemeClr val="tx1"/>
                </a:solidFill>
                <a:latin typeface="Times New Roman" panose="02020603050405020304" pitchFamily="18" charset="0"/>
                <a:ea typeface="楷体_GB2312" pitchFamily="49" charset="-122"/>
              </a:defRPr>
            </a:lvl7pPr>
            <a:lvl8pPr marL="3429000" indent="-228600" eaLnBrk="0" fontAlgn="base" hangingPunct="0">
              <a:spcBef>
                <a:spcPct val="0"/>
              </a:spcBef>
              <a:spcAft>
                <a:spcPct val="0"/>
              </a:spcAft>
              <a:buFont typeface="Arial" panose="020B0604020202020204" pitchFamily="34" charset="0"/>
              <a:defRPr sz="3600">
                <a:solidFill>
                  <a:schemeClr val="tx1"/>
                </a:solidFill>
                <a:latin typeface="Times New Roman" panose="02020603050405020304" pitchFamily="18" charset="0"/>
                <a:ea typeface="楷体_GB2312" pitchFamily="49" charset="-122"/>
              </a:defRPr>
            </a:lvl8pPr>
            <a:lvl9pPr marL="3886200" indent="-228600" eaLnBrk="0" fontAlgn="base" hangingPunct="0">
              <a:spcBef>
                <a:spcPct val="0"/>
              </a:spcBef>
              <a:spcAft>
                <a:spcPct val="0"/>
              </a:spcAft>
              <a:buFont typeface="Arial" panose="020B0604020202020204" pitchFamily="34" charset="0"/>
              <a:defRPr sz="3600">
                <a:solidFill>
                  <a:schemeClr val="tx1"/>
                </a:solidFill>
                <a:latin typeface="Times New Roman" panose="02020603050405020304" pitchFamily="18" charset="0"/>
                <a:ea typeface="楷体_GB2312" pitchFamily="49" charset="-122"/>
              </a:defRPr>
            </a:lvl9pPr>
          </a:lstStyle>
          <a:p>
            <a:pPr defTabSz="457200" eaLnBrk="1" hangingPunct="1">
              <a:lnSpc>
                <a:spcPts val="2800"/>
              </a:lnSpc>
            </a:pPr>
            <a:r>
              <a:rPr lang="zh-CN" altLang="en-US" sz="3200" b="1" dirty="0">
                <a:solidFill>
                  <a:schemeClr val="accent1">
                    <a:lumMod val="50000"/>
                  </a:schemeClr>
                </a:solidFill>
                <a:latin typeface="思源黑体 CN Medium" panose="020B0600000000000000" pitchFamily="34" charset="-122"/>
                <a:ea typeface="思源黑体 CN Medium" panose="020B0600000000000000" pitchFamily="34" charset="-122"/>
              </a:rPr>
              <a:t>自动控制成为一门科学是从</a:t>
            </a:r>
            <a:r>
              <a:rPr lang="en-US" altLang="zh-CN" sz="3200" b="1" dirty="0">
                <a:solidFill>
                  <a:schemeClr val="accent1">
                    <a:lumMod val="50000"/>
                  </a:schemeClr>
                </a:solidFill>
                <a:latin typeface="思源黑体 CN Medium" panose="020B0600000000000000" pitchFamily="34" charset="-122"/>
                <a:ea typeface="思源黑体 CN Medium" panose="020B0600000000000000" pitchFamily="34" charset="-122"/>
              </a:rPr>
              <a:t>1945</a:t>
            </a:r>
            <a:r>
              <a:rPr lang="zh-CN" altLang="en-US" sz="3200" b="1" dirty="0">
                <a:solidFill>
                  <a:schemeClr val="accent1">
                    <a:lumMod val="50000"/>
                  </a:schemeClr>
                </a:solidFill>
                <a:latin typeface="思源黑体 CN Medium" panose="020B0600000000000000" pitchFamily="34" charset="-122"/>
                <a:ea typeface="思源黑体 CN Medium" panose="020B0600000000000000" pitchFamily="34" charset="-122"/>
              </a:rPr>
              <a:t>发展起来的</a:t>
            </a:r>
          </a:p>
        </p:txBody>
      </p:sp>
      <p:sp>
        <p:nvSpPr>
          <p:cNvPr id="39" name="Text Box 7">
            <a:extLst>
              <a:ext uri="{FF2B5EF4-FFF2-40B4-BE49-F238E27FC236}">
                <a16:creationId xmlns:a16="http://schemas.microsoft.com/office/drawing/2014/main" id="{86C7E635-4C6B-4EDA-854E-2A0D0D96BC21}"/>
              </a:ext>
            </a:extLst>
          </p:cNvPr>
          <p:cNvSpPr txBox="1">
            <a:spLocks noChangeArrowheads="1"/>
          </p:cNvSpPr>
          <p:nvPr/>
        </p:nvSpPr>
        <p:spPr bwMode="auto">
          <a:xfrm>
            <a:off x="576245" y="1655083"/>
            <a:ext cx="7122356" cy="40148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eaLnBrk="0" hangingPunct="0">
              <a:defRPr sz="3600">
                <a:solidFill>
                  <a:schemeClr val="tx1"/>
                </a:solidFill>
                <a:latin typeface="Times New Roman" panose="02020603050405020304" pitchFamily="18" charset="0"/>
                <a:ea typeface="楷体_GB2312" pitchFamily="49" charset="-122"/>
              </a:defRPr>
            </a:lvl1pPr>
            <a:lvl2pPr marL="742950" indent="-285750" eaLnBrk="0" hangingPunct="0">
              <a:defRPr sz="3600">
                <a:solidFill>
                  <a:schemeClr val="tx1"/>
                </a:solidFill>
                <a:latin typeface="Times New Roman" panose="02020603050405020304" pitchFamily="18" charset="0"/>
                <a:ea typeface="楷体_GB2312" pitchFamily="49" charset="-122"/>
              </a:defRPr>
            </a:lvl2pPr>
            <a:lvl3pPr marL="1143000" indent="-228600" eaLnBrk="0" hangingPunct="0">
              <a:defRPr sz="3600">
                <a:solidFill>
                  <a:schemeClr val="tx1"/>
                </a:solidFill>
                <a:latin typeface="Times New Roman" panose="02020603050405020304" pitchFamily="18" charset="0"/>
                <a:ea typeface="楷体_GB2312" pitchFamily="49" charset="-122"/>
              </a:defRPr>
            </a:lvl3pPr>
            <a:lvl4pPr marL="1600200" indent="-228600" eaLnBrk="0" hangingPunct="0">
              <a:defRPr sz="3600">
                <a:solidFill>
                  <a:schemeClr val="tx1"/>
                </a:solidFill>
                <a:latin typeface="Times New Roman" panose="02020603050405020304" pitchFamily="18" charset="0"/>
                <a:ea typeface="楷体_GB2312" pitchFamily="49" charset="-122"/>
              </a:defRPr>
            </a:lvl4pPr>
            <a:lvl5pPr marL="2057400" indent="-228600" eaLnBrk="0" hangingPunct="0">
              <a:defRPr sz="3600">
                <a:solidFill>
                  <a:schemeClr val="tx1"/>
                </a:solidFill>
                <a:latin typeface="Times New Roman" panose="02020603050405020304" pitchFamily="18" charset="0"/>
                <a:ea typeface="楷体_GB2312" pitchFamily="49" charset="-122"/>
              </a:defRPr>
            </a:lvl5pPr>
            <a:lvl6pPr marL="2514600" indent="-228600" eaLnBrk="0" fontAlgn="base" hangingPunct="0">
              <a:spcBef>
                <a:spcPct val="0"/>
              </a:spcBef>
              <a:spcAft>
                <a:spcPct val="0"/>
              </a:spcAft>
              <a:buFont typeface="Arial" panose="020B0604020202020204" pitchFamily="34" charset="0"/>
              <a:defRPr sz="3600">
                <a:solidFill>
                  <a:schemeClr val="tx1"/>
                </a:solidFill>
                <a:latin typeface="Times New Roman" panose="02020603050405020304" pitchFamily="18" charset="0"/>
                <a:ea typeface="楷体_GB2312" pitchFamily="49" charset="-122"/>
              </a:defRPr>
            </a:lvl6pPr>
            <a:lvl7pPr marL="2971800" indent="-228600" eaLnBrk="0" fontAlgn="base" hangingPunct="0">
              <a:spcBef>
                <a:spcPct val="0"/>
              </a:spcBef>
              <a:spcAft>
                <a:spcPct val="0"/>
              </a:spcAft>
              <a:buFont typeface="Arial" panose="020B0604020202020204" pitchFamily="34" charset="0"/>
              <a:defRPr sz="3600">
                <a:solidFill>
                  <a:schemeClr val="tx1"/>
                </a:solidFill>
                <a:latin typeface="Times New Roman" panose="02020603050405020304" pitchFamily="18" charset="0"/>
                <a:ea typeface="楷体_GB2312" pitchFamily="49" charset="-122"/>
              </a:defRPr>
            </a:lvl7pPr>
            <a:lvl8pPr marL="3429000" indent="-228600" eaLnBrk="0" fontAlgn="base" hangingPunct="0">
              <a:spcBef>
                <a:spcPct val="0"/>
              </a:spcBef>
              <a:spcAft>
                <a:spcPct val="0"/>
              </a:spcAft>
              <a:buFont typeface="Arial" panose="020B0604020202020204" pitchFamily="34" charset="0"/>
              <a:defRPr sz="3600">
                <a:solidFill>
                  <a:schemeClr val="tx1"/>
                </a:solidFill>
                <a:latin typeface="Times New Roman" panose="02020603050405020304" pitchFamily="18" charset="0"/>
                <a:ea typeface="楷体_GB2312" pitchFamily="49" charset="-122"/>
              </a:defRPr>
            </a:lvl8pPr>
            <a:lvl9pPr marL="3886200" indent="-228600" eaLnBrk="0" fontAlgn="base" hangingPunct="0">
              <a:spcBef>
                <a:spcPct val="0"/>
              </a:spcBef>
              <a:spcAft>
                <a:spcPct val="0"/>
              </a:spcAft>
              <a:buFont typeface="Arial" panose="020B0604020202020204" pitchFamily="34" charset="0"/>
              <a:defRPr sz="3600">
                <a:solidFill>
                  <a:schemeClr val="tx1"/>
                </a:solidFill>
                <a:latin typeface="Times New Roman" panose="02020603050405020304" pitchFamily="18" charset="0"/>
                <a:ea typeface="楷体_GB2312" pitchFamily="49" charset="-122"/>
              </a:defRPr>
            </a:lvl9pPr>
          </a:lstStyle>
          <a:p>
            <a:pPr defTabSz="457200" eaLnBrk="1" hangingPunct="1">
              <a:lnSpc>
                <a:spcPct val="200000"/>
              </a:lnSpc>
            </a:pPr>
            <a:r>
              <a:rPr lang="en-US" altLang="zh-CN" sz="2400" dirty="0">
                <a:solidFill>
                  <a:schemeClr val="accent1">
                    <a:lumMod val="50000"/>
                  </a:schemeClr>
                </a:solidFill>
                <a:latin typeface="思源黑体 CN Normal" panose="020B0400000000000000" pitchFamily="34" charset="-122"/>
                <a:ea typeface="思源黑体 CN Normal" panose="020B0400000000000000" pitchFamily="34" charset="-122"/>
              </a:rPr>
              <a:t>1.</a:t>
            </a:r>
            <a:r>
              <a:rPr lang="zh-CN" altLang="en-US" sz="2400" dirty="0">
                <a:solidFill>
                  <a:schemeClr val="accent1">
                    <a:lumMod val="50000"/>
                  </a:schemeClr>
                </a:solidFill>
                <a:latin typeface="思源黑体 CN Normal" panose="020B0400000000000000" pitchFamily="34" charset="-122"/>
                <a:ea typeface="思源黑体 CN Normal" panose="020B0400000000000000" pitchFamily="34" charset="-122"/>
              </a:rPr>
              <a:t>经典控制理论时期（</a:t>
            </a:r>
            <a:r>
              <a:rPr lang="en-US" altLang="zh-CN" sz="2400" dirty="0">
                <a:solidFill>
                  <a:schemeClr val="accent1">
                    <a:lumMod val="50000"/>
                  </a:schemeClr>
                </a:solidFill>
                <a:latin typeface="思源黑体 CN Normal" panose="020B0400000000000000" pitchFamily="34" charset="-122"/>
                <a:ea typeface="思源黑体 CN Normal" panose="020B0400000000000000" pitchFamily="34" charset="-122"/>
              </a:rPr>
              <a:t>1940-1960</a:t>
            </a:r>
            <a:r>
              <a:rPr lang="zh-CN" altLang="en-US" sz="2400" dirty="0">
                <a:solidFill>
                  <a:schemeClr val="accent1">
                    <a:lumMod val="50000"/>
                  </a:schemeClr>
                </a:solidFill>
                <a:latin typeface="思源黑体 CN Normal" panose="020B0400000000000000" pitchFamily="34" charset="-122"/>
                <a:ea typeface="思源黑体 CN Normal" panose="020B0400000000000000" pitchFamily="34" charset="-122"/>
              </a:rPr>
              <a:t>）</a:t>
            </a:r>
          </a:p>
          <a:p>
            <a:pPr defTabSz="457200" eaLnBrk="1" hangingPunct="1">
              <a:lnSpc>
                <a:spcPct val="150000"/>
              </a:lnSpc>
            </a:pPr>
            <a:r>
              <a:rPr lang="zh-CN" altLang="en-US" sz="2000" b="1" dirty="0">
                <a:solidFill>
                  <a:schemeClr val="accent2"/>
                </a:solidFill>
                <a:latin typeface="思源黑体 CN Normal" panose="020B0400000000000000" pitchFamily="34" charset="-122"/>
                <a:ea typeface="思源黑体 CN Normal" panose="020B0400000000000000" pitchFamily="34" charset="-122"/>
              </a:rPr>
              <a:t>   第二次世界大战时期开始：</a:t>
            </a:r>
            <a:endParaRPr lang="en-US" altLang="zh-CN" sz="2000" b="1" dirty="0">
              <a:solidFill>
                <a:schemeClr val="accent2"/>
              </a:solidFill>
              <a:latin typeface="思源黑体 CN Normal" panose="020B0400000000000000" pitchFamily="34" charset="-122"/>
              <a:ea typeface="思源黑体 CN Normal" panose="020B0400000000000000" pitchFamily="34" charset="-122"/>
            </a:endParaRPr>
          </a:p>
          <a:p>
            <a:pPr algn="just" defTabSz="457200" eaLnBrk="1" hangingPunct="1">
              <a:lnSpc>
                <a:spcPct val="150000"/>
              </a:lnSpc>
            </a:pPr>
            <a:r>
              <a:rPr lang="zh-CN" altLang="en-US" sz="2000" b="1" dirty="0">
                <a:solidFill>
                  <a:schemeClr val="accent2"/>
                </a:solidFill>
                <a:latin typeface="思源黑体 CN Normal" panose="020B0400000000000000" pitchFamily="34" charset="-122"/>
                <a:ea typeface="思源黑体 CN Normal" panose="020B0400000000000000" pitchFamily="34" charset="-122"/>
              </a:rPr>
              <a:t>    经典控制理论逐渐发展成熟而形成为独立学科。频率分析法和根轨迹分析法，构成了经典控制理论的基础。</a:t>
            </a:r>
          </a:p>
          <a:p>
            <a:pPr algn="just" defTabSz="457200" eaLnBrk="1" hangingPunct="1">
              <a:lnSpc>
                <a:spcPct val="150000"/>
              </a:lnSpc>
            </a:pPr>
            <a:r>
              <a:rPr lang="zh-CN" altLang="en-US" sz="2000" b="1" dirty="0">
                <a:solidFill>
                  <a:schemeClr val="accent2"/>
                </a:solidFill>
                <a:latin typeface="思源黑体 CN Normal" panose="020B0400000000000000" pitchFamily="34" charset="-122"/>
                <a:ea typeface="思源黑体 CN Normal" panose="020B0400000000000000" pitchFamily="34" charset="-122"/>
              </a:rPr>
              <a:t>    在此期间，也产生了一些非线性系统的分析方法，如相平面法和描述函数法等，以及采样系统的分析方法。</a:t>
            </a:r>
            <a:endParaRPr lang="en-US" altLang="zh-CN" sz="2000" b="1" dirty="0">
              <a:solidFill>
                <a:schemeClr val="accent2"/>
              </a:solidFill>
              <a:latin typeface="思源黑体 CN Normal" panose="020B0400000000000000" pitchFamily="34" charset="-122"/>
              <a:ea typeface="思源黑体 CN Normal" panose="020B0400000000000000" pitchFamily="34" charset="-122"/>
            </a:endParaRPr>
          </a:p>
          <a:p>
            <a:pPr algn="just" defTabSz="457200" eaLnBrk="1" hangingPunct="1">
              <a:lnSpc>
                <a:spcPct val="150000"/>
              </a:lnSpc>
            </a:pPr>
            <a:r>
              <a:rPr lang="zh-CN" altLang="en-US" sz="2400" b="1" dirty="0">
                <a:solidFill>
                  <a:schemeClr val="accent1">
                    <a:lumMod val="50000"/>
                  </a:schemeClr>
                </a:solidFill>
                <a:latin typeface="思源黑体 CN Normal" panose="020B0400000000000000" pitchFamily="34" charset="-122"/>
                <a:ea typeface="思源黑体 CN Normal" panose="020B0400000000000000" pitchFamily="34" charset="-122"/>
              </a:rPr>
              <a:t>典型成果：</a:t>
            </a:r>
            <a:r>
              <a:rPr lang="zh-CN" altLang="en-US" sz="2000" b="1" dirty="0">
                <a:solidFill>
                  <a:schemeClr val="accent2"/>
                </a:solidFill>
                <a:latin typeface="思源黑体 CN Normal" panose="020B0400000000000000" pitchFamily="34" charset="-122"/>
                <a:ea typeface="思源黑体 CN Normal" panose="020B0400000000000000" pitchFamily="34" charset="-122"/>
              </a:rPr>
              <a:t>雷达</a:t>
            </a:r>
            <a:r>
              <a:rPr lang="en-US" altLang="zh-CN" sz="2000" b="1" dirty="0">
                <a:solidFill>
                  <a:schemeClr val="accent2"/>
                </a:solidFill>
                <a:latin typeface="思源黑体 CN Normal" panose="020B0400000000000000" pitchFamily="34" charset="-122"/>
                <a:ea typeface="思源黑体 CN Normal" panose="020B0400000000000000" pitchFamily="34" charset="-122"/>
              </a:rPr>
              <a:t>—</a:t>
            </a:r>
            <a:r>
              <a:rPr lang="zh-CN" altLang="en-US" sz="2000" b="1" dirty="0">
                <a:solidFill>
                  <a:schemeClr val="accent2"/>
                </a:solidFill>
                <a:latin typeface="思源黑体 CN Normal" panose="020B0400000000000000" pitchFamily="34" charset="-122"/>
                <a:ea typeface="思源黑体 CN Normal" panose="020B0400000000000000" pitchFamily="34" charset="-122"/>
              </a:rPr>
              <a:t>高炮跟踪系统，轧钢机控制系统，液压伺服系统等。</a:t>
            </a:r>
            <a:endParaRPr lang="zh-CN" altLang="en-US" sz="2400" b="1" dirty="0">
              <a:solidFill>
                <a:schemeClr val="accent2"/>
              </a:solidFill>
              <a:latin typeface="思源黑体 CN Normal" panose="020B0400000000000000" pitchFamily="34" charset="-122"/>
              <a:ea typeface="思源黑体 CN Normal" panose="020B0400000000000000" pitchFamily="34" charset="-122"/>
            </a:endParaRPr>
          </a:p>
        </p:txBody>
      </p:sp>
      <p:sp>
        <p:nvSpPr>
          <p:cNvPr id="40" name="Text Box 8">
            <a:extLst>
              <a:ext uri="{FF2B5EF4-FFF2-40B4-BE49-F238E27FC236}">
                <a16:creationId xmlns:a16="http://schemas.microsoft.com/office/drawing/2014/main" id="{80865B96-3B98-4035-923E-C9CAA70C4BAC}"/>
              </a:ext>
            </a:extLst>
          </p:cNvPr>
          <p:cNvSpPr txBox="1">
            <a:spLocks noChangeArrowheads="1"/>
          </p:cNvSpPr>
          <p:nvPr/>
        </p:nvSpPr>
        <p:spPr bwMode="auto">
          <a:xfrm>
            <a:off x="1458497" y="2985222"/>
            <a:ext cx="235962"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tabLst>
                <a:tab pos="233363" algn="l"/>
              </a:tabLst>
              <a:defRPr sz="3600">
                <a:solidFill>
                  <a:schemeClr val="tx1"/>
                </a:solidFill>
                <a:latin typeface="Times New Roman" panose="02020603050405020304" pitchFamily="18" charset="0"/>
                <a:ea typeface="楷体_GB2312" pitchFamily="49" charset="-122"/>
              </a:defRPr>
            </a:lvl1pPr>
            <a:lvl2pPr marL="742950" indent="-285750" eaLnBrk="0" hangingPunct="0">
              <a:tabLst>
                <a:tab pos="233363" algn="l"/>
              </a:tabLst>
              <a:defRPr sz="3600">
                <a:solidFill>
                  <a:schemeClr val="tx1"/>
                </a:solidFill>
                <a:latin typeface="Times New Roman" panose="02020603050405020304" pitchFamily="18" charset="0"/>
                <a:ea typeface="楷体_GB2312" pitchFamily="49" charset="-122"/>
              </a:defRPr>
            </a:lvl2pPr>
            <a:lvl3pPr marL="1143000" indent="-228600" eaLnBrk="0" hangingPunct="0">
              <a:tabLst>
                <a:tab pos="233363" algn="l"/>
              </a:tabLst>
              <a:defRPr sz="3600">
                <a:solidFill>
                  <a:schemeClr val="tx1"/>
                </a:solidFill>
                <a:latin typeface="Times New Roman" panose="02020603050405020304" pitchFamily="18" charset="0"/>
                <a:ea typeface="楷体_GB2312" pitchFamily="49" charset="-122"/>
              </a:defRPr>
            </a:lvl3pPr>
            <a:lvl4pPr marL="1600200" indent="-228600" eaLnBrk="0" hangingPunct="0">
              <a:tabLst>
                <a:tab pos="233363" algn="l"/>
              </a:tabLst>
              <a:defRPr sz="3600">
                <a:solidFill>
                  <a:schemeClr val="tx1"/>
                </a:solidFill>
                <a:latin typeface="Times New Roman" panose="02020603050405020304" pitchFamily="18" charset="0"/>
                <a:ea typeface="楷体_GB2312" pitchFamily="49" charset="-122"/>
              </a:defRPr>
            </a:lvl4pPr>
            <a:lvl5pPr marL="2057400" indent="-228600" eaLnBrk="0" hangingPunct="0">
              <a:tabLst>
                <a:tab pos="233363" algn="l"/>
              </a:tabLst>
              <a:defRPr sz="3600">
                <a:solidFill>
                  <a:schemeClr val="tx1"/>
                </a:solidFill>
                <a:latin typeface="Times New Roman" panose="02020603050405020304" pitchFamily="18" charset="0"/>
                <a:ea typeface="楷体_GB2312" pitchFamily="49" charset="-122"/>
              </a:defRPr>
            </a:lvl5pPr>
            <a:lvl6pPr marL="2514600" indent="-228600" eaLnBrk="0" fontAlgn="base" hangingPunct="0">
              <a:spcBef>
                <a:spcPct val="0"/>
              </a:spcBef>
              <a:spcAft>
                <a:spcPct val="0"/>
              </a:spcAft>
              <a:buFont typeface="Arial" panose="020B0604020202020204" pitchFamily="34" charset="0"/>
              <a:tabLst>
                <a:tab pos="233363" algn="l"/>
              </a:tabLst>
              <a:defRPr sz="3600">
                <a:solidFill>
                  <a:schemeClr val="tx1"/>
                </a:solidFill>
                <a:latin typeface="Times New Roman" panose="02020603050405020304" pitchFamily="18" charset="0"/>
                <a:ea typeface="楷体_GB2312" pitchFamily="49" charset="-122"/>
              </a:defRPr>
            </a:lvl6pPr>
            <a:lvl7pPr marL="2971800" indent="-228600" eaLnBrk="0" fontAlgn="base" hangingPunct="0">
              <a:spcBef>
                <a:spcPct val="0"/>
              </a:spcBef>
              <a:spcAft>
                <a:spcPct val="0"/>
              </a:spcAft>
              <a:buFont typeface="Arial" panose="020B0604020202020204" pitchFamily="34" charset="0"/>
              <a:tabLst>
                <a:tab pos="233363" algn="l"/>
              </a:tabLst>
              <a:defRPr sz="3600">
                <a:solidFill>
                  <a:schemeClr val="tx1"/>
                </a:solidFill>
                <a:latin typeface="Times New Roman" panose="02020603050405020304" pitchFamily="18" charset="0"/>
                <a:ea typeface="楷体_GB2312" pitchFamily="49" charset="-122"/>
              </a:defRPr>
            </a:lvl7pPr>
            <a:lvl8pPr marL="3429000" indent="-228600" eaLnBrk="0" fontAlgn="base" hangingPunct="0">
              <a:spcBef>
                <a:spcPct val="0"/>
              </a:spcBef>
              <a:spcAft>
                <a:spcPct val="0"/>
              </a:spcAft>
              <a:buFont typeface="Arial" panose="020B0604020202020204" pitchFamily="34" charset="0"/>
              <a:tabLst>
                <a:tab pos="233363" algn="l"/>
              </a:tabLst>
              <a:defRPr sz="3600">
                <a:solidFill>
                  <a:schemeClr val="tx1"/>
                </a:solidFill>
                <a:latin typeface="Times New Roman" panose="02020603050405020304" pitchFamily="18" charset="0"/>
                <a:ea typeface="楷体_GB2312" pitchFamily="49" charset="-122"/>
              </a:defRPr>
            </a:lvl8pPr>
            <a:lvl9pPr marL="3886200" indent="-228600" eaLnBrk="0" fontAlgn="base" hangingPunct="0">
              <a:spcBef>
                <a:spcPct val="0"/>
              </a:spcBef>
              <a:spcAft>
                <a:spcPct val="0"/>
              </a:spcAft>
              <a:buFont typeface="Arial" panose="020B0604020202020204" pitchFamily="34" charset="0"/>
              <a:tabLst>
                <a:tab pos="233363" algn="l"/>
              </a:tabLst>
              <a:defRPr sz="3600">
                <a:solidFill>
                  <a:schemeClr val="tx1"/>
                </a:solidFill>
                <a:latin typeface="Times New Roman" panose="02020603050405020304" pitchFamily="18" charset="0"/>
                <a:ea typeface="楷体_GB2312" pitchFamily="49" charset="-122"/>
              </a:defRPr>
            </a:lvl9pPr>
          </a:lstStyle>
          <a:p>
            <a:pPr defTabSz="457200" eaLnBrk="1" hangingPunct="1"/>
            <a:r>
              <a:rPr lang="en-US" altLang="zh-CN" sz="1600" b="1" dirty="0">
                <a:solidFill>
                  <a:prstClr val="black"/>
                </a:solidFill>
                <a:latin typeface="宋体" panose="02010600030101010101" pitchFamily="2" charset="-122"/>
                <a:ea typeface="宋体" panose="02010600030101010101" pitchFamily="2" charset="-122"/>
              </a:rPr>
              <a:t>	</a:t>
            </a:r>
            <a:endParaRPr lang="zh-CN" altLang="en-US" sz="2100" b="1" dirty="0">
              <a:solidFill>
                <a:prstClr val="black"/>
              </a:solidFill>
              <a:latin typeface="宋体" panose="02010600030101010101" pitchFamily="2" charset="-122"/>
              <a:ea typeface="宋体" panose="02010600030101010101" pitchFamily="2" charset="-122"/>
            </a:endParaRPr>
          </a:p>
        </p:txBody>
      </p:sp>
      <p:pic>
        <p:nvPicPr>
          <p:cNvPr id="94" name="图片 93">
            <a:extLst>
              <a:ext uri="{FF2B5EF4-FFF2-40B4-BE49-F238E27FC236}">
                <a16:creationId xmlns:a16="http://schemas.microsoft.com/office/drawing/2014/main" id="{5DAB1F67-E84A-4B77-BBC6-41751C55385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flipH="1" flipV="1">
            <a:off x="10089286" y="8624"/>
            <a:ext cx="2102714" cy="1175480"/>
          </a:xfrm>
          <a:prstGeom prst="rect">
            <a:avLst/>
          </a:prstGeom>
        </p:spPr>
      </p:pic>
      <p:pic>
        <p:nvPicPr>
          <p:cNvPr id="95" name="图片 94">
            <a:extLst>
              <a:ext uri="{FF2B5EF4-FFF2-40B4-BE49-F238E27FC236}">
                <a16:creationId xmlns:a16="http://schemas.microsoft.com/office/drawing/2014/main" id="{337D5A03-F518-4E5F-A591-749F9A71822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flipV="1">
            <a:off x="-95250" y="9525"/>
            <a:ext cx="2166551" cy="1175480"/>
          </a:xfrm>
          <a:prstGeom prst="rect">
            <a:avLst/>
          </a:prstGeom>
        </p:spPr>
      </p:pic>
    </p:spTree>
    <p:extLst>
      <p:ext uri="{BB962C8B-B14F-4D97-AF65-F5344CB8AC3E}">
        <p14:creationId xmlns:p14="http://schemas.microsoft.com/office/powerpoint/2010/main" val="2540769776"/>
      </p:ext>
    </p:extLst>
  </p:cSld>
  <p:clrMapOvr>
    <a:masterClrMapping/>
  </p:clrMapOvr>
  <mc:AlternateContent xmlns:mc="http://schemas.openxmlformats.org/markup-compatibility/2006" xmlns:p14="http://schemas.microsoft.com/office/powerpoint/2010/main">
    <mc:Choice Requires="p14">
      <p:transition spd="slow" p14:dur="1500" advTm="2000">
        <p:random/>
      </p:transition>
    </mc:Choice>
    <mc:Fallback xmlns="">
      <p:transition spd="slow" advTm="2000">
        <p:random/>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2" name="组合 21">
            <a:extLst>
              <a:ext uri="{FF2B5EF4-FFF2-40B4-BE49-F238E27FC236}">
                <a16:creationId xmlns:a16="http://schemas.microsoft.com/office/drawing/2014/main" id="{150CD420-6A3B-4AB0-A96D-2E2B858CEFD0}"/>
              </a:ext>
            </a:extLst>
          </p:cNvPr>
          <p:cNvGrpSpPr/>
          <p:nvPr/>
        </p:nvGrpSpPr>
        <p:grpSpPr>
          <a:xfrm>
            <a:off x="7751763" y="1333499"/>
            <a:ext cx="4389180" cy="5524501"/>
            <a:chOff x="6507787" y="668424"/>
            <a:chExt cx="5118156" cy="6189576"/>
          </a:xfrm>
        </p:grpSpPr>
        <p:sp>
          <p:nvSpPr>
            <p:cNvPr id="23" name="Freeform 6">
              <a:extLst>
                <a:ext uri="{FF2B5EF4-FFF2-40B4-BE49-F238E27FC236}">
                  <a16:creationId xmlns:a16="http://schemas.microsoft.com/office/drawing/2014/main" id="{19CD4C0E-CCF5-4A68-A205-0855F9BE9E63}"/>
                </a:ext>
              </a:extLst>
            </p:cNvPr>
            <p:cNvSpPr/>
            <p:nvPr/>
          </p:nvSpPr>
          <p:spPr bwMode="auto">
            <a:xfrm>
              <a:off x="10592571" y="2412523"/>
              <a:ext cx="0" cy="0"/>
            </a:xfrm>
            <a:custGeom>
              <a:avLst/>
              <a:gdLst/>
              <a:ahLst/>
              <a:cxnLst>
                <a:cxn ang="0">
                  <a:pos x="0" y="0"/>
                </a:cxn>
                <a:cxn ang="0">
                  <a:pos x="0" y="0"/>
                </a:cxn>
                <a:cxn ang="0">
                  <a:pos x="0" y="0"/>
                </a:cxn>
              </a:cxnLst>
              <a:rect l="0" t="0" r="r" b="b"/>
              <a:pathLst>
                <a:path>
                  <a:moveTo>
                    <a:pt x="0" y="0"/>
                  </a:moveTo>
                  <a:cubicBezTo>
                    <a:pt x="0" y="0"/>
                    <a:pt x="0" y="0"/>
                    <a:pt x="0" y="0"/>
                  </a:cubicBezTo>
                  <a:cubicBezTo>
                    <a:pt x="0" y="0"/>
                    <a:pt x="0" y="0"/>
                    <a:pt x="0" y="0"/>
                  </a:cubicBezTo>
                  <a:close/>
                </a:path>
              </a:pathLst>
            </a:custGeom>
            <a:solidFill>
              <a:srgbClr val="CCF2EA"/>
            </a:solid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sp>
          <p:nvSpPr>
            <p:cNvPr id="24" name="Freeform 20">
              <a:extLst>
                <a:ext uri="{FF2B5EF4-FFF2-40B4-BE49-F238E27FC236}">
                  <a16:creationId xmlns:a16="http://schemas.microsoft.com/office/drawing/2014/main" id="{A1B8C612-D619-4430-9922-B9318A3F3013}"/>
                </a:ext>
              </a:extLst>
            </p:cNvPr>
            <p:cNvSpPr/>
            <p:nvPr/>
          </p:nvSpPr>
          <p:spPr bwMode="auto">
            <a:xfrm>
              <a:off x="6507787" y="3020832"/>
              <a:ext cx="851505" cy="693649"/>
            </a:xfrm>
            <a:custGeom>
              <a:avLst/>
              <a:gdLst>
                <a:gd name="T0" fmla="*/ 280 w 280"/>
                <a:gd name="T1" fmla="*/ 27 h 228"/>
                <a:gd name="T2" fmla="*/ 247 w 280"/>
                <a:gd name="T3" fmla="*/ 36 h 228"/>
                <a:gd name="T4" fmla="*/ 272 w 280"/>
                <a:gd name="T5" fmla="*/ 5 h 228"/>
                <a:gd name="T6" fmla="*/ 236 w 280"/>
                <a:gd name="T7" fmla="*/ 19 h 228"/>
                <a:gd name="T8" fmla="*/ 194 w 280"/>
                <a:gd name="T9" fmla="*/ 0 h 228"/>
                <a:gd name="T10" fmla="*/ 136 w 280"/>
                <a:gd name="T11" fmla="*/ 58 h 228"/>
                <a:gd name="T12" fmla="*/ 138 w 280"/>
                <a:gd name="T13" fmla="*/ 71 h 228"/>
                <a:gd name="T14" fmla="*/ 19 w 280"/>
                <a:gd name="T15" fmla="*/ 11 h 228"/>
                <a:gd name="T16" fmla="*/ 12 w 280"/>
                <a:gd name="T17" fmla="*/ 40 h 228"/>
                <a:gd name="T18" fmla="*/ 37 w 280"/>
                <a:gd name="T19" fmla="*/ 88 h 228"/>
                <a:gd name="T20" fmla="*/ 11 w 280"/>
                <a:gd name="T21" fmla="*/ 80 h 228"/>
                <a:gd name="T22" fmla="*/ 11 w 280"/>
                <a:gd name="T23" fmla="*/ 81 h 228"/>
                <a:gd name="T24" fmla="*/ 57 w 280"/>
                <a:gd name="T25" fmla="*/ 138 h 228"/>
                <a:gd name="T26" fmla="*/ 42 w 280"/>
                <a:gd name="T27" fmla="*/ 140 h 228"/>
                <a:gd name="T28" fmla="*/ 31 w 280"/>
                <a:gd name="T29" fmla="*/ 139 h 228"/>
                <a:gd name="T30" fmla="*/ 85 w 280"/>
                <a:gd name="T31" fmla="*/ 178 h 228"/>
                <a:gd name="T32" fmla="*/ 14 w 280"/>
                <a:gd name="T33" fmla="*/ 203 h 228"/>
                <a:gd name="T34" fmla="*/ 0 w 280"/>
                <a:gd name="T35" fmla="*/ 202 h 228"/>
                <a:gd name="T36" fmla="*/ 88 w 280"/>
                <a:gd name="T37" fmla="*/ 228 h 228"/>
                <a:gd name="T38" fmla="*/ 251 w 280"/>
                <a:gd name="T39" fmla="*/ 65 h 228"/>
                <a:gd name="T40" fmla="*/ 251 w 280"/>
                <a:gd name="T41" fmla="*/ 57 h 228"/>
                <a:gd name="T42" fmla="*/ 280 w 280"/>
                <a:gd name="T43" fmla="*/ 27 h 2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280" h="228">
                  <a:moveTo>
                    <a:pt x="280" y="27"/>
                  </a:moveTo>
                  <a:cubicBezTo>
                    <a:pt x="270" y="32"/>
                    <a:pt x="259" y="35"/>
                    <a:pt x="247" y="36"/>
                  </a:cubicBezTo>
                  <a:cubicBezTo>
                    <a:pt x="259" y="29"/>
                    <a:pt x="268" y="18"/>
                    <a:pt x="272" y="5"/>
                  </a:cubicBezTo>
                  <a:cubicBezTo>
                    <a:pt x="261" y="11"/>
                    <a:pt x="249" y="16"/>
                    <a:pt x="236" y="19"/>
                  </a:cubicBezTo>
                  <a:cubicBezTo>
                    <a:pt x="225" y="7"/>
                    <a:pt x="210" y="0"/>
                    <a:pt x="194" y="0"/>
                  </a:cubicBezTo>
                  <a:cubicBezTo>
                    <a:pt x="162" y="0"/>
                    <a:pt x="136" y="26"/>
                    <a:pt x="136" y="58"/>
                  </a:cubicBezTo>
                  <a:cubicBezTo>
                    <a:pt x="136" y="62"/>
                    <a:pt x="137" y="67"/>
                    <a:pt x="138" y="71"/>
                  </a:cubicBezTo>
                  <a:cubicBezTo>
                    <a:pt x="90" y="69"/>
                    <a:pt x="48" y="46"/>
                    <a:pt x="19" y="11"/>
                  </a:cubicBezTo>
                  <a:cubicBezTo>
                    <a:pt x="14" y="19"/>
                    <a:pt x="12" y="29"/>
                    <a:pt x="12" y="40"/>
                  </a:cubicBezTo>
                  <a:cubicBezTo>
                    <a:pt x="12" y="60"/>
                    <a:pt x="22" y="77"/>
                    <a:pt x="37" y="88"/>
                  </a:cubicBezTo>
                  <a:cubicBezTo>
                    <a:pt x="28" y="87"/>
                    <a:pt x="19" y="85"/>
                    <a:pt x="11" y="80"/>
                  </a:cubicBezTo>
                  <a:cubicBezTo>
                    <a:pt x="11" y="81"/>
                    <a:pt x="11" y="81"/>
                    <a:pt x="11" y="81"/>
                  </a:cubicBezTo>
                  <a:cubicBezTo>
                    <a:pt x="11" y="109"/>
                    <a:pt x="31" y="132"/>
                    <a:pt x="57" y="138"/>
                  </a:cubicBezTo>
                  <a:cubicBezTo>
                    <a:pt x="52" y="139"/>
                    <a:pt x="47" y="140"/>
                    <a:pt x="42" y="140"/>
                  </a:cubicBezTo>
                  <a:cubicBezTo>
                    <a:pt x="38" y="140"/>
                    <a:pt x="35" y="139"/>
                    <a:pt x="31" y="139"/>
                  </a:cubicBezTo>
                  <a:cubicBezTo>
                    <a:pt x="39" y="161"/>
                    <a:pt x="60" y="178"/>
                    <a:pt x="85" y="178"/>
                  </a:cubicBezTo>
                  <a:cubicBezTo>
                    <a:pt x="65" y="194"/>
                    <a:pt x="40" y="203"/>
                    <a:pt x="14" y="203"/>
                  </a:cubicBezTo>
                  <a:cubicBezTo>
                    <a:pt x="9" y="203"/>
                    <a:pt x="4" y="203"/>
                    <a:pt x="0" y="202"/>
                  </a:cubicBezTo>
                  <a:cubicBezTo>
                    <a:pt x="25" y="219"/>
                    <a:pt x="55" y="228"/>
                    <a:pt x="88" y="228"/>
                  </a:cubicBezTo>
                  <a:cubicBezTo>
                    <a:pt x="194" y="228"/>
                    <a:pt x="251" y="140"/>
                    <a:pt x="251" y="65"/>
                  </a:cubicBezTo>
                  <a:cubicBezTo>
                    <a:pt x="251" y="62"/>
                    <a:pt x="251" y="60"/>
                    <a:pt x="251" y="57"/>
                  </a:cubicBezTo>
                  <a:cubicBezTo>
                    <a:pt x="263" y="49"/>
                    <a:pt x="272" y="39"/>
                    <a:pt x="280" y="27"/>
                  </a:cubicBezTo>
                  <a:close/>
                </a:path>
              </a:pathLst>
            </a:custGeom>
            <a:solidFill>
              <a:srgbClr val="CCF2EA"/>
            </a:solid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sp>
          <p:nvSpPr>
            <p:cNvPr id="25" name="Freeform 37">
              <a:extLst>
                <a:ext uri="{FF2B5EF4-FFF2-40B4-BE49-F238E27FC236}">
                  <a16:creationId xmlns:a16="http://schemas.microsoft.com/office/drawing/2014/main" id="{FC3A514E-6EC2-4855-B5E2-D39978CBDA6B}"/>
                </a:ext>
              </a:extLst>
            </p:cNvPr>
            <p:cNvSpPr/>
            <p:nvPr/>
          </p:nvSpPr>
          <p:spPr bwMode="auto">
            <a:xfrm>
              <a:off x="7906414" y="2797564"/>
              <a:ext cx="2363514" cy="4060436"/>
            </a:xfrm>
            <a:custGeom>
              <a:avLst/>
              <a:gdLst>
                <a:gd name="T0" fmla="*/ 470 w 588"/>
                <a:gd name="T1" fmla="*/ 274 h 1010"/>
                <a:gd name="T2" fmla="*/ 543 w 588"/>
                <a:gd name="T3" fmla="*/ 164 h 1010"/>
                <a:gd name="T4" fmla="*/ 588 w 588"/>
                <a:gd name="T5" fmla="*/ 13 h 1010"/>
                <a:gd name="T6" fmla="*/ 580 w 588"/>
                <a:gd name="T7" fmla="*/ 9 h 1010"/>
                <a:gd name="T8" fmla="*/ 531 w 588"/>
                <a:gd name="T9" fmla="*/ 143 h 1010"/>
                <a:gd name="T10" fmla="*/ 456 w 588"/>
                <a:gd name="T11" fmla="*/ 237 h 1010"/>
                <a:gd name="T12" fmla="*/ 454 w 588"/>
                <a:gd name="T13" fmla="*/ 238 h 1010"/>
                <a:gd name="T14" fmla="*/ 310 w 588"/>
                <a:gd name="T15" fmla="*/ 0 h 1010"/>
                <a:gd name="T16" fmla="*/ 272 w 588"/>
                <a:gd name="T17" fmla="*/ 25 h 1010"/>
                <a:gd name="T18" fmla="*/ 401 w 588"/>
                <a:gd name="T19" fmla="*/ 434 h 1010"/>
                <a:gd name="T20" fmla="*/ 234 w 588"/>
                <a:gd name="T21" fmla="*/ 365 h 1010"/>
                <a:gd name="T22" fmla="*/ 106 w 588"/>
                <a:gd name="T23" fmla="*/ 257 h 1010"/>
                <a:gd name="T24" fmla="*/ 12 w 588"/>
                <a:gd name="T25" fmla="*/ 95 h 1010"/>
                <a:gd name="T26" fmla="*/ 0 w 588"/>
                <a:gd name="T27" fmla="*/ 101 h 1010"/>
                <a:gd name="T28" fmla="*/ 90 w 588"/>
                <a:gd name="T29" fmla="*/ 284 h 1010"/>
                <a:gd name="T30" fmla="*/ 218 w 588"/>
                <a:gd name="T31" fmla="*/ 413 h 1010"/>
                <a:gd name="T32" fmla="*/ 406 w 588"/>
                <a:gd name="T33" fmla="*/ 511 h 1010"/>
                <a:gd name="T34" fmla="*/ 331 w 588"/>
                <a:gd name="T35" fmla="*/ 1010 h 1010"/>
                <a:gd name="T36" fmla="*/ 557 w 588"/>
                <a:gd name="T37" fmla="*/ 1010 h 1010"/>
                <a:gd name="T38" fmla="*/ 546 w 588"/>
                <a:gd name="T39" fmla="*/ 509 h 1010"/>
                <a:gd name="T40" fmla="*/ 470 w 588"/>
                <a:gd name="T41" fmla="*/ 274 h 10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588" h="1010">
                  <a:moveTo>
                    <a:pt x="470" y="274"/>
                  </a:moveTo>
                  <a:cubicBezTo>
                    <a:pt x="498" y="243"/>
                    <a:pt x="523" y="207"/>
                    <a:pt x="543" y="164"/>
                  </a:cubicBezTo>
                  <a:cubicBezTo>
                    <a:pt x="564" y="120"/>
                    <a:pt x="581" y="71"/>
                    <a:pt x="588" y="13"/>
                  </a:cubicBezTo>
                  <a:cubicBezTo>
                    <a:pt x="580" y="9"/>
                    <a:pt x="580" y="9"/>
                    <a:pt x="580" y="9"/>
                  </a:cubicBezTo>
                  <a:cubicBezTo>
                    <a:pt x="571" y="60"/>
                    <a:pt x="552" y="106"/>
                    <a:pt x="531" y="143"/>
                  </a:cubicBezTo>
                  <a:cubicBezTo>
                    <a:pt x="509" y="181"/>
                    <a:pt x="483" y="212"/>
                    <a:pt x="456" y="237"/>
                  </a:cubicBezTo>
                  <a:cubicBezTo>
                    <a:pt x="455" y="238"/>
                    <a:pt x="455" y="238"/>
                    <a:pt x="454" y="238"/>
                  </a:cubicBezTo>
                  <a:cubicBezTo>
                    <a:pt x="415" y="153"/>
                    <a:pt x="366" y="73"/>
                    <a:pt x="310" y="0"/>
                  </a:cubicBezTo>
                  <a:cubicBezTo>
                    <a:pt x="272" y="25"/>
                    <a:pt x="272" y="25"/>
                    <a:pt x="272" y="25"/>
                  </a:cubicBezTo>
                  <a:cubicBezTo>
                    <a:pt x="346" y="158"/>
                    <a:pt x="386" y="295"/>
                    <a:pt x="401" y="434"/>
                  </a:cubicBezTo>
                  <a:cubicBezTo>
                    <a:pt x="344" y="419"/>
                    <a:pt x="287" y="397"/>
                    <a:pt x="234" y="365"/>
                  </a:cubicBezTo>
                  <a:cubicBezTo>
                    <a:pt x="188" y="337"/>
                    <a:pt x="145" y="301"/>
                    <a:pt x="106" y="257"/>
                  </a:cubicBezTo>
                  <a:cubicBezTo>
                    <a:pt x="68" y="212"/>
                    <a:pt x="32" y="157"/>
                    <a:pt x="12" y="95"/>
                  </a:cubicBezTo>
                  <a:cubicBezTo>
                    <a:pt x="0" y="101"/>
                    <a:pt x="0" y="101"/>
                    <a:pt x="0" y="101"/>
                  </a:cubicBezTo>
                  <a:cubicBezTo>
                    <a:pt x="18" y="172"/>
                    <a:pt x="52" y="232"/>
                    <a:pt x="90" y="284"/>
                  </a:cubicBezTo>
                  <a:cubicBezTo>
                    <a:pt x="128" y="335"/>
                    <a:pt x="172" y="378"/>
                    <a:pt x="218" y="413"/>
                  </a:cubicBezTo>
                  <a:cubicBezTo>
                    <a:pt x="278" y="457"/>
                    <a:pt x="341" y="489"/>
                    <a:pt x="406" y="511"/>
                  </a:cubicBezTo>
                  <a:cubicBezTo>
                    <a:pt x="412" y="679"/>
                    <a:pt x="383" y="847"/>
                    <a:pt x="331" y="1010"/>
                  </a:cubicBezTo>
                  <a:cubicBezTo>
                    <a:pt x="557" y="1010"/>
                    <a:pt x="557" y="1010"/>
                    <a:pt x="557" y="1010"/>
                  </a:cubicBezTo>
                  <a:cubicBezTo>
                    <a:pt x="583" y="820"/>
                    <a:pt x="587" y="695"/>
                    <a:pt x="546" y="509"/>
                  </a:cubicBezTo>
                  <a:cubicBezTo>
                    <a:pt x="528" y="428"/>
                    <a:pt x="503" y="349"/>
                    <a:pt x="470" y="274"/>
                  </a:cubicBezTo>
                  <a:close/>
                </a:path>
              </a:pathLst>
            </a:custGeom>
            <a:solidFill>
              <a:srgbClr val="93B0C1"/>
            </a:solid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sp>
          <p:nvSpPr>
            <p:cNvPr id="26" name="Freeform 32">
              <a:extLst>
                <a:ext uri="{FF2B5EF4-FFF2-40B4-BE49-F238E27FC236}">
                  <a16:creationId xmlns:a16="http://schemas.microsoft.com/office/drawing/2014/main" id="{8C609883-881C-4E23-9973-F67094D5211D}"/>
                </a:ext>
              </a:extLst>
            </p:cNvPr>
            <p:cNvSpPr>
              <a:spLocks noEditPoints="1"/>
            </p:cNvSpPr>
            <p:nvPr/>
          </p:nvSpPr>
          <p:spPr bwMode="auto">
            <a:xfrm>
              <a:off x="10346023" y="2207066"/>
              <a:ext cx="459615" cy="458092"/>
            </a:xfrm>
            <a:custGeom>
              <a:avLst/>
              <a:gdLst>
                <a:gd name="T0" fmla="*/ 106 w 114"/>
                <a:gd name="T1" fmla="*/ 0 h 114"/>
                <a:gd name="T2" fmla="*/ 8 w 114"/>
                <a:gd name="T3" fmla="*/ 0 h 114"/>
                <a:gd name="T4" fmla="*/ 0 w 114"/>
                <a:gd name="T5" fmla="*/ 8 h 114"/>
                <a:gd name="T6" fmla="*/ 0 w 114"/>
                <a:gd name="T7" fmla="*/ 106 h 114"/>
                <a:gd name="T8" fmla="*/ 8 w 114"/>
                <a:gd name="T9" fmla="*/ 114 h 114"/>
                <a:gd name="T10" fmla="*/ 106 w 114"/>
                <a:gd name="T11" fmla="*/ 114 h 114"/>
                <a:gd name="T12" fmla="*/ 114 w 114"/>
                <a:gd name="T13" fmla="*/ 106 h 114"/>
                <a:gd name="T14" fmla="*/ 114 w 114"/>
                <a:gd name="T15" fmla="*/ 8 h 114"/>
                <a:gd name="T16" fmla="*/ 106 w 114"/>
                <a:gd name="T17" fmla="*/ 0 h 114"/>
                <a:gd name="T18" fmla="*/ 35 w 114"/>
                <a:gd name="T19" fmla="*/ 96 h 114"/>
                <a:gd name="T20" fmla="*/ 17 w 114"/>
                <a:gd name="T21" fmla="*/ 96 h 114"/>
                <a:gd name="T22" fmla="*/ 17 w 114"/>
                <a:gd name="T23" fmla="*/ 44 h 114"/>
                <a:gd name="T24" fmla="*/ 35 w 114"/>
                <a:gd name="T25" fmla="*/ 44 h 114"/>
                <a:gd name="T26" fmla="*/ 35 w 114"/>
                <a:gd name="T27" fmla="*/ 96 h 114"/>
                <a:gd name="T28" fmla="*/ 26 w 114"/>
                <a:gd name="T29" fmla="*/ 37 h 114"/>
                <a:gd name="T30" fmla="*/ 26 w 114"/>
                <a:gd name="T31" fmla="*/ 37 h 114"/>
                <a:gd name="T32" fmla="*/ 16 w 114"/>
                <a:gd name="T33" fmla="*/ 28 h 114"/>
                <a:gd name="T34" fmla="*/ 26 w 114"/>
                <a:gd name="T35" fmla="*/ 19 h 114"/>
                <a:gd name="T36" fmla="*/ 36 w 114"/>
                <a:gd name="T37" fmla="*/ 28 h 114"/>
                <a:gd name="T38" fmla="*/ 26 w 114"/>
                <a:gd name="T39" fmla="*/ 37 h 114"/>
                <a:gd name="T40" fmla="*/ 97 w 114"/>
                <a:gd name="T41" fmla="*/ 96 h 114"/>
                <a:gd name="T42" fmla="*/ 80 w 114"/>
                <a:gd name="T43" fmla="*/ 96 h 114"/>
                <a:gd name="T44" fmla="*/ 80 w 114"/>
                <a:gd name="T45" fmla="*/ 68 h 114"/>
                <a:gd name="T46" fmla="*/ 71 w 114"/>
                <a:gd name="T47" fmla="*/ 56 h 114"/>
                <a:gd name="T48" fmla="*/ 62 w 114"/>
                <a:gd name="T49" fmla="*/ 63 h 114"/>
                <a:gd name="T50" fmla="*/ 61 w 114"/>
                <a:gd name="T51" fmla="*/ 67 h 114"/>
                <a:gd name="T52" fmla="*/ 61 w 114"/>
                <a:gd name="T53" fmla="*/ 96 h 114"/>
                <a:gd name="T54" fmla="*/ 44 w 114"/>
                <a:gd name="T55" fmla="*/ 96 h 114"/>
                <a:gd name="T56" fmla="*/ 44 w 114"/>
                <a:gd name="T57" fmla="*/ 44 h 114"/>
                <a:gd name="T58" fmla="*/ 61 w 114"/>
                <a:gd name="T59" fmla="*/ 44 h 114"/>
                <a:gd name="T60" fmla="*/ 61 w 114"/>
                <a:gd name="T61" fmla="*/ 51 h 114"/>
                <a:gd name="T62" fmla="*/ 77 w 114"/>
                <a:gd name="T63" fmla="*/ 43 h 114"/>
                <a:gd name="T64" fmla="*/ 97 w 114"/>
                <a:gd name="T65" fmla="*/ 66 h 114"/>
                <a:gd name="T66" fmla="*/ 97 w 114"/>
                <a:gd name="T67" fmla="*/ 96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14" h="114">
                  <a:moveTo>
                    <a:pt x="106" y="0"/>
                  </a:moveTo>
                  <a:cubicBezTo>
                    <a:pt x="8" y="0"/>
                    <a:pt x="8" y="0"/>
                    <a:pt x="8" y="0"/>
                  </a:cubicBezTo>
                  <a:cubicBezTo>
                    <a:pt x="4" y="0"/>
                    <a:pt x="0" y="3"/>
                    <a:pt x="0" y="8"/>
                  </a:cubicBezTo>
                  <a:cubicBezTo>
                    <a:pt x="0" y="106"/>
                    <a:pt x="0" y="106"/>
                    <a:pt x="0" y="106"/>
                  </a:cubicBezTo>
                  <a:cubicBezTo>
                    <a:pt x="0" y="111"/>
                    <a:pt x="4" y="114"/>
                    <a:pt x="8" y="114"/>
                  </a:cubicBezTo>
                  <a:cubicBezTo>
                    <a:pt x="106" y="114"/>
                    <a:pt x="106" y="114"/>
                    <a:pt x="106" y="114"/>
                  </a:cubicBezTo>
                  <a:cubicBezTo>
                    <a:pt x="110" y="114"/>
                    <a:pt x="114" y="111"/>
                    <a:pt x="114" y="106"/>
                  </a:cubicBezTo>
                  <a:cubicBezTo>
                    <a:pt x="114" y="8"/>
                    <a:pt x="114" y="8"/>
                    <a:pt x="114" y="8"/>
                  </a:cubicBezTo>
                  <a:cubicBezTo>
                    <a:pt x="114" y="3"/>
                    <a:pt x="110" y="0"/>
                    <a:pt x="106" y="0"/>
                  </a:cubicBezTo>
                  <a:close/>
                  <a:moveTo>
                    <a:pt x="35" y="96"/>
                  </a:moveTo>
                  <a:cubicBezTo>
                    <a:pt x="17" y="96"/>
                    <a:pt x="17" y="96"/>
                    <a:pt x="17" y="96"/>
                  </a:cubicBezTo>
                  <a:cubicBezTo>
                    <a:pt x="17" y="44"/>
                    <a:pt x="17" y="44"/>
                    <a:pt x="17" y="44"/>
                  </a:cubicBezTo>
                  <a:cubicBezTo>
                    <a:pt x="35" y="44"/>
                    <a:pt x="35" y="44"/>
                    <a:pt x="35" y="44"/>
                  </a:cubicBezTo>
                  <a:lnTo>
                    <a:pt x="35" y="96"/>
                  </a:lnTo>
                  <a:close/>
                  <a:moveTo>
                    <a:pt x="26" y="37"/>
                  </a:moveTo>
                  <a:cubicBezTo>
                    <a:pt x="26" y="37"/>
                    <a:pt x="26" y="37"/>
                    <a:pt x="26" y="37"/>
                  </a:cubicBezTo>
                  <a:cubicBezTo>
                    <a:pt x="20" y="37"/>
                    <a:pt x="16" y="33"/>
                    <a:pt x="16" y="28"/>
                  </a:cubicBezTo>
                  <a:cubicBezTo>
                    <a:pt x="16" y="23"/>
                    <a:pt x="20" y="19"/>
                    <a:pt x="26" y="19"/>
                  </a:cubicBezTo>
                  <a:cubicBezTo>
                    <a:pt x="32" y="19"/>
                    <a:pt x="36" y="23"/>
                    <a:pt x="36" y="28"/>
                  </a:cubicBezTo>
                  <a:cubicBezTo>
                    <a:pt x="36" y="33"/>
                    <a:pt x="32" y="37"/>
                    <a:pt x="26" y="37"/>
                  </a:cubicBezTo>
                  <a:close/>
                  <a:moveTo>
                    <a:pt x="97" y="96"/>
                  </a:moveTo>
                  <a:cubicBezTo>
                    <a:pt x="80" y="96"/>
                    <a:pt x="80" y="96"/>
                    <a:pt x="80" y="96"/>
                  </a:cubicBezTo>
                  <a:cubicBezTo>
                    <a:pt x="80" y="68"/>
                    <a:pt x="80" y="68"/>
                    <a:pt x="80" y="68"/>
                  </a:cubicBezTo>
                  <a:cubicBezTo>
                    <a:pt x="80" y="61"/>
                    <a:pt x="77" y="56"/>
                    <a:pt x="71" y="56"/>
                  </a:cubicBezTo>
                  <a:cubicBezTo>
                    <a:pt x="66" y="56"/>
                    <a:pt x="63" y="59"/>
                    <a:pt x="62" y="63"/>
                  </a:cubicBezTo>
                  <a:cubicBezTo>
                    <a:pt x="61" y="64"/>
                    <a:pt x="61" y="65"/>
                    <a:pt x="61" y="67"/>
                  </a:cubicBezTo>
                  <a:cubicBezTo>
                    <a:pt x="61" y="96"/>
                    <a:pt x="61" y="96"/>
                    <a:pt x="61" y="96"/>
                  </a:cubicBezTo>
                  <a:cubicBezTo>
                    <a:pt x="44" y="96"/>
                    <a:pt x="44" y="96"/>
                    <a:pt x="44" y="96"/>
                  </a:cubicBezTo>
                  <a:cubicBezTo>
                    <a:pt x="44" y="96"/>
                    <a:pt x="44" y="49"/>
                    <a:pt x="44" y="44"/>
                  </a:cubicBezTo>
                  <a:cubicBezTo>
                    <a:pt x="61" y="44"/>
                    <a:pt x="61" y="44"/>
                    <a:pt x="61" y="44"/>
                  </a:cubicBezTo>
                  <a:cubicBezTo>
                    <a:pt x="61" y="51"/>
                    <a:pt x="61" y="51"/>
                    <a:pt x="61" y="51"/>
                  </a:cubicBezTo>
                  <a:cubicBezTo>
                    <a:pt x="64" y="48"/>
                    <a:pt x="68" y="43"/>
                    <a:pt x="77" y="43"/>
                  </a:cubicBezTo>
                  <a:cubicBezTo>
                    <a:pt x="88" y="43"/>
                    <a:pt x="97" y="50"/>
                    <a:pt x="97" y="66"/>
                  </a:cubicBezTo>
                  <a:lnTo>
                    <a:pt x="97" y="96"/>
                  </a:lnTo>
                  <a:close/>
                </a:path>
              </a:pathLst>
            </a:custGeom>
            <a:solidFill>
              <a:srgbClr val="CCF2EA"/>
            </a:solid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grpSp>
          <p:nvGrpSpPr>
            <p:cNvPr id="27" name="Group 33">
              <a:extLst>
                <a:ext uri="{FF2B5EF4-FFF2-40B4-BE49-F238E27FC236}">
                  <a16:creationId xmlns:a16="http://schemas.microsoft.com/office/drawing/2014/main" id="{61B52B41-EE86-4467-A4A0-4AB7C90AD4B1}"/>
                </a:ext>
              </a:extLst>
            </p:cNvPr>
            <p:cNvGrpSpPr/>
            <p:nvPr/>
          </p:nvGrpSpPr>
          <p:grpSpPr>
            <a:xfrm>
              <a:off x="10254709" y="4173364"/>
              <a:ext cx="872050" cy="872049"/>
              <a:chOff x="4127501" y="4194175"/>
              <a:chExt cx="909638" cy="909637"/>
            </a:xfrm>
            <a:solidFill>
              <a:srgbClr val="CCF2EA"/>
            </a:solidFill>
          </p:grpSpPr>
          <p:sp>
            <p:nvSpPr>
              <p:cNvPr id="82" name="Freeform 11">
                <a:extLst>
                  <a:ext uri="{FF2B5EF4-FFF2-40B4-BE49-F238E27FC236}">
                    <a16:creationId xmlns:a16="http://schemas.microsoft.com/office/drawing/2014/main" id="{83726B63-C1C3-4EC8-8BBE-E16FD0E78526}"/>
                  </a:ext>
                </a:extLst>
              </p:cNvPr>
              <p:cNvSpPr/>
              <p:nvPr/>
            </p:nvSpPr>
            <p:spPr bwMode="auto">
              <a:xfrm>
                <a:off x="4386263" y="4659313"/>
                <a:ext cx="96838" cy="192087"/>
              </a:xfrm>
              <a:custGeom>
                <a:avLst/>
                <a:gdLst>
                  <a:gd name="T0" fmla="*/ 0 w 61"/>
                  <a:gd name="T1" fmla="*/ 18 h 121"/>
                  <a:gd name="T2" fmla="*/ 22 w 61"/>
                  <a:gd name="T3" fmla="*/ 18 h 121"/>
                  <a:gd name="T4" fmla="*/ 22 w 61"/>
                  <a:gd name="T5" fmla="*/ 121 h 121"/>
                  <a:gd name="T6" fmla="*/ 40 w 61"/>
                  <a:gd name="T7" fmla="*/ 121 h 121"/>
                  <a:gd name="T8" fmla="*/ 40 w 61"/>
                  <a:gd name="T9" fmla="*/ 18 h 121"/>
                  <a:gd name="T10" fmla="*/ 61 w 61"/>
                  <a:gd name="T11" fmla="*/ 18 h 121"/>
                  <a:gd name="T12" fmla="*/ 61 w 61"/>
                  <a:gd name="T13" fmla="*/ 0 h 121"/>
                  <a:gd name="T14" fmla="*/ 0 w 61"/>
                  <a:gd name="T15" fmla="*/ 0 h 121"/>
                  <a:gd name="T16" fmla="*/ 0 w 61"/>
                  <a:gd name="T17" fmla="*/ 18 h 1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1" h="121">
                    <a:moveTo>
                      <a:pt x="0" y="18"/>
                    </a:moveTo>
                    <a:lnTo>
                      <a:pt x="22" y="18"/>
                    </a:lnTo>
                    <a:lnTo>
                      <a:pt x="22" y="121"/>
                    </a:lnTo>
                    <a:lnTo>
                      <a:pt x="40" y="121"/>
                    </a:lnTo>
                    <a:lnTo>
                      <a:pt x="40" y="18"/>
                    </a:lnTo>
                    <a:lnTo>
                      <a:pt x="61" y="18"/>
                    </a:lnTo>
                    <a:lnTo>
                      <a:pt x="61" y="0"/>
                    </a:lnTo>
                    <a:lnTo>
                      <a:pt x="0" y="0"/>
                    </a:lnTo>
                    <a:lnTo>
                      <a:pt x="0" y="18"/>
                    </a:lnTo>
                    <a:close/>
                  </a:path>
                </a:pathLst>
              </a:custGeom>
              <a:grp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sp>
            <p:nvSpPr>
              <p:cNvPr id="83" name="Freeform 12">
                <a:extLst>
                  <a:ext uri="{FF2B5EF4-FFF2-40B4-BE49-F238E27FC236}">
                    <a16:creationId xmlns:a16="http://schemas.microsoft.com/office/drawing/2014/main" id="{C997259C-EEAE-411E-9EAD-7A32B097959A}"/>
                  </a:ext>
                </a:extLst>
              </p:cNvPr>
              <p:cNvSpPr/>
              <p:nvPr/>
            </p:nvSpPr>
            <p:spPr bwMode="auto">
              <a:xfrm>
                <a:off x="4572001" y="4440238"/>
                <a:ext cx="25400" cy="109537"/>
              </a:xfrm>
              <a:custGeom>
                <a:avLst/>
                <a:gdLst>
                  <a:gd name="T0" fmla="*/ 3 w 6"/>
                  <a:gd name="T1" fmla="*/ 26 h 26"/>
                  <a:gd name="T2" fmla="*/ 5 w 6"/>
                  <a:gd name="T3" fmla="*/ 25 h 26"/>
                  <a:gd name="T4" fmla="*/ 6 w 6"/>
                  <a:gd name="T5" fmla="*/ 23 h 26"/>
                  <a:gd name="T6" fmla="*/ 6 w 6"/>
                  <a:gd name="T7" fmla="*/ 3 h 26"/>
                  <a:gd name="T8" fmla="*/ 5 w 6"/>
                  <a:gd name="T9" fmla="*/ 1 h 26"/>
                  <a:gd name="T10" fmla="*/ 3 w 6"/>
                  <a:gd name="T11" fmla="*/ 0 h 26"/>
                  <a:gd name="T12" fmla="*/ 0 w 6"/>
                  <a:gd name="T13" fmla="*/ 1 h 26"/>
                  <a:gd name="T14" fmla="*/ 0 w 6"/>
                  <a:gd name="T15" fmla="*/ 3 h 26"/>
                  <a:gd name="T16" fmla="*/ 0 w 6"/>
                  <a:gd name="T17" fmla="*/ 23 h 26"/>
                  <a:gd name="T18" fmla="*/ 0 w 6"/>
                  <a:gd name="T19" fmla="*/ 25 h 26"/>
                  <a:gd name="T20" fmla="*/ 3 w 6"/>
                  <a:gd name="T21" fmla="*/ 26 h 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6" h="26">
                    <a:moveTo>
                      <a:pt x="3" y="26"/>
                    </a:moveTo>
                    <a:cubicBezTo>
                      <a:pt x="4" y="26"/>
                      <a:pt x="5" y="26"/>
                      <a:pt x="5" y="25"/>
                    </a:cubicBezTo>
                    <a:cubicBezTo>
                      <a:pt x="6" y="25"/>
                      <a:pt x="6" y="24"/>
                      <a:pt x="6" y="23"/>
                    </a:cubicBezTo>
                    <a:cubicBezTo>
                      <a:pt x="6" y="3"/>
                      <a:pt x="6" y="3"/>
                      <a:pt x="6" y="3"/>
                    </a:cubicBezTo>
                    <a:cubicBezTo>
                      <a:pt x="6" y="2"/>
                      <a:pt x="6" y="1"/>
                      <a:pt x="5" y="1"/>
                    </a:cubicBezTo>
                    <a:cubicBezTo>
                      <a:pt x="5" y="0"/>
                      <a:pt x="4" y="0"/>
                      <a:pt x="3" y="0"/>
                    </a:cubicBezTo>
                    <a:cubicBezTo>
                      <a:pt x="2" y="0"/>
                      <a:pt x="1" y="0"/>
                      <a:pt x="0" y="1"/>
                    </a:cubicBezTo>
                    <a:cubicBezTo>
                      <a:pt x="0" y="1"/>
                      <a:pt x="0" y="2"/>
                      <a:pt x="0" y="3"/>
                    </a:cubicBezTo>
                    <a:cubicBezTo>
                      <a:pt x="0" y="23"/>
                      <a:pt x="0" y="23"/>
                      <a:pt x="0" y="23"/>
                    </a:cubicBezTo>
                    <a:cubicBezTo>
                      <a:pt x="0" y="24"/>
                      <a:pt x="0" y="25"/>
                      <a:pt x="0" y="25"/>
                    </a:cubicBezTo>
                    <a:cubicBezTo>
                      <a:pt x="1" y="26"/>
                      <a:pt x="2" y="26"/>
                      <a:pt x="3" y="26"/>
                    </a:cubicBezTo>
                    <a:close/>
                  </a:path>
                </a:pathLst>
              </a:custGeom>
              <a:grp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sp>
            <p:nvSpPr>
              <p:cNvPr id="84" name="Freeform 13">
                <a:extLst>
                  <a:ext uri="{FF2B5EF4-FFF2-40B4-BE49-F238E27FC236}">
                    <a16:creationId xmlns:a16="http://schemas.microsoft.com/office/drawing/2014/main" id="{7D612C53-64C6-4B87-82EB-394C963671AD}"/>
                  </a:ext>
                </a:extLst>
              </p:cNvPr>
              <p:cNvSpPr>
                <a:spLocks noEditPoints="1"/>
              </p:cNvSpPr>
              <p:nvPr/>
            </p:nvSpPr>
            <p:spPr bwMode="auto">
              <a:xfrm>
                <a:off x="4600576" y="4659313"/>
                <a:ext cx="79375" cy="192087"/>
              </a:xfrm>
              <a:custGeom>
                <a:avLst/>
                <a:gdLst>
                  <a:gd name="T0" fmla="*/ 13 w 19"/>
                  <a:gd name="T1" fmla="*/ 12 h 46"/>
                  <a:gd name="T2" fmla="*/ 9 w 19"/>
                  <a:gd name="T3" fmla="*/ 12 h 46"/>
                  <a:gd name="T4" fmla="*/ 6 w 19"/>
                  <a:gd name="T5" fmla="*/ 15 h 46"/>
                  <a:gd name="T6" fmla="*/ 6 w 19"/>
                  <a:gd name="T7" fmla="*/ 0 h 46"/>
                  <a:gd name="T8" fmla="*/ 0 w 19"/>
                  <a:gd name="T9" fmla="*/ 0 h 46"/>
                  <a:gd name="T10" fmla="*/ 0 w 19"/>
                  <a:gd name="T11" fmla="*/ 46 h 46"/>
                  <a:gd name="T12" fmla="*/ 6 w 19"/>
                  <a:gd name="T13" fmla="*/ 46 h 46"/>
                  <a:gd name="T14" fmla="*/ 6 w 19"/>
                  <a:gd name="T15" fmla="*/ 43 h 46"/>
                  <a:gd name="T16" fmla="*/ 9 w 19"/>
                  <a:gd name="T17" fmla="*/ 45 h 46"/>
                  <a:gd name="T18" fmla="*/ 13 w 19"/>
                  <a:gd name="T19" fmla="*/ 46 h 46"/>
                  <a:gd name="T20" fmla="*/ 18 w 19"/>
                  <a:gd name="T21" fmla="*/ 44 h 46"/>
                  <a:gd name="T22" fmla="*/ 19 w 19"/>
                  <a:gd name="T23" fmla="*/ 39 h 46"/>
                  <a:gd name="T24" fmla="*/ 19 w 19"/>
                  <a:gd name="T25" fmla="*/ 20 h 46"/>
                  <a:gd name="T26" fmla="*/ 17 w 19"/>
                  <a:gd name="T27" fmla="*/ 14 h 46"/>
                  <a:gd name="T28" fmla="*/ 13 w 19"/>
                  <a:gd name="T29" fmla="*/ 12 h 46"/>
                  <a:gd name="T30" fmla="*/ 12 w 19"/>
                  <a:gd name="T31" fmla="*/ 38 h 46"/>
                  <a:gd name="T32" fmla="*/ 12 w 19"/>
                  <a:gd name="T33" fmla="*/ 40 h 46"/>
                  <a:gd name="T34" fmla="*/ 10 w 19"/>
                  <a:gd name="T35" fmla="*/ 41 h 46"/>
                  <a:gd name="T36" fmla="*/ 8 w 19"/>
                  <a:gd name="T37" fmla="*/ 41 h 46"/>
                  <a:gd name="T38" fmla="*/ 6 w 19"/>
                  <a:gd name="T39" fmla="*/ 39 h 46"/>
                  <a:gd name="T40" fmla="*/ 6 w 19"/>
                  <a:gd name="T41" fmla="*/ 18 h 46"/>
                  <a:gd name="T42" fmla="*/ 8 w 19"/>
                  <a:gd name="T43" fmla="*/ 17 h 46"/>
                  <a:gd name="T44" fmla="*/ 9 w 19"/>
                  <a:gd name="T45" fmla="*/ 17 h 46"/>
                  <a:gd name="T46" fmla="*/ 11 w 19"/>
                  <a:gd name="T47" fmla="*/ 18 h 46"/>
                  <a:gd name="T48" fmla="*/ 12 w 19"/>
                  <a:gd name="T49" fmla="*/ 20 h 46"/>
                  <a:gd name="T50" fmla="*/ 12 w 19"/>
                  <a:gd name="T51" fmla="*/ 38 h 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9" h="46">
                    <a:moveTo>
                      <a:pt x="13" y="12"/>
                    </a:moveTo>
                    <a:cubicBezTo>
                      <a:pt x="11" y="12"/>
                      <a:pt x="10" y="12"/>
                      <a:pt x="9" y="12"/>
                    </a:cubicBezTo>
                    <a:cubicBezTo>
                      <a:pt x="8" y="13"/>
                      <a:pt x="7" y="14"/>
                      <a:pt x="6" y="15"/>
                    </a:cubicBezTo>
                    <a:cubicBezTo>
                      <a:pt x="6" y="0"/>
                      <a:pt x="6" y="0"/>
                      <a:pt x="6" y="0"/>
                    </a:cubicBezTo>
                    <a:cubicBezTo>
                      <a:pt x="0" y="0"/>
                      <a:pt x="0" y="0"/>
                      <a:pt x="0" y="0"/>
                    </a:cubicBezTo>
                    <a:cubicBezTo>
                      <a:pt x="0" y="46"/>
                      <a:pt x="0" y="46"/>
                      <a:pt x="0" y="46"/>
                    </a:cubicBezTo>
                    <a:cubicBezTo>
                      <a:pt x="6" y="46"/>
                      <a:pt x="6" y="46"/>
                      <a:pt x="6" y="46"/>
                    </a:cubicBezTo>
                    <a:cubicBezTo>
                      <a:pt x="6" y="43"/>
                      <a:pt x="6" y="43"/>
                      <a:pt x="6" y="43"/>
                    </a:cubicBezTo>
                    <a:cubicBezTo>
                      <a:pt x="7" y="44"/>
                      <a:pt x="8" y="45"/>
                      <a:pt x="9" y="45"/>
                    </a:cubicBezTo>
                    <a:cubicBezTo>
                      <a:pt x="10" y="46"/>
                      <a:pt x="12" y="46"/>
                      <a:pt x="13" y="46"/>
                    </a:cubicBezTo>
                    <a:cubicBezTo>
                      <a:pt x="15" y="46"/>
                      <a:pt x="16" y="46"/>
                      <a:pt x="18" y="44"/>
                    </a:cubicBezTo>
                    <a:cubicBezTo>
                      <a:pt x="19" y="43"/>
                      <a:pt x="19" y="41"/>
                      <a:pt x="19" y="39"/>
                    </a:cubicBezTo>
                    <a:cubicBezTo>
                      <a:pt x="19" y="20"/>
                      <a:pt x="19" y="20"/>
                      <a:pt x="19" y="20"/>
                    </a:cubicBezTo>
                    <a:cubicBezTo>
                      <a:pt x="19" y="17"/>
                      <a:pt x="19" y="15"/>
                      <a:pt x="17" y="14"/>
                    </a:cubicBezTo>
                    <a:cubicBezTo>
                      <a:pt x="16" y="12"/>
                      <a:pt x="15" y="12"/>
                      <a:pt x="13" y="12"/>
                    </a:cubicBezTo>
                    <a:close/>
                    <a:moveTo>
                      <a:pt x="12" y="38"/>
                    </a:moveTo>
                    <a:cubicBezTo>
                      <a:pt x="12" y="39"/>
                      <a:pt x="12" y="40"/>
                      <a:pt x="12" y="40"/>
                    </a:cubicBezTo>
                    <a:cubicBezTo>
                      <a:pt x="11" y="41"/>
                      <a:pt x="11" y="41"/>
                      <a:pt x="10" y="41"/>
                    </a:cubicBezTo>
                    <a:cubicBezTo>
                      <a:pt x="9" y="41"/>
                      <a:pt x="9" y="41"/>
                      <a:pt x="8" y="41"/>
                    </a:cubicBezTo>
                    <a:cubicBezTo>
                      <a:pt x="8" y="40"/>
                      <a:pt x="7" y="40"/>
                      <a:pt x="6" y="39"/>
                    </a:cubicBezTo>
                    <a:cubicBezTo>
                      <a:pt x="6" y="18"/>
                      <a:pt x="6" y="18"/>
                      <a:pt x="6" y="18"/>
                    </a:cubicBezTo>
                    <a:cubicBezTo>
                      <a:pt x="7" y="18"/>
                      <a:pt x="7" y="17"/>
                      <a:pt x="8" y="17"/>
                    </a:cubicBezTo>
                    <a:cubicBezTo>
                      <a:pt x="8" y="17"/>
                      <a:pt x="9" y="17"/>
                      <a:pt x="9" y="17"/>
                    </a:cubicBezTo>
                    <a:cubicBezTo>
                      <a:pt x="10" y="17"/>
                      <a:pt x="11" y="17"/>
                      <a:pt x="11" y="18"/>
                    </a:cubicBezTo>
                    <a:cubicBezTo>
                      <a:pt x="12" y="18"/>
                      <a:pt x="12" y="19"/>
                      <a:pt x="12" y="20"/>
                    </a:cubicBezTo>
                    <a:lnTo>
                      <a:pt x="12" y="38"/>
                    </a:lnTo>
                    <a:close/>
                  </a:path>
                </a:pathLst>
              </a:custGeom>
              <a:grp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sp>
            <p:nvSpPr>
              <p:cNvPr id="85" name="Freeform 14">
                <a:extLst>
                  <a:ext uri="{FF2B5EF4-FFF2-40B4-BE49-F238E27FC236}">
                    <a16:creationId xmlns:a16="http://schemas.microsoft.com/office/drawing/2014/main" id="{C353CBF5-7F0C-47EE-B844-A882D0232C3D}"/>
                  </a:ext>
                </a:extLst>
              </p:cNvPr>
              <p:cNvSpPr/>
              <p:nvPr/>
            </p:nvSpPr>
            <p:spPr bwMode="auto">
              <a:xfrm>
                <a:off x="4495801" y="4710113"/>
                <a:ext cx="84138" cy="141287"/>
              </a:xfrm>
              <a:custGeom>
                <a:avLst/>
                <a:gdLst>
                  <a:gd name="T0" fmla="*/ 13 w 20"/>
                  <a:gd name="T1" fmla="*/ 26 h 34"/>
                  <a:gd name="T2" fmla="*/ 11 w 20"/>
                  <a:gd name="T3" fmla="*/ 27 h 34"/>
                  <a:gd name="T4" fmla="*/ 9 w 20"/>
                  <a:gd name="T5" fmla="*/ 28 h 34"/>
                  <a:gd name="T6" fmla="*/ 7 w 20"/>
                  <a:gd name="T7" fmla="*/ 28 h 34"/>
                  <a:gd name="T8" fmla="*/ 7 w 20"/>
                  <a:gd name="T9" fmla="*/ 26 h 34"/>
                  <a:gd name="T10" fmla="*/ 7 w 20"/>
                  <a:gd name="T11" fmla="*/ 0 h 34"/>
                  <a:gd name="T12" fmla="*/ 0 w 20"/>
                  <a:gd name="T13" fmla="*/ 0 h 34"/>
                  <a:gd name="T14" fmla="*/ 0 w 20"/>
                  <a:gd name="T15" fmla="*/ 28 h 34"/>
                  <a:gd name="T16" fmla="*/ 1 w 20"/>
                  <a:gd name="T17" fmla="*/ 33 h 34"/>
                  <a:gd name="T18" fmla="*/ 5 w 20"/>
                  <a:gd name="T19" fmla="*/ 34 h 34"/>
                  <a:gd name="T20" fmla="*/ 9 w 20"/>
                  <a:gd name="T21" fmla="*/ 33 h 34"/>
                  <a:gd name="T22" fmla="*/ 13 w 20"/>
                  <a:gd name="T23" fmla="*/ 30 h 34"/>
                  <a:gd name="T24" fmla="*/ 13 w 20"/>
                  <a:gd name="T25" fmla="*/ 34 h 34"/>
                  <a:gd name="T26" fmla="*/ 20 w 20"/>
                  <a:gd name="T27" fmla="*/ 34 h 34"/>
                  <a:gd name="T28" fmla="*/ 20 w 20"/>
                  <a:gd name="T29" fmla="*/ 0 h 34"/>
                  <a:gd name="T30" fmla="*/ 13 w 20"/>
                  <a:gd name="T31" fmla="*/ 0 h 34"/>
                  <a:gd name="T32" fmla="*/ 13 w 20"/>
                  <a:gd name="T33" fmla="*/ 26 h 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20" h="34">
                    <a:moveTo>
                      <a:pt x="13" y="26"/>
                    </a:moveTo>
                    <a:cubicBezTo>
                      <a:pt x="12" y="26"/>
                      <a:pt x="11" y="27"/>
                      <a:pt x="11" y="27"/>
                    </a:cubicBezTo>
                    <a:cubicBezTo>
                      <a:pt x="10" y="28"/>
                      <a:pt x="9" y="28"/>
                      <a:pt x="9" y="28"/>
                    </a:cubicBezTo>
                    <a:cubicBezTo>
                      <a:pt x="8" y="28"/>
                      <a:pt x="8" y="28"/>
                      <a:pt x="7" y="28"/>
                    </a:cubicBezTo>
                    <a:cubicBezTo>
                      <a:pt x="7" y="27"/>
                      <a:pt x="7" y="27"/>
                      <a:pt x="7" y="26"/>
                    </a:cubicBezTo>
                    <a:cubicBezTo>
                      <a:pt x="7" y="0"/>
                      <a:pt x="7" y="0"/>
                      <a:pt x="7" y="0"/>
                    </a:cubicBezTo>
                    <a:cubicBezTo>
                      <a:pt x="0" y="0"/>
                      <a:pt x="0" y="0"/>
                      <a:pt x="0" y="0"/>
                    </a:cubicBezTo>
                    <a:cubicBezTo>
                      <a:pt x="0" y="28"/>
                      <a:pt x="0" y="28"/>
                      <a:pt x="0" y="28"/>
                    </a:cubicBezTo>
                    <a:cubicBezTo>
                      <a:pt x="0" y="30"/>
                      <a:pt x="1" y="32"/>
                      <a:pt x="1" y="33"/>
                    </a:cubicBezTo>
                    <a:cubicBezTo>
                      <a:pt x="2" y="34"/>
                      <a:pt x="3" y="34"/>
                      <a:pt x="5" y="34"/>
                    </a:cubicBezTo>
                    <a:cubicBezTo>
                      <a:pt x="6" y="34"/>
                      <a:pt x="8" y="34"/>
                      <a:pt x="9" y="33"/>
                    </a:cubicBezTo>
                    <a:cubicBezTo>
                      <a:pt x="10" y="32"/>
                      <a:pt x="12" y="31"/>
                      <a:pt x="13" y="30"/>
                    </a:cubicBezTo>
                    <a:cubicBezTo>
                      <a:pt x="13" y="34"/>
                      <a:pt x="13" y="34"/>
                      <a:pt x="13" y="34"/>
                    </a:cubicBezTo>
                    <a:cubicBezTo>
                      <a:pt x="20" y="34"/>
                      <a:pt x="20" y="34"/>
                      <a:pt x="20" y="34"/>
                    </a:cubicBezTo>
                    <a:cubicBezTo>
                      <a:pt x="20" y="0"/>
                      <a:pt x="20" y="0"/>
                      <a:pt x="20" y="0"/>
                    </a:cubicBezTo>
                    <a:cubicBezTo>
                      <a:pt x="13" y="0"/>
                      <a:pt x="13" y="0"/>
                      <a:pt x="13" y="0"/>
                    </a:cubicBezTo>
                    <a:lnTo>
                      <a:pt x="13" y="26"/>
                    </a:lnTo>
                    <a:close/>
                  </a:path>
                </a:pathLst>
              </a:custGeom>
              <a:grp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sp>
            <p:nvSpPr>
              <p:cNvPr id="86" name="Freeform 15">
                <a:extLst>
                  <a:ext uri="{FF2B5EF4-FFF2-40B4-BE49-F238E27FC236}">
                    <a16:creationId xmlns:a16="http://schemas.microsoft.com/office/drawing/2014/main" id="{CEAB6151-8D6E-4EC7-BA62-CD3207DED7C8}"/>
                  </a:ext>
                </a:extLst>
              </p:cNvPr>
              <p:cNvSpPr>
                <a:spLocks noEditPoints="1"/>
              </p:cNvSpPr>
              <p:nvPr/>
            </p:nvSpPr>
            <p:spPr bwMode="auto">
              <a:xfrm>
                <a:off x="4127501" y="4194175"/>
                <a:ext cx="909638" cy="909637"/>
              </a:xfrm>
              <a:custGeom>
                <a:avLst/>
                <a:gdLst>
                  <a:gd name="T0" fmla="*/ 108 w 217"/>
                  <a:gd name="T1" fmla="*/ 0 h 217"/>
                  <a:gd name="T2" fmla="*/ 0 w 217"/>
                  <a:gd name="T3" fmla="*/ 108 h 217"/>
                  <a:gd name="T4" fmla="*/ 108 w 217"/>
                  <a:gd name="T5" fmla="*/ 217 h 217"/>
                  <a:gd name="T6" fmla="*/ 217 w 217"/>
                  <a:gd name="T7" fmla="*/ 108 h 217"/>
                  <a:gd name="T8" fmla="*/ 108 w 217"/>
                  <a:gd name="T9" fmla="*/ 0 h 217"/>
                  <a:gd name="T10" fmla="*/ 126 w 217"/>
                  <a:gd name="T11" fmla="*/ 53 h 217"/>
                  <a:gd name="T12" fmla="*/ 134 w 217"/>
                  <a:gd name="T13" fmla="*/ 53 h 217"/>
                  <a:gd name="T14" fmla="*/ 134 w 217"/>
                  <a:gd name="T15" fmla="*/ 82 h 217"/>
                  <a:gd name="T16" fmla="*/ 134 w 217"/>
                  <a:gd name="T17" fmla="*/ 84 h 217"/>
                  <a:gd name="T18" fmla="*/ 136 w 217"/>
                  <a:gd name="T19" fmla="*/ 84 h 217"/>
                  <a:gd name="T20" fmla="*/ 138 w 217"/>
                  <a:gd name="T21" fmla="*/ 84 h 217"/>
                  <a:gd name="T22" fmla="*/ 140 w 217"/>
                  <a:gd name="T23" fmla="*/ 82 h 217"/>
                  <a:gd name="T24" fmla="*/ 140 w 217"/>
                  <a:gd name="T25" fmla="*/ 53 h 217"/>
                  <a:gd name="T26" fmla="*/ 148 w 217"/>
                  <a:gd name="T27" fmla="*/ 53 h 217"/>
                  <a:gd name="T28" fmla="*/ 148 w 217"/>
                  <a:gd name="T29" fmla="*/ 91 h 217"/>
                  <a:gd name="T30" fmla="*/ 140 w 217"/>
                  <a:gd name="T31" fmla="*/ 91 h 217"/>
                  <a:gd name="T32" fmla="*/ 140 w 217"/>
                  <a:gd name="T33" fmla="*/ 86 h 217"/>
                  <a:gd name="T34" fmla="*/ 136 w 217"/>
                  <a:gd name="T35" fmla="*/ 90 h 217"/>
                  <a:gd name="T36" fmla="*/ 131 w 217"/>
                  <a:gd name="T37" fmla="*/ 91 h 217"/>
                  <a:gd name="T38" fmla="*/ 127 w 217"/>
                  <a:gd name="T39" fmla="*/ 89 h 217"/>
                  <a:gd name="T40" fmla="*/ 126 w 217"/>
                  <a:gd name="T41" fmla="*/ 84 h 217"/>
                  <a:gd name="T42" fmla="*/ 126 w 217"/>
                  <a:gd name="T43" fmla="*/ 53 h 217"/>
                  <a:gd name="T44" fmla="*/ 98 w 217"/>
                  <a:gd name="T45" fmla="*/ 62 h 217"/>
                  <a:gd name="T46" fmla="*/ 101 w 217"/>
                  <a:gd name="T47" fmla="*/ 55 h 217"/>
                  <a:gd name="T48" fmla="*/ 109 w 217"/>
                  <a:gd name="T49" fmla="*/ 52 h 217"/>
                  <a:gd name="T50" fmla="*/ 117 w 217"/>
                  <a:gd name="T51" fmla="*/ 55 h 217"/>
                  <a:gd name="T52" fmla="*/ 120 w 217"/>
                  <a:gd name="T53" fmla="*/ 62 h 217"/>
                  <a:gd name="T54" fmla="*/ 120 w 217"/>
                  <a:gd name="T55" fmla="*/ 81 h 217"/>
                  <a:gd name="T56" fmla="*/ 117 w 217"/>
                  <a:gd name="T57" fmla="*/ 89 h 217"/>
                  <a:gd name="T58" fmla="*/ 109 w 217"/>
                  <a:gd name="T59" fmla="*/ 91 h 217"/>
                  <a:gd name="T60" fmla="*/ 101 w 217"/>
                  <a:gd name="T61" fmla="*/ 89 h 217"/>
                  <a:gd name="T62" fmla="*/ 98 w 217"/>
                  <a:gd name="T63" fmla="*/ 81 h 217"/>
                  <a:gd name="T64" fmla="*/ 98 w 217"/>
                  <a:gd name="T65" fmla="*/ 62 h 217"/>
                  <a:gd name="T66" fmla="*/ 77 w 217"/>
                  <a:gd name="T67" fmla="*/ 40 h 217"/>
                  <a:gd name="T68" fmla="*/ 83 w 217"/>
                  <a:gd name="T69" fmla="*/ 60 h 217"/>
                  <a:gd name="T70" fmla="*/ 83 w 217"/>
                  <a:gd name="T71" fmla="*/ 60 h 217"/>
                  <a:gd name="T72" fmla="*/ 88 w 217"/>
                  <a:gd name="T73" fmla="*/ 40 h 217"/>
                  <a:gd name="T74" fmla="*/ 97 w 217"/>
                  <a:gd name="T75" fmla="*/ 40 h 217"/>
                  <a:gd name="T76" fmla="*/ 87 w 217"/>
                  <a:gd name="T77" fmla="*/ 70 h 217"/>
                  <a:gd name="T78" fmla="*/ 87 w 217"/>
                  <a:gd name="T79" fmla="*/ 91 h 217"/>
                  <a:gd name="T80" fmla="*/ 79 w 217"/>
                  <a:gd name="T81" fmla="*/ 91 h 217"/>
                  <a:gd name="T82" fmla="*/ 79 w 217"/>
                  <a:gd name="T83" fmla="*/ 71 h 217"/>
                  <a:gd name="T84" fmla="*/ 68 w 217"/>
                  <a:gd name="T85" fmla="*/ 40 h 217"/>
                  <a:gd name="T86" fmla="*/ 77 w 217"/>
                  <a:gd name="T87" fmla="*/ 40 h 217"/>
                  <a:gd name="T88" fmla="*/ 177 w 217"/>
                  <a:gd name="T89" fmla="*/ 146 h 217"/>
                  <a:gd name="T90" fmla="*/ 152 w 217"/>
                  <a:gd name="T91" fmla="*/ 171 h 217"/>
                  <a:gd name="T92" fmla="*/ 68 w 217"/>
                  <a:gd name="T93" fmla="*/ 171 h 217"/>
                  <a:gd name="T94" fmla="*/ 43 w 217"/>
                  <a:gd name="T95" fmla="*/ 146 h 217"/>
                  <a:gd name="T96" fmla="*/ 43 w 217"/>
                  <a:gd name="T97" fmla="*/ 127 h 217"/>
                  <a:gd name="T98" fmla="*/ 68 w 217"/>
                  <a:gd name="T99" fmla="*/ 102 h 217"/>
                  <a:gd name="T100" fmla="*/ 152 w 217"/>
                  <a:gd name="T101" fmla="*/ 102 h 217"/>
                  <a:gd name="T102" fmla="*/ 177 w 217"/>
                  <a:gd name="T103" fmla="*/ 127 h 217"/>
                  <a:gd name="T104" fmla="*/ 177 w 217"/>
                  <a:gd name="T105" fmla="*/ 146 h 2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217" h="217">
                    <a:moveTo>
                      <a:pt x="108" y="0"/>
                    </a:moveTo>
                    <a:cubicBezTo>
                      <a:pt x="48" y="0"/>
                      <a:pt x="0" y="48"/>
                      <a:pt x="0" y="108"/>
                    </a:cubicBezTo>
                    <a:cubicBezTo>
                      <a:pt x="0" y="169"/>
                      <a:pt x="48" y="217"/>
                      <a:pt x="108" y="217"/>
                    </a:cubicBezTo>
                    <a:cubicBezTo>
                      <a:pt x="169" y="217"/>
                      <a:pt x="217" y="169"/>
                      <a:pt x="217" y="108"/>
                    </a:cubicBezTo>
                    <a:cubicBezTo>
                      <a:pt x="217" y="48"/>
                      <a:pt x="169" y="0"/>
                      <a:pt x="108" y="0"/>
                    </a:cubicBezTo>
                    <a:close/>
                    <a:moveTo>
                      <a:pt x="126" y="53"/>
                    </a:moveTo>
                    <a:cubicBezTo>
                      <a:pt x="134" y="53"/>
                      <a:pt x="134" y="53"/>
                      <a:pt x="134" y="53"/>
                    </a:cubicBezTo>
                    <a:cubicBezTo>
                      <a:pt x="134" y="82"/>
                      <a:pt x="134" y="82"/>
                      <a:pt x="134" y="82"/>
                    </a:cubicBezTo>
                    <a:cubicBezTo>
                      <a:pt x="134" y="83"/>
                      <a:pt x="134" y="83"/>
                      <a:pt x="134" y="84"/>
                    </a:cubicBezTo>
                    <a:cubicBezTo>
                      <a:pt x="134" y="84"/>
                      <a:pt x="135" y="84"/>
                      <a:pt x="136" y="84"/>
                    </a:cubicBezTo>
                    <a:cubicBezTo>
                      <a:pt x="136" y="84"/>
                      <a:pt x="137" y="84"/>
                      <a:pt x="138" y="84"/>
                    </a:cubicBezTo>
                    <a:cubicBezTo>
                      <a:pt x="139" y="83"/>
                      <a:pt x="139" y="82"/>
                      <a:pt x="140" y="82"/>
                    </a:cubicBezTo>
                    <a:cubicBezTo>
                      <a:pt x="140" y="53"/>
                      <a:pt x="140" y="53"/>
                      <a:pt x="140" y="53"/>
                    </a:cubicBezTo>
                    <a:cubicBezTo>
                      <a:pt x="148" y="53"/>
                      <a:pt x="148" y="53"/>
                      <a:pt x="148" y="53"/>
                    </a:cubicBezTo>
                    <a:cubicBezTo>
                      <a:pt x="148" y="91"/>
                      <a:pt x="148" y="91"/>
                      <a:pt x="148" y="91"/>
                    </a:cubicBezTo>
                    <a:cubicBezTo>
                      <a:pt x="140" y="91"/>
                      <a:pt x="140" y="91"/>
                      <a:pt x="140" y="91"/>
                    </a:cubicBezTo>
                    <a:cubicBezTo>
                      <a:pt x="140" y="86"/>
                      <a:pt x="140" y="86"/>
                      <a:pt x="140" y="86"/>
                    </a:cubicBezTo>
                    <a:cubicBezTo>
                      <a:pt x="139" y="88"/>
                      <a:pt x="137" y="89"/>
                      <a:pt x="136" y="90"/>
                    </a:cubicBezTo>
                    <a:cubicBezTo>
                      <a:pt x="134" y="91"/>
                      <a:pt x="133" y="91"/>
                      <a:pt x="131" y="91"/>
                    </a:cubicBezTo>
                    <a:cubicBezTo>
                      <a:pt x="130" y="91"/>
                      <a:pt x="128" y="91"/>
                      <a:pt x="127" y="89"/>
                    </a:cubicBezTo>
                    <a:cubicBezTo>
                      <a:pt x="126" y="88"/>
                      <a:pt x="126" y="87"/>
                      <a:pt x="126" y="84"/>
                    </a:cubicBezTo>
                    <a:lnTo>
                      <a:pt x="126" y="53"/>
                    </a:lnTo>
                    <a:close/>
                    <a:moveTo>
                      <a:pt x="98" y="62"/>
                    </a:moveTo>
                    <a:cubicBezTo>
                      <a:pt x="98" y="59"/>
                      <a:pt x="99" y="57"/>
                      <a:pt x="101" y="55"/>
                    </a:cubicBezTo>
                    <a:cubicBezTo>
                      <a:pt x="103" y="53"/>
                      <a:pt x="106" y="52"/>
                      <a:pt x="109" y="52"/>
                    </a:cubicBezTo>
                    <a:cubicBezTo>
                      <a:pt x="112" y="52"/>
                      <a:pt x="115" y="53"/>
                      <a:pt x="117" y="55"/>
                    </a:cubicBezTo>
                    <a:cubicBezTo>
                      <a:pt x="119" y="57"/>
                      <a:pt x="120" y="59"/>
                      <a:pt x="120" y="62"/>
                    </a:cubicBezTo>
                    <a:cubicBezTo>
                      <a:pt x="120" y="81"/>
                      <a:pt x="120" y="81"/>
                      <a:pt x="120" y="81"/>
                    </a:cubicBezTo>
                    <a:cubicBezTo>
                      <a:pt x="120" y="84"/>
                      <a:pt x="119" y="87"/>
                      <a:pt x="117" y="89"/>
                    </a:cubicBezTo>
                    <a:cubicBezTo>
                      <a:pt x="115" y="91"/>
                      <a:pt x="112" y="91"/>
                      <a:pt x="109" y="91"/>
                    </a:cubicBezTo>
                    <a:cubicBezTo>
                      <a:pt x="105" y="91"/>
                      <a:pt x="103" y="91"/>
                      <a:pt x="101" y="89"/>
                    </a:cubicBezTo>
                    <a:cubicBezTo>
                      <a:pt x="99" y="87"/>
                      <a:pt x="98" y="84"/>
                      <a:pt x="98" y="81"/>
                    </a:cubicBezTo>
                    <a:lnTo>
                      <a:pt x="98" y="62"/>
                    </a:lnTo>
                    <a:close/>
                    <a:moveTo>
                      <a:pt x="77" y="40"/>
                    </a:moveTo>
                    <a:cubicBezTo>
                      <a:pt x="83" y="60"/>
                      <a:pt x="83" y="60"/>
                      <a:pt x="83" y="60"/>
                    </a:cubicBezTo>
                    <a:cubicBezTo>
                      <a:pt x="83" y="60"/>
                      <a:pt x="83" y="60"/>
                      <a:pt x="83" y="60"/>
                    </a:cubicBezTo>
                    <a:cubicBezTo>
                      <a:pt x="88" y="40"/>
                      <a:pt x="88" y="40"/>
                      <a:pt x="88" y="40"/>
                    </a:cubicBezTo>
                    <a:cubicBezTo>
                      <a:pt x="97" y="40"/>
                      <a:pt x="97" y="40"/>
                      <a:pt x="97" y="40"/>
                    </a:cubicBezTo>
                    <a:cubicBezTo>
                      <a:pt x="87" y="70"/>
                      <a:pt x="87" y="70"/>
                      <a:pt x="87" y="70"/>
                    </a:cubicBezTo>
                    <a:cubicBezTo>
                      <a:pt x="87" y="91"/>
                      <a:pt x="87" y="91"/>
                      <a:pt x="87" y="91"/>
                    </a:cubicBezTo>
                    <a:cubicBezTo>
                      <a:pt x="79" y="91"/>
                      <a:pt x="79" y="91"/>
                      <a:pt x="79" y="91"/>
                    </a:cubicBezTo>
                    <a:cubicBezTo>
                      <a:pt x="79" y="71"/>
                      <a:pt x="79" y="71"/>
                      <a:pt x="79" y="71"/>
                    </a:cubicBezTo>
                    <a:cubicBezTo>
                      <a:pt x="68" y="40"/>
                      <a:pt x="68" y="40"/>
                      <a:pt x="68" y="40"/>
                    </a:cubicBezTo>
                    <a:lnTo>
                      <a:pt x="77" y="40"/>
                    </a:lnTo>
                    <a:close/>
                    <a:moveTo>
                      <a:pt x="177" y="146"/>
                    </a:moveTo>
                    <a:cubicBezTo>
                      <a:pt x="177" y="160"/>
                      <a:pt x="166" y="171"/>
                      <a:pt x="152" y="171"/>
                    </a:cubicBezTo>
                    <a:cubicBezTo>
                      <a:pt x="68" y="171"/>
                      <a:pt x="68" y="171"/>
                      <a:pt x="68" y="171"/>
                    </a:cubicBezTo>
                    <a:cubicBezTo>
                      <a:pt x="54" y="171"/>
                      <a:pt x="43" y="160"/>
                      <a:pt x="43" y="146"/>
                    </a:cubicBezTo>
                    <a:cubicBezTo>
                      <a:pt x="43" y="127"/>
                      <a:pt x="43" y="127"/>
                      <a:pt x="43" y="127"/>
                    </a:cubicBezTo>
                    <a:cubicBezTo>
                      <a:pt x="43" y="113"/>
                      <a:pt x="54" y="102"/>
                      <a:pt x="68" y="102"/>
                    </a:cubicBezTo>
                    <a:cubicBezTo>
                      <a:pt x="152" y="102"/>
                      <a:pt x="152" y="102"/>
                      <a:pt x="152" y="102"/>
                    </a:cubicBezTo>
                    <a:cubicBezTo>
                      <a:pt x="166" y="102"/>
                      <a:pt x="177" y="113"/>
                      <a:pt x="177" y="127"/>
                    </a:cubicBezTo>
                    <a:lnTo>
                      <a:pt x="177" y="146"/>
                    </a:lnTo>
                    <a:close/>
                  </a:path>
                </a:pathLst>
              </a:custGeom>
              <a:grp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sp>
            <p:nvSpPr>
              <p:cNvPr id="87" name="Freeform 16">
                <a:extLst>
                  <a:ext uri="{FF2B5EF4-FFF2-40B4-BE49-F238E27FC236}">
                    <a16:creationId xmlns:a16="http://schemas.microsoft.com/office/drawing/2014/main" id="{835EE0AE-6877-4B90-A6F5-F589BC9CEB30}"/>
                  </a:ext>
                </a:extLst>
              </p:cNvPr>
              <p:cNvSpPr>
                <a:spLocks noEditPoints="1"/>
              </p:cNvSpPr>
              <p:nvPr/>
            </p:nvSpPr>
            <p:spPr bwMode="auto">
              <a:xfrm>
                <a:off x="4697413" y="4705350"/>
                <a:ext cx="84138" cy="150812"/>
              </a:xfrm>
              <a:custGeom>
                <a:avLst/>
                <a:gdLst>
                  <a:gd name="T0" fmla="*/ 10 w 20"/>
                  <a:gd name="T1" fmla="*/ 0 h 36"/>
                  <a:gd name="T2" fmla="*/ 3 w 20"/>
                  <a:gd name="T3" fmla="*/ 3 h 36"/>
                  <a:gd name="T4" fmla="*/ 0 w 20"/>
                  <a:gd name="T5" fmla="*/ 10 h 36"/>
                  <a:gd name="T6" fmla="*/ 0 w 20"/>
                  <a:gd name="T7" fmla="*/ 25 h 36"/>
                  <a:gd name="T8" fmla="*/ 2 w 20"/>
                  <a:gd name="T9" fmla="*/ 33 h 36"/>
                  <a:gd name="T10" fmla="*/ 9 w 20"/>
                  <a:gd name="T11" fmla="*/ 36 h 36"/>
                  <a:gd name="T12" fmla="*/ 17 w 20"/>
                  <a:gd name="T13" fmla="*/ 33 h 36"/>
                  <a:gd name="T14" fmla="*/ 20 w 20"/>
                  <a:gd name="T15" fmla="*/ 25 h 36"/>
                  <a:gd name="T16" fmla="*/ 20 w 20"/>
                  <a:gd name="T17" fmla="*/ 23 h 36"/>
                  <a:gd name="T18" fmla="*/ 13 w 20"/>
                  <a:gd name="T19" fmla="*/ 23 h 36"/>
                  <a:gd name="T20" fmla="*/ 13 w 20"/>
                  <a:gd name="T21" fmla="*/ 25 h 36"/>
                  <a:gd name="T22" fmla="*/ 12 w 20"/>
                  <a:gd name="T23" fmla="*/ 29 h 36"/>
                  <a:gd name="T24" fmla="*/ 10 w 20"/>
                  <a:gd name="T25" fmla="*/ 30 h 36"/>
                  <a:gd name="T26" fmla="*/ 7 w 20"/>
                  <a:gd name="T27" fmla="*/ 29 h 36"/>
                  <a:gd name="T28" fmla="*/ 7 w 20"/>
                  <a:gd name="T29" fmla="*/ 25 h 36"/>
                  <a:gd name="T30" fmla="*/ 7 w 20"/>
                  <a:gd name="T31" fmla="*/ 19 h 36"/>
                  <a:gd name="T32" fmla="*/ 20 w 20"/>
                  <a:gd name="T33" fmla="*/ 19 h 36"/>
                  <a:gd name="T34" fmla="*/ 20 w 20"/>
                  <a:gd name="T35" fmla="*/ 10 h 36"/>
                  <a:gd name="T36" fmla="*/ 17 w 20"/>
                  <a:gd name="T37" fmla="*/ 3 h 36"/>
                  <a:gd name="T38" fmla="*/ 10 w 20"/>
                  <a:gd name="T39" fmla="*/ 0 h 36"/>
                  <a:gd name="T40" fmla="*/ 13 w 20"/>
                  <a:gd name="T41" fmla="*/ 13 h 36"/>
                  <a:gd name="T42" fmla="*/ 7 w 20"/>
                  <a:gd name="T43" fmla="*/ 13 h 36"/>
                  <a:gd name="T44" fmla="*/ 7 w 20"/>
                  <a:gd name="T45" fmla="*/ 10 h 36"/>
                  <a:gd name="T46" fmla="*/ 7 w 20"/>
                  <a:gd name="T47" fmla="*/ 7 h 36"/>
                  <a:gd name="T48" fmla="*/ 10 w 20"/>
                  <a:gd name="T49" fmla="*/ 6 h 36"/>
                  <a:gd name="T50" fmla="*/ 12 w 20"/>
                  <a:gd name="T51" fmla="*/ 7 h 36"/>
                  <a:gd name="T52" fmla="*/ 13 w 20"/>
                  <a:gd name="T53" fmla="*/ 10 h 36"/>
                  <a:gd name="T54" fmla="*/ 13 w 20"/>
                  <a:gd name="T55" fmla="*/ 13 h 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20" h="36">
                    <a:moveTo>
                      <a:pt x="10" y="0"/>
                    </a:moveTo>
                    <a:cubicBezTo>
                      <a:pt x="7" y="0"/>
                      <a:pt x="4" y="1"/>
                      <a:pt x="3" y="3"/>
                    </a:cubicBezTo>
                    <a:cubicBezTo>
                      <a:pt x="1" y="5"/>
                      <a:pt x="0" y="7"/>
                      <a:pt x="0" y="10"/>
                    </a:cubicBezTo>
                    <a:cubicBezTo>
                      <a:pt x="0" y="25"/>
                      <a:pt x="0" y="25"/>
                      <a:pt x="0" y="25"/>
                    </a:cubicBezTo>
                    <a:cubicBezTo>
                      <a:pt x="0" y="28"/>
                      <a:pt x="1" y="31"/>
                      <a:pt x="2" y="33"/>
                    </a:cubicBezTo>
                    <a:cubicBezTo>
                      <a:pt x="4" y="35"/>
                      <a:pt x="6" y="36"/>
                      <a:pt x="9" y="36"/>
                    </a:cubicBezTo>
                    <a:cubicBezTo>
                      <a:pt x="13" y="36"/>
                      <a:pt x="15" y="35"/>
                      <a:pt x="17" y="33"/>
                    </a:cubicBezTo>
                    <a:cubicBezTo>
                      <a:pt x="19" y="31"/>
                      <a:pt x="20" y="29"/>
                      <a:pt x="20" y="25"/>
                    </a:cubicBezTo>
                    <a:cubicBezTo>
                      <a:pt x="20" y="23"/>
                      <a:pt x="20" y="23"/>
                      <a:pt x="20" y="23"/>
                    </a:cubicBezTo>
                    <a:cubicBezTo>
                      <a:pt x="13" y="23"/>
                      <a:pt x="13" y="23"/>
                      <a:pt x="13" y="23"/>
                    </a:cubicBezTo>
                    <a:cubicBezTo>
                      <a:pt x="13" y="25"/>
                      <a:pt x="13" y="25"/>
                      <a:pt x="13" y="25"/>
                    </a:cubicBezTo>
                    <a:cubicBezTo>
                      <a:pt x="13" y="27"/>
                      <a:pt x="12" y="28"/>
                      <a:pt x="12" y="29"/>
                    </a:cubicBezTo>
                    <a:cubicBezTo>
                      <a:pt x="11" y="29"/>
                      <a:pt x="11" y="30"/>
                      <a:pt x="10" y="30"/>
                    </a:cubicBezTo>
                    <a:cubicBezTo>
                      <a:pt x="8" y="30"/>
                      <a:pt x="8" y="29"/>
                      <a:pt x="7" y="29"/>
                    </a:cubicBezTo>
                    <a:cubicBezTo>
                      <a:pt x="7" y="28"/>
                      <a:pt x="7" y="27"/>
                      <a:pt x="7" y="25"/>
                    </a:cubicBezTo>
                    <a:cubicBezTo>
                      <a:pt x="7" y="19"/>
                      <a:pt x="7" y="19"/>
                      <a:pt x="7" y="19"/>
                    </a:cubicBezTo>
                    <a:cubicBezTo>
                      <a:pt x="20" y="19"/>
                      <a:pt x="20" y="19"/>
                      <a:pt x="20" y="19"/>
                    </a:cubicBezTo>
                    <a:cubicBezTo>
                      <a:pt x="20" y="10"/>
                      <a:pt x="20" y="10"/>
                      <a:pt x="20" y="10"/>
                    </a:cubicBezTo>
                    <a:cubicBezTo>
                      <a:pt x="20" y="7"/>
                      <a:pt x="19" y="4"/>
                      <a:pt x="17" y="3"/>
                    </a:cubicBezTo>
                    <a:cubicBezTo>
                      <a:pt x="15" y="1"/>
                      <a:pt x="13" y="0"/>
                      <a:pt x="10" y="0"/>
                    </a:cubicBezTo>
                    <a:close/>
                    <a:moveTo>
                      <a:pt x="13" y="13"/>
                    </a:moveTo>
                    <a:cubicBezTo>
                      <a:pt x="7" y="13"/>
                      <a:pt x="7" y="13"/>
                      <a:pt x="7" y="13"/>
                    </a:cubicBezTo>
                    <a:cubicBezTo>
                      <a:pt x="7" y="10"/>
                      <a:pt x="7" y="10"/>
                      <a:pt x="7" y="10"/>
                    </a:cubicBezTo>
                    <a:cubicBezTo>
                      <a:pt x="7" y="9"/>
                      <a:pt x="7" y="8"/>
                      <a:pt x="7" y="7"/>
                    </a:cubicBezTo>
                    <a:cubicBezTo>
                      <a:pt x="8" y="6"/>
                      <a:pt x="9" y="6"/>
                      <a:pt x="10" y="6"/>
                    </a:cubicBezTo>
                    <a:cubicBezTo>
                      <a:pt x="11" y="6"/>
                      <a:pt x="11" y="6"/>
                      <a:pt x="12" y="7"/>
                    </a:cubicBezTo>
                    <a:cubicBezTo>
                      <a:pt x="12" y="8"/>
                      <a:pt x="13" y="9"/>
                      <a:pt x="13" y="10"/>
                    </a:cubicBezTo>
                    <a:lnTo>
                      <a:pt x="13" y="13"/>
                    </a:lnTo>
                    <a:close/>
                  </a:path>
                </a:pathLst>
              </a:custGeom>
              <a:grp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grpSp>
        <p:grpSp>
          <p:nvGrpSpPr>
            <p:cNvPr id="42" name="Group 34">
              <a:extLst>
                <a:ext uri="{FF2B5EF4-FFF2-40B4-BE49-F238E27FC236}">
                  <a16:creationId xmlns:a16="http://schemas.microsoft.com/office/drawing/2014/main" id="{E47BF920-C467-482F-A6B7-CABA7E0ADC4D}"/>
                </a:ext>
              </a:extLst>
            </p:cNvPr>
            <p:cNvGrpSpPr/>
            <p:nvPr/>
          </p:nvGrpSpPr>
          <p:grpSpPr>
            <a:xfrm>
              <a:off x="10861947" y="1773325"/>
              <a:ext cx="534188" cy="534188"/>
              <a:chOff x="11395868" y="1690688"/>
              <a:chExt cx="557213" cy="557212"/>
            </a:xfrm>
            <a:solidFill>
              <a:srgbClr val="CCF2EA"/>
            </a:solidFill>
          </p:grpSpPr>
          <p:sp>
            <p:nvSpPr>
              <p:cNvPr id="79" name="Freeform 17">
                <a:extLst>
                  <a:ext uri="{FF2B5EF4-FFF2-40B4-BE49-F238E27FC236}">
                    <a16:creationId xmlns:a16="http://schemas.microsoft.com/office/drawing/2014/main" id="{C7755C94-2A36-428F-A774-6835FDC2ACCF}"/>
                  </a:ext>
                </a:extLst>
              </p:cNvPr>
              <p:cNvSpPr/>
              <p:nvPr/>
            </p:nvSpPr>
            <p:spPr bwMode="auto">
              <a:xfrm>
                <a:off x="11580018" y="1857375"/>
                <a:ext cx="71438" cy="93662"/>
              </a:xfrm>
              <a:custGeom>
                <a:avLst/>
                <a:gdLst>
                  <a:gd name="T0" fmla="*/ 10 w 17"/>
                  <a:gd name="T1" fmla="*/ 22 h 22"/>
                  <a:gd name="T2" fmla="*/ 14 w 17"/>
                  <a:gd name="T3" fmla="*/ 20 h 22"/>
                  <a:gd name="T4" fmla="*/ 16 w 17"/>
                  <a:gd name="T5" fmla="*/ 11 h 22"/>
                  <a:gd name="T6" fmla="*/ 6 w 17"/>
                  <a:gd name="T7" fmla="*/ 0 h 22"/>
                  <a:gd name="T8" fmla="*/ 6 w 17"/>
                  <a:gd name="T9" fmla="*/ 0 h 22"/>
                  <a:gd name="T10" fmla="*/ 2 w 17"/>
                  <a:gd name="T11" fmla="*/ 2 h 22"/>
                  <a:gd name="T12" fmla="*/ 0 w 17"/>
                  <a:gd name="T13" fmla="*/ 10 h 22"/>
                  <a:gd name="T14" fmla="*/ 10 w 17"/>
                  <a:gd name="T15" fmla="*/ 22 h 2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7" h="22">
                    <a:moveTo>
                      <a:pt x="10" y="22"/>
                    </a:moveTo>
                    <a:cubicBezTo>
                      <a:pt x="12" y="22"/>
                      <a:pt x="13" y="21"/>
                      <a:pt x="14" y="20"/>
                    </a:cubicBezTo>
                    <a:cubicBezTo>
                      <a:pt x="16" y="18"/>
                      <a:pt x="17" y="15"/>
                      <a:pt x="16" y="11"/>
                    </a:cubicBezTo>
                    <a:cubicBezTo>
                      <a:pt x="15" y="5"/>
                      <a:pt x="11" y="0"/>
                      <a:pt x="6" y="0"/>
                    </a:cubicBezTo>
                    <a:cubicBezTo>
                      <a:pt x="6" y="0"/>
                      <a:pt x="6" y="0"/>
                      <a:pt x="6" y="0"/>
                    </a:cubicBezTo>
                    <a:cubicBezTo>
                      <a:pt x="5" y="0"/>
                      <a:pt x="3" y="0"/>
                      <a:pt x="2" y="2"/>
                    </a:cubicBezTo>
                    <a:cubicBezTo>
                      <a:pt x="0" y="4"/>
                      <a:pt x="0" y="7"/>
                      <a:pt x="0" y="10"/>
                    </a:cubicBezTo>
                    <a:cubicBezTo>
                      <a:pt x="1" y="16"/>
                      <a:pt x="5" y="22"/>
                      <a:pt x="10" y="22"/>
                    </a:cubicBezTo>
                    <a:close/>
                  </a:path>
                </a:pathLst>
              </a:custGeom>
              <a:grp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sp>
            <p:nvSpPr>
              <p:cNvPr id="80" name="Freeform 18">
                <a:extLst>
                  <a:ext uri="{FF2B5EF4-FFF2-40B4-BE49-F238E27FC236}">
                    <a16:creationId xmlns:a16="http://schemas.microsoft.com/office/drawing/2014/main" id="{245F582C-BE88-4B58-A369-DC45D8282120}"/>
                  </a:ext>
                </a:extLst>
              </p:cNvPr>
              <p:cNvSpPr/>
              <p:nvPr/>
            </p:nvSpPr>
            <p:spPr bwMode="auto">
              <a:xfrm>
                <a:off x="11559381" y="2020888"/>
                <a:ext cx="107950" cy="76200"/>
              </a:xfrm>
              <a:custGeom>
                <a:avLst/>
                <a:gdLst>
                  <a:gd name="T0" fmla="*/ 20 w 26"/>
                  <a:gd name="T1" fmla="*/ 1 h 18"/>
                  <a:gd name="T2" fmla="*/ 19 w 26"/>
                  <a:gd name="T3" fmla="*/ 0 h 18"/>
                  <a:gd name="T4" fmla="*/ 14 w 26"/>
                  <a:gd name="T5" fmla="*/ 0 h 18"/>
                  <a:gd name="T6" fmla="*/ 14 w 26"/>
                  <a:gd name="T7" fmla="*/ 0 h 18"/>
                  <a:gd name="T8" fmla="*/ 0 w 26"/>
                  <a:gd name="T9" fmla="*/ 9 h 18"/>
                  <a:gd name="T10" fmla="*/ 13 w 26"/>
                  <a:gd name="T11" fmla="*/ 18 h 18"/>
                  <a:gd name="T12" fmla="*/ 26 w 26"/>
                  <a:gd name="T13" fmla="*/ 9 h 18"/>
                  <a:gd name="T14" fmla="*/ 26 w 26"/>
                  <a:gd name="T15" fmla="*/ 7 h 18"/>
                  <a:gd name="T16" fmla="*/ 20 w 26"/>
                  <a:gd name="T17" fmla="*/ 1 h 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6" h="18">
                    <a:moveTo>
                      <a:pt x="20" y="1"/>
                    </a:moveTo>
                    <a:cubicBezTo>
                      <a:pt x="19" y="1"/>
                      <a:pt x="19" y="1"/>
                      <a:pt x="19" y="0"/>
                    </a:cubicBezTo>
                    <a:cubicBezTo>
                      <a:pt x="17" y="0"/>
                      <a:pt x="16" y="0"/>
                      <a:pt x="14" y="0"/>
                    </a:cubicBezTo>
                    <a:cubicBezTo>
                      <a:pt x="14" y="0"/>
                      <a:pt x="14" y="0"/>
                      <a:pt x="14" y="0"/>
                    </a:cubicBezTo>
                    <a:cubicBezTo>
                      <a:pt x="7" y="0"/>
                      <a:pt x="0" y="4"/>
                      <a:pt x="0" y="9"/>
                    </a:cubicBezTo>
                    <a:cubicBezTo>
                      <a:pt x="0" y="14"/>
                      <a:pt x="6" y="18"/>
                      <a:pt x="13" y="18"/>
                    </a:cubicBezTo>
                    <a:cubicBezTo>
                      <a:pt x="22" y="18"/>
                      <a:pt x="26" y="15"/>
                      <a:pt x="26" y="9"/>
                    </a:cubicBezTo>
                    <a:cubicBezTo>
                      <a:pt x="26" y="9"/>
                      <a:pt x="26" y="8"/>
                      <a:pt x="26" y="7"/>
                    </a:cubicBezTo>
                    <a:cubicBezTo>
                      <a:pt x="25" y="5"/>
                      <a:pt x="23" y="4"/>
                      <a:pt x="20" y="1"/>
                    </a:cubicBezTo>
                    <a:close/>
                  </a:path>
                </a:pathLst>
              </a:custGeom>
              <a:grp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sp>
            <p:nvSpPr>
              <p:cNvPr id="81" name="Freeform 19">
                <a:extLst>
                  <a:ext uri="{FF2B5EF4-FFF2-40B4-BE49-F238E27FC236}">
                    <a16:creationId xmlns:a16="http://schemas.microsoft.com/office/drawing/2014/main" id="{30E35EF0-3306-467E-A678-42CBBC4274B4}"/>
                  </a:ext>
                </a:extLst>
              </p:cNvPr>
              <p:cNvSpPr>
                <a:spLocks noEditPoints="1"/>
              </p:cNvSpPr>
              <p:nvPr/>
            </p:nvSpPr>
            <p:spPr bwMode="auto">
              <a:xfrm>
                <a:off x="11395868" y="1690688"/>
                <a:ext cx="557213" cy="557212"/>
              </a:xfrm>
              <a:custGeom>
                <a:avLst/>
                <a:gdLst>
                  <a:gd name="T0" fmla="*/ 66 w 133"/>
                  <a:gd name="T1" fmla="*/ 0 h 133"/>
                  <a:gd name="T2" fmla="*/ 0 w 133"/>
                  <a:gd name="T3" fmla="*/ 67 h 133"/>
                  <a:gd name="T4" fmla="*/ 66 w 133"/>
                  <a:gd name="T5" fmla="*/ 133 h 133"/>
                  <a:gd name="T6" fmla="*/ 133 w 133"/>
                  <a:gd name="T7" fmla="*/ 67 h 133"/>
                  <a:gd name="T8" fmla="*/ 66 w 133"/>
                  <a:gd name="T9" fmla="*/ 0 h 133"/>
                  <a:gd name="T10" fmla="*/ 60 w 133"/>
                  <a:gd name="T11" fmla="*/ 103 h 133"/>
                  <a:gd name="T12" fmla="*/ 52 w 133"/>
                  <a:gd name="T13" fmla="*/ 104 h 133"/>
                  <a:gd name="T14" fmla="*/ 42 w 133"/>
                  <a:gd name="T15" fmla="*/ 103 h 133"/>
                  <a:gd name="T16" fmla="*/ 30 w 133"/>
                  <a:gd name="T17" fmla="*/ 95 h 133"/>
                  <a:gd name="T18" fmla="*/ 29 w 133"/>
                  <a:gd name="T19" fmla="*/ 90 h 133"/>
                  <a:gd name="T20" fmla="*/ 30 w 133"/>
                  <a:gd name="T21" fmla="*/ 85 h 133"/>
                  <a:gd name="T22" fmla="*/ 51 w 133"/>
                  <a:gd name="T23" fmla="*/ 74 h 133"/>
                  <a:gd name="T24" fmla="*/ 51 w 133"/>
                  <a:gd name="T25" fmla="*/ 74 h 133"/>
                  <a:gd name="T26" fmla="*/ 50 w 133"/>
                  <a:gd name="T27" fmla="*/ 69 h 133"/>
                  <a:gd name="T28" fmla="*/ 50 w 133"/>
                  <a:gd name="T29" fmla="*/ 67 h 133"/>
                  <a:gd name="T30" fmla="*/ 33 w 133"/>
                  <a:gd name="T31" fmla="*/ 50 h 133"/>
                  <a:gd name="T32" fmla="*/ 46 w 133"/>
                  <a:gd name="T33" fmla="*/ 35 h 133"/>
                  <a:gd name="T34" fmla="*/ 53 w 133"/>
                  <a:gd name="T35" fmla="*/ 33 h 133"/>
                  <a:gd name="T36" fmla="*/ 74 w 133"/>
                  <a:gd name="T37" fmla="*/ 33 h 133"/>
                  <a:gd name="T38" fmla="*/ 75 w 133"/>
                  <a:gd name="T39" fmla="*/ 35 h 133"/>
                  <a:gd name="T40" fmla="*/ 75 w 133"/>
                  <a:gd name="T41" fmla="*/ 36 h 133"/>
                  <a:gd name="T42" fmla="*/ 70 w 133"/>
                  <a:gd name="T43" fmla="*/ 40 h 133"/>
                  <a:gd name="T44" fmla="*/ 69 w 133"/>
                  <a:gd name="T45" fmla="*/ 40 h 133"/>
                  <a:gd name="T46" fmla="*/ 68 w 133"/>
                  <a:gd name="T47" fmla="*/ 40 h 133"/>
                  <a:gd name="T48" fmla="*/ 71 w 133"/>
                  <a:gd name="T49" fmla="*/ 50 h 133"/>
                  <a:gd name="T50" fmla="*/ 64 w 133"/>
                  <a:gd name="T51" fmla="*/ 63 h 133"/>
                  <a:gd name="T52" fmla="*/ 61 w 133"/>
                  <a:gd name="T53" fmla="*/ 67 h 133"/>
                  <a:gd name="T54" fmla="*/ 66 w 133"/>
                  <a:gd name="T55" fmla="*/ 73 h 133"/>
                  <a:gd name="T56" fmla="*/ 74 w 133"/>
                  <a:gd name="T57" fmla="*/ 87 h 133"/>
                  <a:gd name="T58" fmla="*/ 60 w 133"/>
                  <a:gd name="T59" fmla="*/ 103 h 133"/>
                  <a:gd name="T60" fmla="*/ 107 w 133"/>
                  <a:gd name="T61" fmla="*/ 67 h 133"/>
                  <a:gd name="T62" fmla="*/ 106 w 133"/>
                  <a:gd name="T63" fmla="*/ 69 h 133"/>
                  <a:gd name="T64" fmla="*/ 94 w 133"/>
                  <a:gd name="T65" fmla="*/ 69 h 133"/>
                  <a:gd name="T66" fmla="*/ 94 w 133"/>
                  <a:gd name="T67" fmla="*/ 81 h 133"/>
                  <a:gd name="T68" fmla="*/ 92 w 133"/>
                  <a:gd name="T69" fmla="*/ 82 h 133"/>
                  <a:gd name="T70" fmla="*/ 89 w 133"/>
                  <a:gd name="T71" fmla="*/ 82 h 133"/>
                  <a:gd name="T72" fmla="*/ 87 w 133"/>
                  <a:gd name="T73" fmla="*/ 81 h 133"/>
                  <a:gd name="T74" fmla="*/ 87 w 133"/>
                  <a:gd name="T75" fmla="*/ 69 h 133"/>
                  <a:gd name="T76" fmla="*/ 75 w 133"/>
                  <a:gd name="T77" fmla="*/ 69 h 133"/>
                  <a:gd name="T78" fmla="*/ 74 w 133"/>
                  <a:gd name="T79" fmla="*/ 67 h 133"/>
                  <a:gd name="T80" fmla="*/ 74 w 133"/>
                  <a:gd name="T81" fmla="*/ 64 h 133"/>
                  <a:gd name="T82" fmla="*/ 75 w 133"/>
                  <a:gd name="T83" fmla="*/ 62 h 133"/>
                  <a:gd name="T84" fmla="*/ 87 w 133"/>
                  <a:gd name="T85" fmla="*/ 62 h 133"/>
                  <a:gd name="T86" fmla="*/ 87 w 133"/>
                  <a:gd name="T87" fmla="*/ 50 h 133"/>
                  <a:gd name="T88" fmla="*/ 89 w 133"/>
                  <a:gd name="T89" fmla="*/ 49 h 133"/>
                  <a:gd name="T90" fmla="*/ 92 w 133"/>
                  <a:gd name="T91" fmla="*/ 49 h 133"/>
                  <a:gd name="T92" fmla="*/ 94 w 133"/>
                  <a:gd name="T93" fmla="*/ 50 h 133"/>
                  <a:gd name="T94" fmla="*/ 94 w 133"/>
                  <a:gd name="T95" fmla="*/ 62 h 133"/>
                  <a:gd name="T96" fmla="*/ 106 w 133"/>
                  <a:gd name="T97" fmla="*/ 62 h 133"/>
                  <a:gd name="T98" fmla="*/ 107 w 133"/>
                  <a:gd name="T99" fmla="*/ 64 h 133"/>
                  <a:gd name="T100" fmla="*/ 107 w 133"/>
                  <a:gd name="T101" fmla="*/ 67 h 1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133" h="133">
                    <a:moveTo>
                      <a:pt x="66" y="0"/>
                    </a:moveTo>
                    <a:cubicBezTo>
                      <a:pt x="29" y="0"/>
                      <a:pt x="0" y="30"/>
                      <a:pt x="0" y="67"/>
                    </a:cubicBezTo>
                    <a:cubicBezTo>
                      <a:pt x="0" y="103"/>
                      <a:pt x="29" y="133"/>
                      <a:pt x="66" y="133"/>
                    </a:cubicBezTo>
                    <a:cubicBezTo>
                      <a:pt x="103" y="133"/>
                      <a:pt x="133" y="103"/>
                      <a:pt x="133" y="67"/>
                    </a:cubicBezTo>
                    <a:cubicBezTo>
                      <a:pt x="133" y="30"/>
                      <a:pt x="103" y="0"/>
                      <a:pt x="66" y="0"/>
                    </a:cubicBezTo>
                    <a:close/>
                    <a:moveTo>
                      <a:pt x="60" y="103"/>
                    </a:moveTo>
                    <a:cubicBezTo>
                      <a:pt x="58" y="104"/>
                      <a:pt x="55" y="104"/>
                      <a:pt x="52" y="104"/>
                    </a:cubicBezTo>
                    <a:cubicBezTo>
                      <a:pt x="48" y="104"/>
                      <a:pt x="45" y="104"/>
                      <a:pt x="42" y="103"/>
                    </a:cubicBezTo>
                    <a:cubicBezTo>
                      <a:pt x="36" y="101"/>
                      <a:pt x="32" y="99"/>
                      <a:pt x="30" y="95"/>
                    </a:cubicBezTo>
                    <a:cubicBezTo>
                      <a:pt x="29" y="94"/>
                      <a:pt x="29" y="92"/>
                      <a:pt x="29" y="90"/>
                    </a:cubicBezTo>
                    <a:cubicBezTo>
                      <a:pt x="29" y="88"/>
                      <a:pt x="29" y="87"/>
                      <a:pt x="30" y="85"/>
                    </a:cubicBezTo>
                    <a:cubicBezTo>
                      <a:pt x="33" y="78"/>
                      <a:pt x="42" y="74"/>
                      <a:pt x="51" y="74"/>
                    </a:cubicBezTo>
                    <a:cubicBezTo>
                      <a:pt x="51" y="74"/>
                      <a:pt x="51" y="74"/>
                      <a:pt x="51" y="74"/>
                    </a:cubicBezTo>
                    <a:cubicBezTo>
                      <a:pt x="50" y="72"/>
                      <a:pt x="50" y="71"/>
                      <a:pt x="50" y="69"/>
                    </a:cubicBezTo>
                    <a:cubicBezTo>
                      <a:pt x="50" y="69"/>
                      <a:pt x="50" y="68"/>
                      <a:pt x="50" y="67"/>
                    </a:cubicBezTo>
                    <a:cubicBezTo>
                      <a:pt x="40" y="67"/>
                      <a:pt x="33" y="60"/>
                      <a:pt x="33" y="50"/>
                    </a:cubicBezTo>
                    <a:cubicBezTo>
                      <a:pt x="33" y="44"/>
                      <a:pt x="39" y="37"/>
                      <a:pt x="46" y="35"/>
                    </a:cubicBezTo>
                    <a:cubicBezTo>
                      <a:pt x="48" y="34"/>
                      <a:pt x="51" y="33"/>
                      <a:pt x="53" y="33"/>
                    </a:cubicBezTo>
                    <a:cubicBezTo>
                      <a:pt x="74" y="33"/>
                      <a:pt x="74" y="33"/>
                      <a:pt x="74" y="33"/>
                    </a:cubicBezTo>
                    <a:cubicBezTo>
                      <a:pt x="75" y="33"/>
                      <a:pt x="75" y="34"/>
                      <a:pt x="75" y="35"/>
                    </a:cubicBezTo>
                    <a:cubicBezTo>
                      <a:pt x="76" y="35"/>
                      <a:pt x="75" y="36"/>
                      <a:pt x="75" y="36"/>
                    </a:cubicBezTo>
                    <a:cubicBezTo>
                      <a:pt x="70" y="40"/>
                      <a:pt x="70" y="40"/>
                      <a:pt x="70" y="40"/>
                    </a:cubicBezTo>
                    <a:cubicBezTo>
                      <a:pt x="70" y="40"/>
                      <a:pt x="70" y="40"/>
                      <a:pt x="69" y="40"/>
                    </a:cubicBezTo>
                    <a:cubicBezTo>
                      <a:pt x="68" y="40"/>
                      <a:pt x="68" y="40"/>
                      <a:pt x="68" y="40"/>
                    </a:cubicBezTo>
                    <a:cubicBezTo>
                      <a:pt x="70" y="43"/>
                      <a:pt x="71" y="46"/>
                      <a:pt x="71" y="50"/>
                    </a:cubicBezTo>
                    <a:cubicBezTo>
                      <a:pt x="71" y="55"/>
                      <a:pt x="69" y="59"/>
                      <a:pt x="64" y="63"/>
                    </a:cubicBezTo>
                    <a:cubicBezTo>
                      <a:pt x="61" y="65"/>
                      <a:pt x="61" y="66"/>
                      <a:pt x="61" y="67"/>
                    </a:cubicBezTo>
                    <a:cubicBezTo>
                      <a:pt x="61" y="68"/>
                      <a:pt x="63" y="71"/>
                      <a:pt x="66" y="73"/>
                    </a:cubicBezTo>
                    <a:cubicBezTo>
                      <a:pt x="72" y="77"/>
                      <a:pt x="74" y="81"/>
                      <a:pt x="74" y="87"/>
                    </a:cubicBezTo>
                    <a:cubicBezTo>
                      <a:pt x="74" y="94"/>
                      <a:pt x="69" y="101"/>
                      <a:pt x="60" y="103"/>
                    </a:cubicBezTo>
                    <a:close/>
                    <a:moveTo>
                      <a:pt x="107" y="67"/>
                    </a:moveTo>
                    <a:cubicBezTo>
                      <a:pt x="107" y="68"/>
                      <a:pt x="107" y="69"/>
                      <a:pt x="106" y="69"/>
                    </a:cubicBezTo>
                    <a:cubicBezTo>
                      <a:pt x="94" y="69"/>
                      <a:pt x="94" y="69"/>
                      <a:pt x="94" y="69"/>
                    </a:cubicBezTo>
                    <a:cubicBezTo>
                      <a:pt x="94" y="81"/>
                      <a:pt x="94" y="81"/>
                      <a:pt x="94" y="81"/>
                    </a:cubicBezTo>
                    <a:cubicBezTo>
                      <a:pt x="94" y="82"/>
                      <a:pt x="93" y="82"/>
                      <a:pt x="92" y="82"/>
                    </a:cubicBezTo>
                    <a:cubicBezTo>
                      <a:pt x="89" y="82"/>
                      <a:pt x="89" y="82"/>
                      <a:pt x="89" y="82"/>
                    </a:cubicBezTo>
                    <a:cubicBezTo>
                      <a:pt x="88" y="82"/>
                      <a:pt x="87" y="82"/>
                      <a:pt x="87" y="81"/>
                    </a:cubicBezTo>
                    <a:cubicBezTo>
                      <a:pt x="87" y="69"/>
                      <a:pt x="87" y="69"/>
                      <a:pt x="87" y="69"/>
                    </a:cubicBezTo>
                    <a:cubicBezTo>
                      <a:pt x="75" y="69"/>
                      <a:pt x="75" y="69"/>
                      <a:pt x="75" y="69"/>
                    </a:cubicBezTo>
                    <a:cubicBezTo>
                      <a:pt x="74" y="69"/>
                      <a:pt x="74" y="68"/>
                      <a:pt x="74" y="67"/>
                    </a:cubicBezTo>
                    <a:cubicBezTo>
                      <a:pt x="74" y="64"/>
                      <a:pt x="74" y="64"/>
                      <a:pt x="74" y="64"/>
                    </a:cubicBezTo>
                    <a:cubicBezTo>
                      <a:pt x="74" y="63"/>
                      <a:pt x="74" y="62"/>
                      <a:pt x="75" y="62"/>
                    </a:cubicBezTo>
                    <a:cubicBezTo>
                      <a:pt x="87" y="62"/>
                      <a:pt x="87" y="62"/>
                      <a:pt x="87" y="62"/>
                    </a:cubicBezTo>
                    <a:cubicBezTo>
                      <a:pt x="87" y="50"/>
                      <a:pt x="87" y="50"/>
                      <a:pt x="87" y="50"/>
                    </a:cubicBezTo>
                    <a:cubicBezTo>
                      <a:pt x="87" y="49"/>
                      <a:pt x="88" y="49"/>
                      <a:pt x="89" y="49"/>
                    </a:cubicBezTo>
                    <a:cubicBezTo>
                      <a:pt x="92" y="49"/>
                      <a:pt x="92" y="49"/>
                      <a:pt x="92" y="49"/>
                    </a:cubicBezTo>
                    <a:cubicBezTo>
                      <a:pt x="93" y="49"/>
                      <a:pt x="94" y="49"/>
                      <a:pt x="94" y="50"/>
                    </a:cubicBezTo>
                    <a:cubicBezTo>
                      <a:pt x="94" y="62"/>
                      <a:pt x="94" y="62"/>
                      <a:pt x="94" y="62"/>
                    </a:cubicBezTo>
                    <a:cubicBezTo>
                      <a:pt x="106" y="62"/>
                      <a:pt x="106" y="62"/>
                      <a:pt x="106" y="62"/>
                    </a:cubicBezTo>
                    <a:cubicBezTo>
                      <a:pt x="107" y="62"/>
                      <a:pt x="107" y="63"/>
                      <a:pt x="107" y="64"/>
                    </a:cubicBezTo>
                    <a:lnTo>
                      <a:pt x="107" y="67"/>
                    </a:lnTo>
                    <a:close/>
                  </a:path>
                </a:pathLst>
              </a:custGeom>
              <a:grp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grpSp>
        <p:sp>
          <p:nvSpPr>
            <p:cNvPr id="43" name="Freeform 32">
              <a:extLst>
                <a:ext uri="{FF2B5EF4-FFF2-40B4-BE49-F238E27FC236}">
                  <a16:creationId xmlns:a16="http://schemas.microsoft.com/office/drawing/2014/main" id="{CEF39C4A-F626-4CF6-9716-0CD576E328A8}"/>
                </a:ext>
              </a:extLst>
            </p:cNvPr>
            <p:cNvSpPr>
              <a:spLocks noEditPoints="1"/>
            </p:cNvSpPr>
            <p:nvPr/>
          </p:nvSpPr>
          <p:spPr bwMode="auto">
            <a:xfrm>
              <a:off x="8002294" y="2797565"/>
              <a:ext cx="957277" cy="479399"/>
            </a:xfrm>
            <a:custGeom>
              <a:avLst/>
              <a:gdLst>
                <a:gd name="T0" fmla="*/ 101 w 238"/>
                <a:gd name="T1" fmla="*/ 35 h 119"/>
                <a:gd name="T2" fmla="*/ 190 w 238"/>
                <a:gd name="T3" fmla="*/ 50 h 119"/>
                <a:gd name="T4" fmla="*/ 157 w 238"/>
                <a:gd name="T5" fmla="*/ 59 h 119"/>
                <a:gd name="T6" fmla="*/ 147 w 238"/>
                <a:gd name="T7" fmla="*/ 41 h 119"/>
                <a:gd name="T8" fmla="*/ 116 w 238"/>
                <a:gd name="T9" fmla="*/ 41 h 119"/>
                <a:gd name="T10" fmla="*/ 139 w 238"/>
                <a:gd name="T11" fmla="*/ 87 h 119"/>
                <a:gd name="T12" fmla="*/ 238 w 238"/>
                <a:gd name="T13" fmla="*/ 59 h 119"/>
                <a:gd name="T14" fmla="*/ 95 w 238"/>
                <a:gd name="T15" fmla="*/ 21 h 119"/>
                <a:gd name="T16" fmla="*/ 93 w 238"/>
                <a:gd name="T17" fmla="*/ 21 h 119"/>
                <a:gd name="T18" fmla="*/ 83 w 238"/>
                <a:gd name="T19" fmla="*/ 0 h 119"/>
                <a:gd name="T20" fmla="*/ 52 w 238"/>
                <a:gd name="T21" fmla="*/ 4 h 119"/>
                <a:gd name="T22" fmla="*/ 65 w 238"/>
                <a:gd name="T23" fmla="*/ 29 h 119"/>
                <a:gd name="T24" fmla="*/ 29 w 238"/>
                <a:gd name="T25" fmla="*/ 119 h 119"/>
                <a:gd name="T26" fmla="*/ 128 w 238"/>
                <a:gd name="T27" fmla="*/ 91 h 119"/>
                <a:gd name="T28" fmla="*/ 101 w 238"/>
                <a:gd name="T29" fmla="*/ 35 h 119"/>
                <a:gd name="T30" fmla="*/ 56 w 238"/>
                <a:gd name="T31" fmla="*/ 86 h 119"/>
                <a:gd name="T32" fmla="*/ 74 w 238"/>
                <a:gd name="T33" fmla="*/ 47 h 119"/>
                <a:gd name="T34" fmla="*/ 89 w 238"/>
                <a:gd name="T35" fmla="*/ 78 h 119"/>
                <a:gd name="T36" fmla="*/ 56 w 238"/>
                <a:gd name="T37" fmla="*/ 86 h 1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38" h="119">
                  <a:moveTo>
                    <a:pt x="101" y="35"/>
                  </a:moveTo>
                  <a:cubicBezTo>
                    <a:pt x="149" y="21"/>
                    <a:pt x="190" y="50"/>
                    <a:pt x="190" y="50"/>
                  </a:cubicBezTo>
                  <a:cubicBezTo>
                    <a:pt x="157" y="59"/>
                    <a:pt x="157" y="59"/>
                    <a:pt x="157" y="59"/>
                  </a:cubicBezTo>
                  <a:cubicBezTo>
                    <a:pt x="147" y="41"/>
                    <a:pt x="147" y="41"/>
                    <a:pt x="147" y="41"/>
                  </a:cubicBezTo>
                  <a:cubicBezTo>
                    <a:pt x="138" y="40"/>
                    <a:pt x="127" y="39"/>
                    <a:pt x="116" y="41"/>
                  </a:cubicBezTo>
                  <a:cubicBezTo>
                    <a:pt x="139" y="87"/>
                    <a:pt x="139" y="87"/>
                    <a:pt x="139" y="87"/>
                  </a:cubicBezTo>
                  <a:cubicBezTo>
                    <a:pt x="238" y="59"/>
                    <a:pt x="238" y="59"/>
                    <a:pt x="238" y="59"/>
                  </a:cubicBezTo>
                  <a:cubicBezTo>
                    <a:pt x="238" y="59"/>
                    <a:pt x="202" y="3"/>
                    <a:pt x="95" y="21"/>
                  </a:cubicBezTo>
                  <a:cubicBezTo>
                    <a:pt x="95" y="21"/>
                    <a:pt x="94" y="21"/>
                    <a:pt x="93" y="21"/>
                  </a:cubicBezTo>
                  <a:cubicBezTo>
                    <a:pt x="83" y="0"/>
                    <a:pt x="83" y="0"/>
                    <a:pt x="83" y="0"/>
                  </a:cubicBezTo>
                  <a:cubicBezTo>
                    <a:pt x="52" y="4"/>
                    <a:pt x="52" y="4"/>
                    <a:pt x="52" y="4"/>
                  </a:cubicBezTo>
                  <a:cubicBezTo>
                    <a:pt x="65" y="29"/>
                    <a:pt x="65" y="29"/>
                    <a:pt x="65" y="29"/>
                  </a:cubicBezTo>
                  <a:cubicBezTo>
                    <a:pt x="0" y="56"/>
                    <a:pt x="29" y="119"/>
                    <a:pt x="29" y="119"/>
                  </a:cubicBezTo>
                  <a:cubicBezTo>
                    <a:pt x="128" y="91"/>
                    <a:pt x="128" y="91"/>
                    <a:pt x="128" y="91"/>
                  </a:cubicBezTo>
                  <a:lnTo>
                    <a:pt x="101" y="35"/>
                  </a:lnTo>
                  <a:close/>
                  <a:moveTo>
                    <a:pt x="56" y="86"/>
                  </a:moveTo>
                  <a:cubicBezTo>
                    <a:pt x="56" y="86"/>
                    <a:pt x="46" y="65"/>
                    <a:pt x="74" y="47"/>
                  </a:cubicBezTo>
                  <a:cubicBezTo>
                    <a:pt x="89" y="78"/>
                    <a:pt x="89" y="78"/>
                    <a:pt x="89" y="78"/>
                  </a:cubicBezTo>
                  <a:lnTo>
                    <a:pt x="56" y="86"/>
                  </a:lnTo>
                  <a:close/>
                </a:path>
              </a:pathLst>
            </a:custGeom>
            <a:solidFill>
              <a:srgbClr val="CCF2EA"/>
            </a:solid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grpSp>
          <p:nvGrpSpPr>
            <p:cNvPr id="44" name="Group 36">
              <a:extLst>
                <a:ext uri="{FF2B5EF4-FFF2-40B4-BE49-F238E27FC236}">
                  <a16:creationId xmlns:a16="http://schemas.microsoft.com/office/drawing/2014/main" id="{1384659E-1476-4144-B700-1EED465D8C72}"/>
                </a:ext>
              </a:extLst>
            </p:cNvPr>
            <p:cNvGrpSpPr/>
            <p:nvPr/>
          </p:nvGrpSpPr>
          <p:grpSpPr>
            <a:xfrm>
              <a:off x="10049252" y="3710706"/>
              <a:ext cx="590498" cy="369823"/>
              <a:chOff x="3913188" y="3711575"/>
              <a:chExt cx="615950" cy="385763"/>
            </a:xfrm>
            <a:solidFill>
              <a:srgbClr val="CCF2EA"/>
            </a:solidFill>
          </p:grpSpPr>
          <p:sp>
            <p:nvSpPr>
              <p:cNvPr id="76" name="Freeform 33">
                <a:extLst>
                  <a:ext uri="{FF2B5EF4-FFF2-40B4-BE49-F238E27FC236}">
                    <a16:creationId xmlns:a16="http://schemas.microsoft.com/office/drawing/2014/main" id="{501FD619-89C6-48C1-B119-B58CCE28CBBD}"/>
                  </a:ext>
                </a:extLst>
              </p:cNvPr>
              <p:cNvSpPr>
                <a:spLocks noEditPoints="1"/>
              </p:cNvSpPr>
              <p:nvPr/>
            </p:nvSpPr>
            <p:spPr bwMode="auto">
              <a:xfrm>
                <a:off x="3913188" y="3711575"/>
                <a:ext cx="314325" cy="377825"/>
              </a:xfrm>
              <a:custGeom>
                <a:avLst/>
                <a:gdLst>
                  <a:gd name="T0" fmla="*/ 57 w 75"/>
                  <a:gd name="T1" fmla="*/ 41 h 90"/>
                  <a:gd name="T2" fmla="*/ 71 w 75"/>
                  <a:gd name="T3" fmla="*/ 24 h 90"/>
                  <a:gd name="T4" fmla="*/ 46 w 75"/>
                  <a:gd name="T5" fmla="*/ 0 h 90"/>
                  <a:gd name="T6" fmla="*/ 20 w 75"/>
                  <a:gd name="T7" fmla="*/ 0 h 90"/>
                  <a:gd name="T8" fmla="*/ 19 w 75"/>
                  <a:gd name="T9" fmla="*/ 0 h 90"/>
                  <a:gd name="T10" fmla="*/ 0 w 75"/>
                  <a:gd name="T11" fmla="*/ 0 h 90"/>
                  <a:gd name="T12" fmla="*/ 0 w 75"/>
                  <a:gd name="T13" fmla="*/ 89 h 90"/>
                  <a:gd name="T14" fmla="*/ 19 w 75"/>
                  <a:gd name="T15" fmla="*/ 89 h 90"/>
                  <a:gd name="T16" fmla="*/ 20 w 75"/>
                  <a:gd name="T17" fmla="*/ 89 h 90"/>
                  <a:gd name="T18" fmla="*/ 46 w 75"/>
                  <a:gd name="T19" fmla="*/ 89 h 90"/>
                  <a:gd name="T20" fmla="*/ 74 w 75"/>
                  <a:gd name="T21" fmla="*/ 63 h 90"/>
                  <a:gd name="T22" fmla="*/ 57 w 75"/>
                  <a:gd name="T23" fmla="*/ 41 h 90"/>
                  <a:gd name="T24" fmla="*/ 20 w 75"/>
                  <a:gd name="T25" fmla="*/ 16 h 90"/>
                  <a:gd name="T26" fmla="*/ 42 w 75"/>
                  <a:gd name="T27" fmla="*/ 16 h 90"/>
                  <a:gd name="T28" fmla="*/ 46 w 75"/>
                  <a:gd name="T29" fmla="*/ 16 h 90"/>
                  <a:gd name="T30" fmla="*/ 52 w 75"/>
                  <a:gd name="T31" fmla="*/ 25 h 90"/>
                  <a:gd name="T32" fmla="*/ 44 w 75"/>
                  <a:gd name="T33" fmla="*/ 36 h 90"/>
                  <a:gd name="T34" fmla="*/ 20 w 75"/>
                  <a:gd name="T35" fmla="*/ 36 h 90"/>
                  <a:gd name="T36" fmla="*/ 20 w 75"/>
                  <a:gd name="T37" fmla="*/ 16 h 90"/>
                  <a:gd name="T38" fmla="*/ 44 w 75"/>
                  <a:gd name="T39" fmla="*/ 73 h 90"/>
                  <a:gd name="T40" fmla="*/ 43 w 75"/>
                  <a:gd name="T41" fmla="*/ 73 h 90"/>
                  <a:gd name="T42" fmla="*/ 20 w 75"/>
                  <a:gd name="T43" fmla="*/ 73 h 90"/>
                  <a:gd name="T44" fmla="*/ 20 w 75"/>
                  <a:gd name="T45" fmla="*/ 49 h 90"/>
                  <a:gd name="T46" fmla="*/ 46 w 75"/>
                  <a:gd name="T47" fmla="*/ 49 h 90"/>
                  <a:gd name="T48" fmla="*/ 55 w 75"/>
                  <a:gd name="T49" fmla="*/ 62 h 90"/>
                  <a:gd name="T50" fmla="*/ 44 w 75"/>
                  <a:gd name="T51" fmla="*/ 73 h 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75" h="90">
                    <a:moveTo>
                      <a:pt x="57" y="41"/>
                    </a:moveTo>
                    <a:cubicBezTo>
                      <a:pt x="57" y="41"/>
                      <a:pt x="71" y="40"/>
                      <a:pt x="71" y="24"/>
                    </a:cubicBezTo>
                    <a:cubicBezTo>
                      <a:pt x="71" y="8"/>
                      <a:pt x="60" y="0"/>
                      <a:pt x="46" y="0"/>
                    </a:cubicBezTo>
                    <a:cubicBezTo>
                      <a:pt x="20" y="0"/>
                      <a:pt x="20" y="0"/>
                      <a:pt x="20" y="0"/>
                    </a:cubicBezTo>
                    <a:cubicBezTo>
                      <a:pt x="19" y="0"/>
                      <a:pt x="19" y="0"/>
                      <a:pt x="19" y="0"/>
                    </a:cubicBezTo>
                    <a:cubicBezTo>
                      <a:pt x="0" y="0"/>
                      <a:pt x="0" y="0"/>
                      <a:pt x="0" y="0"/>
                    </a:cubicBezTo>
                    <a:cubicBezTo>
                      <a:pt x="0" y="89"/>
                      <a:pt x="0" y="89"/>
                      <a:pt x="0" y="89"/>
                    </a:cubicBezTo>
                    <a:cubicBezTo>
                      <a:pt x="19" y="89"/>
                      <a:pt x="19" y="89"/>
                      <a:pt x="19" y="89"/>
                    </a:cubicBezTo>
                    <a:cubicBezTo>
                      <a:pt x="20" y="89"/>
                      <a:pt x="20" y="89"/>
                      <a:pt x="20" y="89"/>
                    </a:cubicBezTo>
                    <a:cubicBezTo>
                      <a:pt x="46" y="89"/>
                      <a:pt x="46" y="89"/>
                      <a:pt x="46" y="89"/>
                    </a:cubicBezTo>
                    <a:cubicBezTo>
                      <a:pt x="46" y="89"/>
                      <a:pt x="74" y="90"/>
                      <a:pt x="74" y="63"/>
                    </a:cubicBezTo>
                    <a:cubicBezTo>
                      <a:pt x="74" y="63"/>
                      <a:pt x="75" y="41"/>
                      <a:pt x="57" y="41"/>
                    </a:cubicBezTo>
                    <a:close/>
                    <a:moveTo>
                      <a:pt x="20" y="16"/>
                    </a:moveTo>
                    <a:cubicBezTo>
                      <a:pt x="42" y="16"/>
                      <a:pt x="42" y="16"/>
                      <a:pt x="42" y="16"/>
                    </a:cubicBezTo>
                    <a:cubicBezTo>
                      <a:pt x="46" y="16"/>
                      <a:pt x="46" y="16"/>
                      <a:pt x="46" y="16"/>
                    </a:cubicBezTo>
                    <a:cubicBezTo>
                      <a:pt x="46" y="16"/>
                      <a:pt x="52" y="16"/>
                      <a:pt x="52" y="25"/>
                    </a:cubicBezTo>
                    <a:cubicBezTo>
                      <a:pt x="52" y="34"/>
                      <a:pt x="48" y="36"/>
                      <a:pt x="44" y="36"/>
                    </a:cubicBezTo>
                    <a:cubicBezTo>
                      <a:pt x="20" y="36"/>
                      <a:pt x="20" y="36"/>
                      <a:pt x="20" y="36"/>
                    </a:cubicBezTo>
                    <a:lnTo>
                      <a:pt x="20" y="16"/>
                    </a:lnTo>
                    <a:close/>
                    <a:moveTo>
                      <a:pt x="44" y="73"/>
                    </a:moveTo>
                    <a:cubicBezTo>
                      <a:pt x="44" y="73"/>
                      <a:pt x="43" y="73"/>
                      <a:pt x="43" y="73"/>
                    </a:cubicBezTo>
                    <a:cubicBezTo>
                      <a:pt x="20" y="73"/>
                      <a:pt x="20" y="73"/>
                      <a:pt x="20" y="73"/>
                    </a:cubicBezTo>
                    <a:cubicBezTo>
                      <a:pt x="20" y="49"/>
                      <a:pt x="20" y="49"/>
                      <a:pt x="20" y="49"/>
                    </a:cubicBezTo>
                    <a:cubicBezTo>
                      <a:pt x="46" y="49"/>
                      <a:pt x="46" y="49"/>
                      <a:pt x="46" y="49"/>
                    </a:cubicBezTo>
                    <a:cubicBezTo>
                      <a:pt x="46" y="49"/>
                      <a:pt x="55" y="49"/>
                      <a:pt x="55" y="62"/>
                    </a:cubicBezTo>
                    <a:cubicBezTo>
                      <a:pt x="55" y="72"/>
                      <a:pt x="48" y="73"/>
                      <a:pt x="44" y="73"/>
                    </a:cubicBezTo>
                    <a:close/>
                  </a:path>
                </a:pathLst>
              </a:custGeom>
              <a:grp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sp>
            <p:nvSpPr>
              <p:cNvPr id="77" name="Freeform 34">
                <a:extLst>
                  <a:ext uri="{FF2B5EF4-FFF2-40B4-BE49-F238E27FC236}">
                    <a16:creationId xmlns:a16="http://schemas.microsoft.com/office/drawing/2014/main" id="{1DC3E068-13CB-4FFC-82CC-9760F1DB6742}"/>
                  </a:ext>
                </a:extLst>
              </p:cNvPr>
              <p:cNvSpPr>
                <a:spLocks noEditPoints="1"/>
              </p:cNvSpPr>
              <p:nvPr/>
            </p:nvSpPr>
            <p:spPr bwMode="auto">
              <a:xfrm>
                <a:off x="4227513" y="3808413"/>
                <a:ext cx="301625" cy="288925"/>
              </a:xfrm>
              <a:custGeom>
                <a:avLst/>
                <a:gdLst>
                  <a:gd name="T0" fmla="*/ 36 w 72"/>
                  <a:gd name="T1" fmla="*/ 0 h 69"/>
                  <a:gd name="T2" fmla="*/ 2 w 72"/>
                  <a:gd name="T3" fmla="*/ 34 h 69"/>
                  <a:gd name="T4" fmla="*/ 36 w 72"/>
                  <a:gd name="T5" fmla="*/ 68 h 69"/>
                  <a:gd name="T6" fmla="*/ 66 w 72"/>
                  <a:gd name="T7" fmla="*/ 44 h 69"/>
                  <a:gd name="T8" fmla="*/ 51 w 72"/>
                  <a:gd name="T9" fmla="*/ 44 h 69"/>
                  <a:gd name="T10" fmla="*/ 37 w 72"/>
                  <a:gd name="T11" fmla="*/ 54 h 69"/>
                  <a:gd name="T12" fmla="*/ 21 w 72"/>
                  <a:gd name="T13" fmla="*/ 38 h 69"/>
                  <a:gd name="T14" fmla="*/ 67 w 72"/>
                  <a:gd name="T15" fmla="*/ 38 h 69"/>
                  <a:gd name="T16" fmla="*/ 36 w 72"/>
                  <a:gd name="T17" fmla="*/ 0 h 69"/>
                  <a:gd name="T18" fmla="*/ 21 w 72"/>
                  <a:gd name="T19" fmla="*/ 26 h 69"/>
                  <a:gd name="T20" fmla="*/ 37 w 72"/>
                  <a:gd name="T21" fmla="*/ 13 h 69"/>
                  <a:gd name="T22" fmla="*/ 50 w 72"/>
                  <a:gd name="T23" fmla="*/ 26 h 69"/>
                  <a:gd name="T24" fmla="*/ 21 w 72"/>
                  <a:gd name="T25" fmla="*/ 26 h 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72" h="69">
                    <a:moveTo>
                      <a:pt x="36" y="0"/>
                    </a:moveTo>
                    <a:cubicBezTo>
                      <a:pt x="2" y="0"/>
                      <a:pt x="2" y="34"/>
                      <a:pt x="2" y="34"/>
                    </a:cubicBezTo>
                    <a:cubicBezTo>
                      <a:pt x="2" y="34"/>
                      <a:pt x="0" y="68"/>
                      <a:pt x="36" y="68"/>
                    </a:cubicBezTo>
                    <a:cubicBezTo>
                      <a:pt x="36" y="68"/>
                      <a:pt x="66" y="69"/>
                      <a:pt x="66" y="44"/>
                    </a:cubicBezTo>
                    <a:cubicBezTo>
                      <a:pt x="51" y="44"/>
                      <a:pt x="51" y="44"/>
                      <a:pt x="51" y="44"/>
                    </a:cubicBezTo>
                    <a:cubicBezTo>
                      <a:pt x="51" y="44"/>
                      <a:pt x="51" y="54"/>
                      <a:pt x="37" y="54"/>
                    </a:cubicBezTo>
                    <a:cubicBezTo>
                      <a:pt x="37" y="54"/>
                      <a:pt x="21" y="55"/>
                      <a:pt x="21" y="38"/>
                    </a:cubicBezTo>
                    <a:cubicBezTo>
                      <a:pt x="67" y="38"/>
                      <a:pt x="67" y="38"/>
                      <a:pt x="67" y="38"/>
                    </a:cubicBezTo>
                    <a:cubicBezTo>
                      <a:pt x="67" y="38"/>
                      <a:pt x="72" y="0"/>
                      <a:pt x="36" y="0"/>
                    </a:cubicBezTo>
                    <a:close/>
                    <a:moveTo>
                      <a:pt x="21" y="26"/>
                    </a:moveTo>
                    <a:cubicBezTo>
                      <a:pt x="21" y="26"/>
                      <a:pt x="23" y="13"/>
                      <a:pt x="37" y="13"/>
                    </a:cubicBezTo>
                    <a:cubicBezTo>
                      <a:pt x="50" y="13"/>
                      <a:pt x="50" y="26"/>
                      <a:pt x="50" y="26"/>
                    </a:cubicBezTo>
                    <a:lnTo>
                      <a:pt x="21" y="26"/>
                    </a:lnTo>
                    <a:close/>
                  </a:path>
                </a:pathLst>
              </a:custGeom>
              <a:grp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sp>
            <p:nvSpPr>
              <p:cNvPr id="78" name="Rectangle 35">
                <a:extLst>
                  <a:ext uri="{FF2B5EF4-FFF2-40B4-BE49-F238E27FC236}">
                    <a16:creationId xmlns:a16="http://schemas.microsoft.com/office/drawing/2014/main" id="{6D548F16-C76E-4991-82F8-FB9B31CF567A}"/>
                  </a:ext>
                </a:extLst>
              </p:cNvPr>
              <p:cNvSpPr>
                <a:spLocks noChangeArrowheads="1"/>
              </p:cNvSpPr>
              <p:nvPr/>
            </p:nvSpPr>
            <p:spPr bwMode="auto">
              <a:xfrm>
                <a:off x="4298951" y="3736975"/>
                <a:ext cx="155575" cy="41275"/>
              </a:xfrm>
              <a:prstGeom prst="rect">
                <a:avLst/>
              </a:prstGeom>
              <a:grp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grpSp>
        <p:sp>
          <p:nvSpPr>
            <p:cNvPr id="45" name="Freeform 37">
              <a:extLst>
                <a:ext uri="{FF2B5EF4-FFF2-40B4-BE49-F238E27FC236}">
                  <a16:creationId xmlns:a16="http://schemas.microsoft.com/office/drawing/2014/main" id="{AD0EEC73-E40D-4C55-985B-6BD86FA02468}"/>
                </a:ext>
              </a:extLst>
            </p:cNvPr>
            <p:cNvSpPr/>
            <p:nvPr/>
          </p:nvSpPr>
          <p:spPr bwMode="auto">
            <a:xfrm>
              <a:off x="9329393" y="2449050"/>
              <a:ext cx="837046" cy="806608"/>
            </a:xfrm>
            <a:custGeom>
              <a:avLst/>
              <a:gdLst>
                <a:gd name="T0" fmla="*/ 0 w 208"/>
                <a:gd name="T1" fmla="*/ 68 h 201"/>
                <a:gd name="T2" fmla="*/ 8 w 208"/>
                <a:gd name="T3" fmla="*/ 78 h 201"/>
                <a:gd name="T4" fmla="*/ 31 w 208"/>
                <a:gd name="T5" fmla="*/ 72 h 201"/>
                <a:gd name="T6" fmla="*/ 64 w 208"/>
                <a:gd name="T7" fmla="*/ 172 h 201"/>
                <a:gd name="T8" fmla="*/ 106 w 208"/>
                <a:gd name="T9" fmla="*/ 189 h 201"/>
                <a:gd name="T10" fmla="*/ 197 w 208"/>
                <a:gd name="T11" fmla="*/ 62 h 201"/>
                <a:gd name="T12" fmla="*/ 114 w 208"/>
                <a:gd name="T13" fmla="*/ 67 h 201"/>
                <a:gd name="T14" fmla="*/ 137 w 208"/>
                <a:gd name="T15" fmla="*/ 94 h 201"/>
                <a:gd name="T16" fmla="*/ 109 w 208"/>
                <a:gd name="T17" fmla="*/ 130 h 201"/>
                <a:gd name="T18" fmla="*/ 93 w 208"/>
                <a:gd name="T19" fmla="*/ 90 h 201"/>
                <a:gd name="T20" fmla="*/ 60 w 208"/>
                <a:gd name="T21" fmla="*/ 22 h 201"/>
                <a:gd name="T22" fmla="*/ 0 w 208"/>
                <a:gd name="T23" fmla="*/ 68 h 2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08" h="201">
                  <a:moveTo>
                    <a:pt x="0" y="68"/>
                  </a:moveTo>
                  <a:cubicBezTo>
                    <a:pt x="8" y="78"/>
                    <a:pt x="8" y="78"/>
                    <a:pt x="8" y="78"/>
                  </a:cubicBezTo>
                  <a:cubicBezTo>
                    <a:pt x="8" y="78"/>
                    <a:pt x="25" y="65"/>
                    <a:pt x="31" y="72"/>
                  </a:cubicBezTo>
                  <a:cubicBezTo>
                    <a:pt x="36" y="78"/>
                    <a:pt x="57" y="157"/>
                    <a:pt x="64" y="172"/>
                  </a:cubicBezTo>
                  <a:cubicBezTo>
                    <a:pt x="70" y="184"/>
                    <a:pt x="87" y="201"/>
                    <a:pt x="106" y="189"/>
                  </a:cubicBezTo>
                  <a:cubicBezTo>
                    <a:pt x="125" y="177"/>
                    <a:pt x="186" y="124"/>
                    <a:pt x="197" y="62"/>
                  </a:cubicBezTo>
                  <a:cubicBezTo>
                    <a:pt x="208" y="0"/>
                    <a:pt x="123" y="13"/>
                    <a:pt x="114" y="67"/>
                  </a:cubicBezTo>
                  <a:cubicBezTo>
                    <a:pt x="137" y="54"/>
                    <a:pt x="149" y="73"/>
                    <a:pt x="137" y="94"/>
                  </a:cubicBezTo>
                  <a:cubicBezTo>
                    <a:pt x="126" y="116"/>
                    <a:pt x="115" y="130"/>
                    <a:pt x="109" y="130"/>
                  </a:cubicBezTo>
                  <a:cubicBezTo>
                    <a:pt x="104" y="130"/>
                    <a:pt x="100" y="116"/>
                    <a:pt x="93" y="90"/>
                  </a:cubicBezTo>
                  <a:cubicBezTo>
                    <a:pt x="87" y="64"/>
                    <a:pt x="87" y="17"/>
                    <a:pt x="60" y="22"/>
                  </a:cubicBezTo>
                  <a:cubicBezTo>
                    <a:pt x="34" y="27"/>
                    <a:pt x="0" y="68"/>
                    <a:pt x="0" y="68"/>
                  </a:cubicBezTo>
                  <a:close/>
                </a:path>
              </a:pathLst>
            </a:custGeom>
            <a:solidFill>
              <a:srgbClr val="CCF2EA"/>
            </a:solid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grpSp>
          <p:nvGrpSpPr>
            <p:cNvPr id="46" name="Group 38">
              <a:extLst>
                <a:ext uri="{FF2B5EF4-FFF2-40B4-BE49-F238E27FC236}">
                  <a16:creationId xmlns:a16="http://schemas.microsoft.com/office/drawing/2014/main" id="{988ECEE3-C997-4A82-8F41-3E5C30FF9997}"/>
                </a:ext>
              </a:extLst>
            </p:cNvPr>
            <p:cNvGrpSpPr/>
            <p:nvPr/>
          </p:nvGrpSpPr>
          <p:grpSpPr>
            <a:xfrm>
              <a:off x="7407230" y="1217830"/>
              <a:ext cx="905533" cy="905531"/>
              <a:chOff x="1157288" y="1111250"/>
              <a:chExt cx="944563" cy="944562"/>
            </a:xfrm>
            <a:solidFill>
              <a:srgbClr val="CCF2EA"/>
            </a:solidFill>
          </p:grpSpPr>
          <p:sp>
            <p:nvSpPr>
              <p:cNvPr id="71" name="Freeform 45">
                <a:extLst>
                  <a:ext uri="{FF2B5EF4-FFF2-40B4-BE49-F238E27FC236}">
                    <a16:creationId xmlns:a16="http://schemas.microsoft.com/office/drawing/2014/main" id="{1AB65527-B85E-4E1A-B16A-62B7DB8FA2B7}"/>
                  </a:ext>
                </a:extLst>
              </p:cNvPr>
              <p:cNvSpPr/>
              <p:nvPr/>
            </p:nvSpPr>
            <p:spPr bwMode="auto">
              <a:xfrm>
                <a:off x="1463676" y="1111250"/>
                <a:ext cx="360363" cy="357187"/>
              </a:xfrm>
              <a:custGeom>
                <a:avLst/>
                <a:gdLst>
                  <a:gd name="T0" fmla="*/ 86 w 86"/>
                  <a:gd name="T1" fmla="*/ 10 h 85"/>
                  <a:gd name="T2" fmla="*/ 40 w 86"/>
                  <a:gd name="T3" fmla="*/ 0 h 85"/>
                  <a:gd name="T4" fmla="*/ 0 w 86"/>
                  <a:gd name="T5" fmla="*/ 8 h 85"/>
                  <a:gd name="T6" fmla="*/ 86 w 86"/>
                  <a:gd name="T7" fmla="*/ 85 h 85"/>
                  <a:gd name="T8" fmla="*/ 86 w 86"/>
                  <a:gd name="T9" fmla="*/ 10 h 85"/>
                </a:gdLst>
                <a:ahLst/>
                <a:cxnLst>
                  <a:cxn ang="0">
                    <a:pos x="T0" y="T1"/>
                  </a:cxn>
                  <a:cxn ang="0">
                    <a:pos x="T2" y="T3"/>
                  </a:cxn>
                  <a:cxn ang="0">
                    <a:pos x="T4" y="T5"/>
                  </a:cxn>
                  <a:cxn ang="0">
                    <a:pos x="T6" y="T7"/>
                  </a:cxn>
                  <a:cxn ang="0">
                    <a:pos x="T8" y="T9"/>
                  </a:cxn>
                </a:cxnLst>
                <a:rect l="0" t="0" r="r" b="b"/>
                <a:pathLst>
                  <a:path w="86" h="85">
                    <a:moveTo>
                      <a:pt x="86" y="10"/>
                    </a:moveTo>
                    <a:cubicBezTo>
                      <a:pt x="71" y="4"/>
                      <a:pt x="56" y="0"/>
                      <a:pt x="40" y="0"/>
                    </a:cubicBezTo>
                    <a:cubicBezTo>
                      <a:pt x="26" y="0"/>
                      <a:pt x="13" y="3"/>
                      <a:pt x="0" y="8"/>
                    </a:cubicBezTo>
                    <a:cubicBezTo>
                      <a:pt x="3" y="10"/>
                      <a:pt x="82" y="82"/>
                      <a:pt x="86" y="85"/>
                    </a:cubicBezTo>
                    <a:cubicBezTo>
                      <a:pt x="86" y="80"/>
                      <a:pt x="86" y="12"/>
                      <a:pt x="86" y="10"/>
                    </a:cubicBezTo>
                    <a:close/>
                  </a:path>
                </a:pathLst>
              </a:custGeom>
              <a:grp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sp>
            <p:nvSpPr>
              <p:cNvPr id="72" name="Freeform 46">
                <a:extLst>
                  <a:ext uri="{FF2B5EF4-FFF2-40B4-BE49-F238E27FC236}">
                    <a16:creationId xmlns:a16="http://schemas.microsoft.com/office/drawing/2014/main" id="{A23BFED9-4788-425D-B05A-F74D7D99B227}"/>
                  </a:ext>
                </a:extLst>
              </p:cNvPr>
              <p:cNvSpPr/>
              <p:nvPr/>
            </p:nvSpPr>
            <p:spPr bwMode="auto">
              <a:xfrm>
                <a:off x="1190626" y="1581150"/>
                <a:ext cx="196850" cy="406400"/>
              </a:xfrm>
              <a:custGeom>
                <a:avLst/>
                <a:gdLst>
                  <a:gd name="T0" fmla="*/ 47 w 47"/>
                  <a:gd name="T1" fmla="*/ 97 h 97"/>
                  <a:gd name="T2" fmla="*/ 47 w 47"/>
                  <a:gd name="T3" fmla="*/ 0 h 97"/>
                  <a:gd name="T4" fmla="*/ 0 w 47"/>
                  <a:gd name="T5" fmla="*/ 42 h 97"/>
                  <a:gd name="T6" fmla="*/ 47 w 47"/>
                  <a:gd name="T7" fmla="*/ 97 h 97"/>
                </a:gdLst>
                <a:ahLst/>
                <a:cxnLst>
                  <a:cxn ang="0">
                    <a:pos x="T0" y="T1"/>
                  </a:cxn>
                  <a:cxn ang="0">
                    <a:pos x="T2" y="T3"/>
                  </a:cxn>
                  <a:cxn ang="0">
                    <a:pos x="T4" y="T5"/>
                  </a:cxn>
                  <a:cxn ang="0">
                    <a:pos x="T6" y="T7"/>
                  </a:cxn>
                </a:cxnLst>
                <a:rect l="0" t="0" r="r" b="b"/>
                <a:pathLst>
                  <a:path w="47" h="97">
                    <a:moveTo>
                      <a:pt x="47" y="97"/>
                    </a:moveTo>
                    <a:cubicBezTo>
                      <a:pt x="47" y="92"/>
                      <a:pt x="47" y="5"/>
                      <a:pt x="47" y="0"/>
                    </a:cubicBezTo>
                    <a:cubicBezTo>
                      <a:pt x="43" y="3"/>
                      <a:pt x="2" y="41"/>
                      <a:pt x="0" y="42"/>
                    </a:cubicBezTo>
                    <a:cubicBezTo>
                      <a:pt x="9" y="65"/>
                      <a:pt x="26" y="84"/>
                      <a:pt x="47" y="97"/>
                    </a:cubicBezTo>
                    <a:close/>
                  </a:path>
                </a:pathLst>
              </a:custGeom>
              <a:grp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sp>
            <p:nvSpPr>
              <p:cNvPr id="73" name="Freeform 47">
                <a:extLst>
                  <a:ext uri="{FF2B5EF4-FFF2-40B4-BE49-F238E27FC236}">
                    <a16:creationId xmlns:a16="http://schemas.microsoft.com/office/drawing/2014/main" id="{B2E1CEDA-EA91-4B78-9CD7-479575CBCF2E}"/>
                  </a:ext>
                </a:extLst>
              </p:cNvPr>
              <p:cNvSpPr/>
              <p:nvPr/>
            </p:nvSpPr>
            <p:spPr bwMode="auto">
              <a:xfrm>
                <a:off x="1157288" y="1166813"/>
                <a:ext cx="436563" cy="539750"/>
              </a:xfrm>
              <a:custGeom>
                <a:avLst/>
                <a:gdLst>
                  <a:gd name="T0" fmla="*/ 0 w 104"/>
                  <a:gd name="T1" fmla="*/ 100 h 129"/>
                  <a:gd name="T2" fmla="*/ 4 w 104"/>
                  <a:gd name="T3" fmla="*/ 129 h 129"/>
                  <a:gd name="T4" fmla="*/ 104 w 104"/>
                  <a:gd name="T5" fmla="*/ 38 h 129"/>
                  <a:gd name="T6" fmla="*/ 61 w 104"/>
                  <a:gd name="T7" fmla="*/ 0 h 129"/>
                  <a:gd name="T8" fmla="*/ 0 w 104"/>
                  <a:gd name="T9" fmla="*/ 100 h 129"/>
                </a:gdLst>
                <a:ahLst/>
                <a:cxnLst>
                  <a:cxn ang="0">
                    <a:pos x="T0" y="T1"/>
                  </a:cxn>
                  <a:cxn ang="0">
                    <a:pos x="T2" y="T3"/>
                  </a:cxn>
                  <a:cxn ang="0">
                    <a:pos x="T4" y="T5"/>
                  </a:cxn>
                  <a:cxn ang="0">
                    <a:pos x="T6" y="T7"/>
                  </a:cxn>
                  <a:cxn ang="0">
                    <a:pos x="T8" y="T9"/>
                  </a:cxn>
                </a:cxnLst>
                <a:rect l="0" t="0" r="r" b="b"/>
                <a:pathLst>
                  <a:path w="104" h="129">
                    <a:moveTo>
                      <a:pt x="0" y="100"/>
                    </a:moveTo>
                    <a:cubicBezTo>
                      <a:pt x="0" y="109"/>
                      <a:pt x="2" y="119"/>
                      <a:pt x="4" y="129"/>
                    </a:cubicBezTo>
                    <a:cubicBezTo>
                      <a:pt x="7" y="126"/>
                      <a:pt x="102" y="40"/>
                      <a:pt x="104" y="38"/>
                    </a:cubicBezTo>
                    <a:cubicBezTo>
                      <a:pt x="102" y="37"/>
                      <a:pt x="63" y="1"/>
                      <a:pt x="61" y="0"/>
                    </a:cubicBezTo>
                    <a:cubicBezTo>
                      <a:pt x="24" y="19"/>
                      <a:pt x="0" y="57"/>
                      <a:pt x="0" y="100"/>
                    </a:cubicBezTo>
                    <a:close/>
                  </a:path>
                </a:pathLst>
              </a:custGeom>
              <a:grp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sp>
            <p:nvSpPr>
              <p:cNvPr id="74" name="Freeform 48">
                <a:extLst>
                  <a:ext uri="{FF2B5EF4-FFF2-40B4-BE49-F238E27FC236}">
                    <a16:creationId xmlns:a16="http://schemas.microsoft.com/office/drawing/2014/main" id="{7D6A4339-04CB-49BF-BC05-7112EFF4C1B4}"/>
                  </a:ext>
                </a:extLst>
              </p:cNvPr>
              <p:cNvSpPr/>
              <p:nvPr/>
            </p:nvSpPr>
            <p:spPr bwMode="auto">
              <a:xfrm>
                <a:off x="1438276" y="1790700"/>
                <a:ext cx="615950" cy="265112"/>
              </a:xfrm>
              <a:custGeom>
                <a:avLst/>
                <a:gdLst>
                  <a:gd name="T0" fmla="*/ 0 w 147"/>
                  <a:gd name="T1" fmla="*/ 0 h 63"/>
                  <a:gd name="T2" fmla="*/ 0 w 147"/>
                  <a:gd name="T3" fmla="*/ 53 h 63"/>
                  <a:gd name="T4" fmla="*/ 35 w 147"/>
                  <a:gd name="T5" fmla="*/ 63 h 63"/>
                  <a:gd name="T6" fmla="*/ 56 w 147"/>
                  <a:gd name="T7" fmla="*/ 63 h 63"/>
                  <a:gd name="T8" fmla="*/ 147 w 147"/>
                  <a:gd name="T9" fmla="*/ 0 h 63"/>
                  <a:gd name="T10" fmla="*/ 0 w 147"/>
                  <a:gd name="T11" fmla="*/ 0 h 63"/>
                </a:gdLst>
                <a:ahLst/>
                <a:cxnLst>
                  <a:cxn ang="0">
                    <a:pos x="T0" y="T1"/>
                  </a:cxn>
                  <a:cxn ang="0">
                    <a:pos x="T2" y="T3"/>
                  </a:cxn>
                  <a:cxn ang="0">
                    <a:pos x="T4" y="T5"/>
                  </a:cxn>
                  <a:cxn ang="0">
                    <a:pos x="T6" y="T7"/>
                  </a:cxn>
                  <a:cxn ang="0">
                    <a:pos x="T8" y="T9"/>
                  </a:cxn>
                  <a:cxn ang="0">
                    <a:pos x="T10" y="T11"/>
                  </a:cxn>
                </a:cxnLst>
                <a:rect l="0" t="0" r="r" b="b"/>
                <a:pathLst>
                  <a:path w="147" h="63">
                    <a:moveTo>
                      <a:pt x="0" y="0"/>
                    </a:moveTo>
                    <a:cubicBezTo>
                      <a:pt x="0" y="2"/>
                      <a:pt x="0" y="52"/>
                      <a:pt x="0" y="53"/>
                    </a:cubicBezTo>
                    <a:cubicBezTo>
                      <a:pt x="11" y="58"/>
                      <a:pt x="23" y="62"/>
                      <a:pt x="35" y="63"/>
                    </a:cubicBezTo>
                    <a:cubicBezTo>
                      <a:pt x="56" y="63"/>
                      <a:pt x="56" y="63"/>
                      <a:pt x="56" y="63"/>
                    </a:cubicBezTo>
                    <a:cubicBezTo>
                      <a:pt x="95" y="59"/>
                      <a:pt x="129" y="35"/>
                      <a:pt x="147" y="0"/>
                    </a:cubicBezTo>
                    <a:cubicBezTo>
                      <a:pt x="143" y="0"/>
                      <a:pt x="2" y="0"/>
                      <a:pt x="0" y="0"/>
                    </a:cubicBezTo>
                    <a:close/>
                  </a:path>
                </a:pathLst>
              </a:custGeom>
              <a:grp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sp>
            <p:nvSpPr>
              <p:cNvPr id="75" name="Freeform 49">
                <a:extLst>
                  <a:ext uri="{FF2B5EF4-FFF2-40B4-BE49-F238E27FC236}">
                    <a16:creationId xmlns:a16="http://schemas.microsoft.com/office/drawing/2014/main" id="{EAD003F6-70CF-402D-AEEB-D25563B24495}"/>
                  </a:ext>
                </a:extLst>
              </p:cNvPr>
              <p:cNvSpPr/>
              <p:nvPr/>
            </p:nvSpPr>
            <p:spPr bwMode="auto">
              <a:xfrm>
                <a:off x="1874838" y="1182688"/>
                <a:ext cx="227013" cy="558800"/>
              </a:xfrm>
              <a:custGeom>
                <a:avLst/>
                <a:gdLst>
                  <a:gd name="T0" fmla="*/ 0 w 54"/>
                  <a:gd name="T1" fmla="*/ 0 h 133"/>
                  <a:gd name="T2" fmla="*/ 0 w 54"/>
                  <a:gd name="T3" fmla="*/ 133 h 133"/>
                  <a:gd name="T4" fmla="*/ 48 w 54"/>
                  <a:gd name="T5" fmla="*/ 133 h 133"/>
                  <a:gd name="T6" fmla="*/ 54 w 54"/>
                  <a:gd name="T7" fmla="*/ 96 h 133"/>
                  <a:gd name="T8" fmla="*/ 0 w 54"/>
                  <a:gd name="T9" fmla="*/ 0 h 133"/>
                </a:gdLst>
                <a:ahLst/>
                <a:cxnLst>
                  <a:cxn ang="0">
                    <a:pos x="T0" y="T1"/>
                  </a:cxn>
                  <a:cxn ang="0">
                    <a:pos x="T2" y="T3"/>
                  </a:cxn>
                  <a:cxn ang="0">
                    <a:pos x="T4" y="T5"/>
                  </a:cxn>
                  <a:cxn ang="0">
                    <a:pos x="T6" y="T7"/>
                  </a:cxn>
                  <a:cxn ang="0">
                    <a:pos x="T8" y="T9"/>
                  </a:cxn>
                </a:cxnLst>
                <a:rect l="0" t="0" r="r" b="b"/>
                <a:pathLst>
                  <a:path w="54" h="133">
                    <a:moveTo>
                      <a:pt x="0" y="0"/>
                    </a:moveTo>
                    <a:cubicBezTo>
                      <a:pt x="0" y="4"/>
                      <a:pt x="0" y="130"/>
                      <a:pt x="0" y="133"/>
                    </a:cubicBezTo>
                    <a:cubicBezTo>
                      <a:pt x="2" y="133"/>
                      <a:pt x="46" y="133"/>
                      <a:pt x="48" y="133"/>
                    </a:cubicBezTo>
                    <a:cubicBezTo>
                      <a:pt x="52" y="121"/>
                      <a:pt x="54" y="108"/>
                      <a:pt x="54" y="96"/>
                    </a:cubicBezTo>
                    <a:cubicBezTo>
                      <a:pt x="54" y="57"/>
                      <a:pt x="33" y="20"/>
                      <a:pt x="0" y="0"/>
                    </a:cubicBezTo>
                    <a:close/>
                  </a:path>
                </a:pathLst>
              </a:custGeom>
              <a:grp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grpSp>
        <p:sp>
          <p:nvSpPr>
            <p:cNvPr id="47" name="Freeform 5">
              <a:extLst>
                <a:ext uri="{FF2B5EF4-FFF2-40B4-BE49-F238E27FC236}">
                  <a16:creationId xmlns:a16="http://schemas.microsoft.com/office/drawing/2014/main" id="{15A4B16F-854E-423E-9351-9D71757856E8}"/>
                </a:ext>
              </a:extLst>
            </p:cNvPr>
            <p:cNvSpPr>
              <a:spLocks noEditPoints="1"/>
            </p:cNvSpPr>
            <p:nvPr/>
          </p:nvSpPr>
          <p:spPr bwMode="auto">
            <a:xfrm>
              <a:off x="10881732" y="2427743"/>
              <a:ext cx="703118" cy="700075"/>
            </a:xfrm>
            <a:custGeom>
              <a:avLst/>
              <a:gdLst>
                <a:gd name="T0" fmla="*/ 168 w 175"/>
                <a:gd name="T1" fmla="*/ 53 h 174"/>
                <a:gd name="T2" fmla="*/ 149 w 175"/>
                <a:gd name="T3" fmla="*/ 25 h 174"/>
                <a:gd name="T4" fmla="*/ 121 w 175"/>
                <a:gd name="T5" fmla="*/ 6 h 174"/>
                <a:gd name="T6" fmla="*/ 87 w 175"/>
                <a:gd name="T7" fmla="*/ 0 h 174"/>
                <a:gd name="T8" fmla="*/ 53 w 175"/>
                <a:gd name="T9" fmla="*/ 6 h 174"/>
                <a:gd name="T10" fmla="*/ 26 w 175"/>
                <a:gd name="T11" fmla="*/ 25 h 174"/>
                <a:gd name="T12" fmla="*/ 7 w 175"/>
                <a:gd name="T13" fmla="*/ 53 h 174"/>
                <a:gd name="T14" fmla="*/ 0 w 175"/>
                <a:gd name="T15" fmla="*/ 87 h 174"/>
                <a:gd name="T16" fmla="*/ 7 w 175"/>
                <a:gd name="T17" fmla="*/ 121 h 174"/>
                <a:gd name="T18" fmla="*/ 26 w 175"/>
                <a:gd name="T19" fmla="*/ 149 h 174"/>
                <a:gd name="T20" fmla="*/ 53 w 175"/>
                <a:gd name="T21" fmla="*/ 167 h 174"/>
                <a:gd name="T22" fmla="*/ 87 w 175"/>
                <a:gd name="T23" fmla="*/ 174 h 174"/>
                <a:gd name="T24" fmla="*/ 121 w 175"/>
                <a:gd name="T25" fmla="*/ 167 h 174"/>
                <a:gd name="T26" fmla="*/ 149 w 175"/>
                <a:gd name="T27" fmla="*/ 149 h 174"/>
                <a:gd name="T28" fmla="*/ 168 w 175"/>
                <a:gd name="T29" fmla="*/ 121 h 174"/>
                <a:gd name="T30" fmla="*/ 175 w 175"/>
                <a:gd name="T31" fmla="*/ 87 h 174"/>
                <a:gd name="T32" fmla="*/ 162 w 175"/>
                <a:gd name="T33" fmla="*/ 86 h 174"/>
                <a:gd name="T34" fmla="*/ 108 w 175"/>
                <a:gd name="T35" fmla="*/ 80 h 174"/>
                <a:gd name="T36" fmla="*/ 145 w 175"/>
                <a:gd name="T37" fmla="*/ 40 h 174"/>
                <a:gd name="T38" fmla="*/ 137 w 175"/>
                <a:gd name="T39" fmla="*/ 31 h 174"/>
                <a:gd name="T40" fmla="*/ 70 w 175"/>
                <a:gd name="T41" fmla="*/ 14 h 174"/>
                <a:gd name="T42" fmla="*/ 137 w 175"/>
                <a:gd name="T43" fmla="*/ 31 h 174"/>
                <a:gd name="T44" fmla="*/ 70 w 175"/>
                <a:gd name="T45" fmla="*/ 14 h 174"/>
                <a:gd name="T46" fmla="*/ 70 w 175"/>
                <a:gd name="T47" fmla="*/ 14 h 174"/>
                <a:gd name="T48" fmla="*/ 83 w 175"/>
                <a:gd name="T49" fmla="*/ 62 h 174"/>
                <a:gd name="T50" fmla="*/ 56 w 175"/>
                <a:gd name="T51" fmla="*/ 19 h 174"/>
                <a:gd name="T52" fmla="*/ 13 w 175"/>
                <a:gd name="T53" fmla="*/ 85 h 174"/>
                <a:gd name="T54" fmla="*/ 96 w 175"/>
                <a:gd name="T55" fmla="*/ 87 h 174"/>
                <a:gd name="T56" fmla="*/ 32 w 175"/>
                <a:gd name="T57" fmla="*/ 137 h 174"/>
                <a:gd name="T58" fmla="*/ 13 w 175"/>
                <a:gd name="T59" fmla="*/ 87 h 174"/>
                <a:gd name="T60" fmla="*/ 40 w 175"/>
                <a:gd name="T61" fmla="*/ 144 h 174"/>
                <a:gd name="T62" fmla="*/ 100 w 175"/>
                <a:gd name="T63" fmla="*/ 99 h 174"/>
                <a:gd name="T64" fmla="*/ 117 w 175"/>
                <a:gd name="T65" fmla="*/ 156 h 174"/>
                <a:gd name="T66" fmla="*/ 129 w 175"/>
                <a:gd name="T67" fmla="*/ 149 h 174"/>
                <a:gd name="T68" fmla="*/ 161 w 175"/>
                <a:gd name="T69" fmla="*/ 99 h 1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75" h="174">
                  <a:moveTo>
                    <a:pt x="173" y="69"/>
                  </a:moveTo>
                  <a:cubicBezTo>
                    <a:pt x="172" y="64"/>
                    <a:pt x="170" y="58"/>
                    <a:pt x="168" y="53"/>
                  </a:cubicBezTo>
                  <a:cubicBezTo>
                    <a:pt x="166" y="48"/>
                    <a:pt x="163" y="43"/>
                    <a:pt x="160" y="38"/>
                  </a:cubicBezTo>
                  <a:cubicBezTo>
                    <a:pt x="157" y="33"/>
                    <a:pt x="153" y="29"/>
                    <a:pt x="149" y="25"/>
                  </a:cubicBezTo>
                  <a:cubicBezTo>
                    <a:pt x="145" y="21"/>
                    <a:pt x="141" y="18"/>
                    <a:pt x="136" y="14"/>
                  </a:cubicBezTo>
                  <a:cubicBezTo>
                    <a:pt x="132" y="11"/>
                    <a:pt x="127" y="9"/>
                    <a:pt x="121" y="6"/>
                  </a:cubicBezTo>
                  <a:cubicBezTo>
                    <a:pt x="116" y="4"/>
                    <a:pt x="111" y="2"/>
                    <a:pt x="105" y="1"/>
                  </a:cubicBezTo>
                  <a:cubicBezTo>
                    <a:pt x="99" y="0"/>
                    <a:pt x="93" y="0"/>
                    <a:pt x="87" y="0"/>
                  </a:cubicBezTo>
                  <a:cubicBezTo>
                    <a:pt x="82" y="0"/>
                    <a:pt x="76" y="0"/>
                    <a:pt x="70" y="1"/>
                  </a:cubicBezTo>
                  <a:cubicBezTo>
                    <a:pt x="64" y="2"/>
                    <a:pt x="59" y="4"/>
                    <a:pt x="53" y="6"/>
                  </a:cubicBezTo>
                  <a:cubicBezTo>
                    <a:pt x="48" y="9"/>
                    <a:pt x="43" y="11"/>
                    <a:pt x="39" y="14"/>
                  </a:cubicBezTo>
                  <a:cubicBezTo>
                    <a:pt x="34" y="18"/>
                    <a:pt x="30" y="21"/>
                    <a:pt x="26" y="25"/>
                  </a:cubicBezTo>
                  <a:cubicBezTo>
                    <a:pt x="22" y="29"/>
                    <a:pt x="18" y="33"/>
                    <a:pt x="15" y="38"/>
                  </a:cubicBezTo>
                  <a:cubicBezTo>
                    <a:pt x="12" y="43"/>
                    <a:pt x="9" y="48"/>
                    <a:pt x="7" y="53"/>
                  </a:cubicBezTo>
                  <a:cubicBezTo>
                    <a:pt x="5" y="58"/>
                    <a:pt x="3" y="64"/>
                    <a:pt x="2" y="69"/>
                  </a:cubicBezTo>
                  <a:cubicBezTo>
                    <a:pt x="1" y="75"/>
                    <a:pt x="0" y="81"/>
                    <a:pt x="0" y="87"/>
                  </a:cubicBezTo>
                  <a:cubicBezTo>
                    <a:pt x="0" y="93"/>
                    <a:pt x="1" y="99"/>
                    <a:pt x="2" y="105"/>
                  </a:cubicBezTo>
                  <a:cubicBezTo>
                    <a:pt x="3" y="110"/>
                    <a:pt x="5" y="116"/>
                    <a:pt x="7" y="121"/>
                  </a:cubicBezTo>
                  <a:cubicBezTo>
                    <a:pt x="9" y="126"/>
                    <a:pt x="12" y="131"/>
                    <a:pt x="15" y="136"/>
                  </a:cubicBezTo>
                  <a:cubicBezTo>
                    <a:pt x="18" y="140"/>
                    <a:pt x="22" y="145"/>
                    <a:pt x="26" y="149"/>
                  </a:cubicBezTo>
                  <a:cubicBezTo>
                    <a:pt x="30" y="153"/>
                    <a:pt x="34" y="156"/>
                    <a:pt x="39" y="159"/>
                  </a:cubicBezTo>
                  <a:cubicBezTo>
                    <a:pt x="43" y="163"/>
                    <a:pt x="48" y="165"/>
                    <a:pt x="53" y="167"/>
                  </a:cubicBezTo>
                  <a:cubicBezTo>
                    <a:pt x="59" y="170"/>
                    <a:pt x="64" y="171"/>
                    <a:pt x="70" y="173"/>
                  </a:cubicBezTo>
                  <a:cubicBezTo>
                    <a:pt x="76" y="174"/>
                    <a:pt x="82" y="174"/>
                    <a:pt x="87" y="174"/>
                  </a:cubicBezTo>
                  <a:cubicBezTo>
                    <a:pt x="93" y="174"/>
                    <a:pt x="99" y="174"/>
                    <a:pt x="105" y="173"/>
                  </a:cubicBezTo>
                  <a:cubicBezTo>
                    <a:pt x="111" y="171"/>
                    <a:pt x="116" y="170"/>
                    <a:pt x="121" y="167"/>
                  </a:cubicBezTo>
                  <a:cubicBezTo>
                    <a:pt x="127" y="165"/>
                    <a:pt x="132" y="163"/>
                    <a:pt x="136" y="159"/>
                  </a:cubicBezTo>
                  <a:cubicBezTo>
                    <a:pt x="141" y="156"/>
                    <a:pt x="145" y="153"/>
                    <a:pt x="149" y="149"/>
                  </a:cubicBezTo>
                  <a:cubicBezTo>
                    <a:pt x="153" y="145"/>
                    <a:pt x="157" y="140"/>
                    <a:pt x="160" y="136"/>
                  </a:cubicBezTo>
                  <a:cubicBezTo>
                    <a:pt x="163" y="131"/>
                    <a:pt x="166" y="126"/>
                    <a:pt x="168" y="121"/>
                  </a:cubicBezTo>
                  <a:cubicBezTo>
                    <a:pt x="170" y="116"/>
                    <a:pt x="172" y="110"/>
                    <a:pt x="173" y="105"/>
                  </a:cubicBezTo>
                  <a:cubicBezTo>
                    <a:pt x="174" y="99"/>
                    <a:pt x="175" y="93"/>
                    <a:pt x="175" y="87"/>
                  </a:cubicBezTo>
                  <a:cubicBezTo>
                    <a:pt x="175" y="81"/>
                    <a:pt x="174" y="75"/>
                    <a:pt x="173" y="69"/>
                  </a:cubicBezTo>
                  <a:close/>
                  <a:moveTo>
                    <a:pt x="162" y="86"/>
                  </a:moveTo>
                  <a:cubicBezTo>
                    <a:pt x="161" y="86"/>
                    <a:pt x="136" y="81"/>
                    <a:pt x="110" y="84"/>
                  </a:cubicBezTo>
                  <a:cubicBezTo>
                    <a:pt x="110" y="82"/>
                    <a:pt x="109" y="81"/>
                    <a:pt x="108" y="80"/>
                  </a:cubicBezTo>
                  <a:cubicBezTo>
                    <a:pt x="107" y="76"/>
                    <a:pt x="105" y="73"/>
                    <a:pt x="104" y="69"/>
                  </a:cubicBezTo>
                  <a:cubicBezTo>
                    <a:pt x="133" y="57"/>
                    <a:pt x="145" y="40"/>
                    <a:pt x="145" y="40"/>
                  </a:cubicBezTo>
                  <a:cubicBezTo>
                    <a:pt x="156" y="52"/>
                    <a:pt x="162" y="68"/>
                    <a:pt x="162" y="86"/>
                  </a:cubicBezTo>
                  <a:close/>
                  <a:moveTo>
                    <a:pt x="137" y="31"/>
                  </a:moveTo>
                  <a:cubicBezTo>
                    <a:pt x="137" y="31"/>
                    <a:pt x="126" y="47"/>
                    <a:pt x="98" y="58"/>
                  </a:cubicBezTo>
                  <a:cubicBezTo>
                    <a:pt x="85" y="35"/>
                    <a:pt x="71" y="16"/>
                    <a:pt x="70" y="14"/>
                  </a:cubicBezTo>
                  <a:cubicBezTo>
                    <a:pt x="76" y="13"/>
                    <a:pt x="81" y="12"/>
                    <a:pt x="87" y="12"/>
                  </a:cubicBezTo>
                  <a:cubicBezTo>
                    <a:pt x="106" y="12"/>
                    <a:pt x="124" y="19"/>
                    <a:pt x="137" y="31"/>
                  </a:cubicBezTo>
                  <a:close/>
                  <a:moveTo>
                    <a:pt x="70" y="14"/>
                  </a:moveTo>
                  <a:cubicBezTo>
                    <a:pt x="70" y="14"/>
                    <a:pt x="70" y="14"/>
                    <a:pt x="70" y="14"/>
                  </a:cubicBezTo>
                  <a:cubicBezTo>
                    <a:pt x="70" y="14"/>
                    <a:pt x="69" y="15"/>
                    <a:pt x="69" y="15"/>
                  </a:cubicBezTo>
                  <a:cubicBezTo>
                    <a:pt x="69" y="15"/>
                    <a:pt x="70" y="15"/>
                    <a:pt x="70" y="14"/>
                  </a:cubicBezTo>
                  <a:close/>
                  <a:moveTo>
                    <a:pt x="56" y="19"/>
                  </a:moveTo>
                  <a:cubicBezTo>
                    <a:pt x="57" y="21"/>
                    <a:pt x="70" y="39"/>
                    <a:pt x="83" y="62"/>
                  </a:cubicBezTo>
                  <a:cubicBezTo>
                    <a:pt x="47" y="72"/>
                    <a:pt x="16" y="72"/>
                    <a:pt x="14" y="72"/>
                  </a:cubicBezTo>
                  <a:cubicBezTo>
                    <a:pt x="19" y="48"/>
                    <a:pt x="35" y="29"/>
                    <a:pt x="56" y="19"/>
                  </a:cubicBezTo>
                  <a:close/>
                  <a:moveTo>
                    <a:pt x="13" y="87"/>
                  </a:moveTo>
                  <a:cubicBezTo>
                    <a:pt x="13" y="86"/>
                    <a:pt x="13" y="85"/>
                    <a:pt x="13" y="85"/>
                  </a:cubicBezTo>
                  <a:cubicBezTo>
                    <a:pt x="14" y="85"/>
                    <a:pt x="51" y="85"/>
                    <a:pt x="90" y="74"/>
                  </a:cubicBezTo>
                  <a:cubicBezTo>
                    <a:pt x="92" y="78"/>
                    <a:pt x="94" y="82"/>
                    <a:pt x="96" y="87"/>
                  </a:cubicBezTo>
                  <a:cubicBezTo>
                    <a:pt x="95" y="87"/>
                    <a:pt x="94" y="87"/>
                    <a:pt x="93" y="88"/>
                  </a:cubicBezTo>
                  <a:cubicBezTo>
                    <a:pt x="52" y="101"/>
                    <a:pt x="32" y="137"/>
                    <a:pt x="32" y="137"/>
                  </a:cubicBezTo>
                  <a:cubicBezTo>
                    <a:pt x="32" y="137"/>
                    <a:pt x="32" y="137"/>
                    <a:pt x="32" y="137"/>
                  </a:cubicBezTo>
                  <a:cubicBezTo>
                    <a:pt x="20" y="124"/>
                    <a:pt x="13" y="106"/>
                    <a:pt x="13" y="87"/>
                  </a:cubicBezTo>
                  <a:close/>
                  <a:moveTo>
                    <a:pt x="87" y="162"/>
                  </a:moveTo>
                  <a:cubicBezTo>
                    <a:pt x="69" y="162"/>
                    <a:pt x="53" y="155"/>
                    <a:pt x="40" y="144"/>
                  </a:cubicBezTo>
                  <a:cubicBezTo>
                    <a:pt x="41" y="145"/>
                    <a:pt x="42" y="146"/>
                    <a:pt x="42" y="146"/>
                  </a:cubicBezTo>
                  <a:cubicBezTo>
                    <a:pt x="42" y="146"/>
                    <a:pt x="56" y="115"/>
                    <a:pt x="100" y="99"/>
                  </a:cubicBezTo>
                  <a:cubicBezTo>
                    <a:pt x="100" y="99"/>
                    <a:pt x="100" y="99"/>
                    <a:pt x="101" y="99"/>
                  </a:cubicBezTo>
                  <a:cubicBezTo>
                    <a:pt x="111" y="126"/>
                    <a:pt x="115" y="149"/>
                    <a:pt x="117" y="156"/>
                  </a:cubicBezTo>
                  <a:cubicBezTo>
                    <a:pt x="108" y="159"/>
                    <a:pt x="98" y="162"/>
                    <a:pt x="87" y="162"/>
                  </a:cubicBezTo>
                  <a:close/>
                  <a:moveTo>
                    <a:pt x="129" y="149"/>
                  </a:moveTo>
                  <a:cubicBezTo>
                    <a:pt x="128" y="144"/>
                    <a:pt x="124" y="122"/>
                    <a:pt x="115" y="96"/>
                  </a:cubicBezTo>
                  <a:cubicBezTo>
                    <a:pt x="139" y="92"/>
                    <a:pt x="160" y="98"/>
                    <a:pt x="161" y="99"/>
                  </a:cubicBezTo>
                  <a:cubicBezTo>
                    <a:pt x="158" y="120"/>
                    <a:pt x="146" y="138"/>
                    <a:pt x="129" y="149"/>
                  </a:cubicBezTo>
                  <a:close/>
                </a:path>
              </a:pathLst>
            </a:custGeom>
            <a:solidFill>
              <a:srgbClr val="CCF2EA"/>
            </a:solid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sp>
          <p:nvSpPr>
            <p:cNvPr id="48" name="Freeform 21">
              <a:extLst>
                <a:ext uri="{FF2B5EF4-FFF2-40B4-BE49-F238E27FC236}">
                  <a16:creationId xmlns:a16="http://schemas.microsoft.com/office/drawing/2014/main" id="{F7167E59-371F-4DD8-ABD8-3D11134F1D15}"/>
                </a:ext>
              </a:extLst>
            </p:cNvPr>
            <p:cNvSpPr/>
            <p:nvPr/>
          </p:nvSpPr>
          <p:spPr bwMode="auto">
            <a:xfrm>
              <a:off x="10708235" y="3228263"/>
              <a:ext cx="917708" cy="913141"/>
            </a:xfrm>
            <a:custGeom>
              <a:avLst/>
              <a:gdLst>
                <a:gd name="T0" fmla="*/ 114 w 228"/>
                <a:gd name="T1" fmla="*/ 0 h 227"/>
                <a:gd name="T2" fmla="*/ 0 w 228"/>
                <a:gd name="T3" fmla="*/ 114 h 227"/>
                <a:gd name="T4" fmla="*/ 68 w 228"/>
                <a:gd name="T5" fmla="*/ 218 h 227"/>
                <a:gd name="T6" fmla="*/ 70 w 228"/>
                <a:gd name="T7" fmla="*/ 192 h 227"/>
                <a:gd name="T8" fmla="*/ 85 w 228"/>
                <a:gd name="T9" fmla="*/ 130 h 227"/>
                <a:gd name="T10" fmla="*/ 81 w 228"/>
                <a:gd name="T11" fmla="*/ 112 h 227"/>
                <a:gd name="T12" fmla="*/ 103 w 228"/>
                <a:gd name="T13" fmla="*/ 82 h 227"/>
                <a:gd name="T14" fmla="*/ 119 w 228"/>
                <a:gd name="T15" fmla="*/ 99 h 227"/>
                <a:gd name="T16" fmla="*/ 109 w 228"/>
                <a:gd name="T17" fmla="*/ 140 h 227"/>
                <a:gd name="T18" fmla="*/ 127 w 228"/>
                <a:gd name="T19" fmla="*/ 162 h 227"/>
                <a:gd name="T20" fmla="*/ 163 w 228"/>
                <a:gd name="T21" fmla="*/ 101 h 227"/>
                <a:gd name="T22" fmla="*/ 115 w 228"/>
                <a:gd name="T23" fmla="*/ 57 h 227"/>
                <a:gd name="T24" fmla="*/ 59 w 228"/>
                <a:gd name="T25" fmla="*/ 112 h 227"/>
                <a:gd name="T26" fmla="*/ 67 w 228"/>
                <a:gd name="T27" fmla="*/ 134 h 227"/>
                <a:gd name="T28" fmla="*/ 68 w 228"/>
                <a:gd name="T29" fmla="*/ 141 h 227"/>
                <a:gd name="T30" fmla="*/ 66 w 228"/>
                <a:gd name="T31" fmla="*/ 150 h 227"/>
                <a:gd name="T32" fmla="*/ 60 w 228"/>
                <a:gd name="T33" fmla="*/ 153 h 227"/>
                <a:gd name="T34" fmla="*/ 37 w 228"/>
                <a:gd name="T35" fmla="*/ 109 h 227"/>
                <a:gd name="T36" fmla="*/ 118 w 228"/>
                <a:gd name="T37" fmla="*/ 38 h 227"/>
                <a:gd name="T38" fmla="*/ 191 w 228"/>
                <a:gd name="T39" fmla="*/ 103 h 227"/>
                <a:gd name="T40" fmla="*/ 129 w 228"/>
                <a:gd name="T41" fmla="*/ 181 h 227"/>
                <a:gd name="T42" fmla="*/ 101 w 228"/>
                <a:gd name="T43" fmla="*/ 167 h 227"/>
                <a:gd name="T44" fmla="*/ 93 w 228"/>
                <a:gd name="T45" fmla="*/ 198 h 227"/>
                <a:gd name="T46" fmla="*/ 82 w 228"/>
                <a:gd name="T47" fmla="*/ 223 h 227"/>
                <a:gd name="T48" fmla="*/ 114 w 228"/>
                <a:gd name="T49" fmla="*/ 227 h 227"/>
                <a:gd name="T50" fmla="*/ 228 w 228"/>
                <a:gd name="T51" fmla="*/ 114 h 227"/>
                <a:gd name="T52" fmla="*/ 114 w 228"/>
                <a:gd name="T53" fmla="*/ 0 h 2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228" h="227">
                  <a:moveTo>
                    <a:pt x="114" y="0"/>
                  </a:moveTo>
                  <a:cubicBezTo>
                    <a:pt x="51" y="0"/>
                    <a:pt x="0" y="51"/>
                    <a:pt x="0" y="114"/>
                  </a:cubicBezTo>
                  <a:cubicBezTo>
                    <a:pt x="0" y="160"/>
                    <a:pt x="28" y="200"/>
                    <a:pt x="68" y="218"/>
                  </a:cubicBezTo>
                  <a:cubicBezTo>
                    <a:pt x="68" y="210"/>
                    <a:pt x="68" y="200"/>
                    <a:pt x="70" y="192"/>
                  </a:cubicBezTo>
                  <a:cubicBezTo>
                    <a:pt x="73" y="183"/>
                    <a:pt x="85" y="130"/>
                    <a:pt x="85" y="130"/>
                  </a:cubicBezTo>
                  <a:cubicBezTo>
                    <a:pt x="85" y="130"/>
                    <a:pt x="81" y="122"/>
                    <a:pt x="81" y="112"/>
                  </a:cubicBezTo>
                  <a:cubicBezTo>
                    <a:pt x="81" y="95"/>
                    <a:pt x="91" y="82"/>
                    <a:pt x="103" y="82"/>
                  </a:cubicBezTo>
                  <a:cubicBezTo>
                    <a:pt x="114" y="82"/>
                    <a:pt x="119" y="90"/>
                    <a:pt x="119" y="99"/>
                  </a:cubicBezTo>
                  <a:cubicBezTo>
                    <a:pt x="119" y="110"/>
                    <a:pt x="112" y="125"/>
                    <a:pt x="109" y="140"/>
                  </a:cubicBezTo>
                  <a:cubicBezTo>
                    <a:pt x="106" y="152"/>
                    <a:pt x="115" y="162"/>
                    <a:pt x="127" y="162"/>
                  </a:cubicBezTo>
                  <a:cubicBezTo>
                    <a:pt x="148" y="162"/>
                    <a:pt x="163" y="134"/>
                    <a:pt x="163" y="101"/>
                  </a:cubicBezTo>
                  <a:cubicBezTo>
                    <a:pt x="163" y="76"/>
                    <a:pt x="146" y="57"/>
                    <a:pt x="115" y="57"/>
                  </a:cubicBezTo>
                  <a:cubicBezTo>
                    <a:pt x="81" y="57"/>
                    <a:pt x="59" y="83"/>
                    <a:pt x="59" y="112"/>
                  </a:cubicBezTo>
                  <a:cubicBezTo>
                    <a:pt x="59" y="122"/>
                    <a:pt x="62" y="129"/>
                    <a:pt x="67" y="134"/>
                  </a:cubicBezTo>
                  <a:cubicBezTo>
                    <a:pt x="69" y="137"/>
                    <a:pt x="69" y="138"/>
                    <a:pt x="68" y="141"/>
                  </a:cubicBezTo>
                  <a:cubicBezTo>
                    <a:pt x="68" y="143"/>
                    <a:pt x="67" y="148"/>
                    <a:pt x="66" y="150"/>
                  </a:cubicBezTo>
                  <a:cubicBezTo>
                    <a:pt x="65" y="153"/>
                    <a:pt x="63" y="154"/>
                    <a:pt x="60" y="153"/>
                  </a:cubicBezTo>
                  <a:cubicBezTo>
                    <a:pt x="44" y="146"/>
                    <a:pt x="37" y="129"/>
                    <a:pt x="37" y="109"/>
                  </a:cubicBezTo>
                  <a:cubicBezTo>
                    <a:pt x="37" y="77"/>
                    <a:pt x="64" y="38"/>
                    <a:pt x="118" y="38"/>
                  </a:cubicBezTo>
                  <a:cubicBezTo>
                    <a:pt x="162" y="38"/>
                    <a:pt x="191" y="70"/>
                    <a:pt x="191" y="103"/>
                  </a:cubicBezTo>
                  <a:cubicBezTo>
                    <a:pt x="191" y="148"/>
                    <a:pt x="166" y="181"/>
                    <a:pt x="129" y="181"/>
                  </a:cubicBezTo>
                  <a:cubicBezTo>
                    <a:pt x="117" y="181"/>
                    <a:pt x="105" y="175"/>
                    <a:pt x="101" y="167"/>
                  </a:cubicBezTo>
                  <a:cubicBezTo>
                    <a:pt x="101" y="167"/>
                    <a:pt x="95" y="193"/>
                    <a:pt x="93" y="198"/>
                  </a:cubicBezTo>
                  <a:cubicBezTo>
                    <a:pt x="91" y="207"/>
                    <a:pt x="86" y="216"/>
                    <a:pt x="82" y="223"/>
                  </a:cubicBezTo>
                  <a:cubicBezTo>
                    <a:pt x="92" y="226"/>
                    <a:pt x="103" y="227"/>
                    <a:pt x="114" y="227"/>
                  </a:cubicBezTo>
                  <a:cubicBezTo>
                    <a:pt x="177" y="227"/>
                    <a:pt x="228" y="176"/>
                    <a:pt x="228" y="114"/>
                  </a:cubicBezTo>
                  <a:cubicBezTo>
                    <a:pt x="228" y="51"/>
                    <a:pt x="177" y="0"/>
                    <a:pt x="114" y="0"/>
                  </a:cubicBezTo>
                  <a:close/>
                </a:path>
              </a:pathLst>
            </a:custGeom>
            <a:solidFill>
              <a:srgbClr val="CCF2EA"/>
            </a:solid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sp>
          <p:nvSpPr>
            <p:cNvPr id="49" name="Freeform 22">
              <a:extLst>
                <a:ext uri="{FF2B5EF4-FFF2-40B4-BE49-F238E27FC236}">
                  <a16:creationId xmlns:a16="http://schemas.microsoft.com/office/drawing/2014/main" id="{E467AE22-6FE9-4ADF-BAAB-F7EEA4D619D7}"/>
                </a:ext>
              </a:extLst>
            </p:cNvPr>
            <p:cNvSpPr>
              <a:spLocks noEditPoints="1"/>
            </p:cNvSpPr>
            <p:nvPr/>
          </p:nvSpPr>
          <p:spPr bwMode="auto">
            <a:xfrm>
              <a:off x="8384291" y="1853986"/>
              <a:ext cx="820306" cy="818784"/>
            </a:xfrm>
            <a:custGeom>
              <a:avLst/>
              <a:gdLst>
                <a:gd name="T0" fmla="*/ 164 w 204"/>
                <a:gd name="T1" fmla="*/ 0 h 204"/>
                <a:gd name="T2" fmla="*/ 39 w 204"/>
                <a:gd name="T3" fmla="*/ 0 h 204"/>
                <a:gd name="T4" fmla="*/ 0 w 204"/>
                <a:gd name="T5" fmla="*/ 39 h 204"/>
                <a:gd name="T6" fmla="*/ 0 w 204"/>
                <a:gd name="T7" fmla="*/ 81 h 204"/>
                <a:gd name="T8" fmla="*/ 0 w 204"/>
                <a:gd name="T9" fmla="*/ 164 h 204"/>
                <a:gd name="T10" fmla="*/ 39 w 204"/>
                <a:gd name="T11" fmla="*/ 204 h 204"/>
                <a:gd name="T12" fmla="*/ 164 w 204"/>
                <a:gd name="T13" fmla="*/ 204 h 204"/>
                <a:gd name="T14" fmla="*/ 204 w 204"/>
                <a:gd name="T15" fmla="*/ 164 h 204"/>
                <a:gd name="T16" fmla="*/ 204 w 204"/>
                <a:gd name="T17" fmla="*/ 81 h 204"/>
                <a:gd name="T18" fmla="*/ 204 w 204"/>
                <a:gd name="T19" fmla="*/ 39 h 204"/>
                <a:gd name="T20" fmla="*/ 164 w 204"/>
                <a:gd name="T21" fmla="*/ 0 h 204"/>
                <a:gd name="T22" fmla="*/ 176 w 204"/>
                <a:gd name="T23" fmla="*/ 23 h 204"/>
                <a:gd name="T24" fmla="*/ 180 w 204"/>
                <a:gd name="T25" fmla="*/ 23 h 204"/>
                <a:gd name="T26" fmla="*/ 180 w 204"/>
                <a:gd name="T27" fmla="*/ 28 h 204"/>
                <a:gd name="T28" fmla="*/ 180 w 204"/>
                <a:gd name="T29" fmla="*/ 58 h 204"/>
                <a:gd name="T30" fmla="*/ 146 w 204"/>
                <a:gd name="T31" fmla="*/ 58 h 204"/>
                <a:gd name="T32" fmla="*/ 146 w 204"/>
                <a:gd name="T33" fmla="*/ 24 h 204"/>
                <a:gd name="T34" fmla="*/ 176 w 204"/>
                <a:gd name="T35" fmla="*/ 23 h 204"/>
                <a:gd name="T36" fmla="*/ 73 w 204"/>
                <a:gd name="T37" fmla="*/ 81 h 204"/>
                <a:gd name="T38" fmla="*/ 102 w 204"/>
                <a:gd name="T39" fmla="*/ 66 h 204"/>
                <a:gd name="T40" fmla="*/ 131 w 204"/>
                <a:gd name="T41" fmla="*/ 81 h 204"/>
                <a:gd name="T42" fmla="*/ 138 w 204"/>
                <a:gd name="T43" fmla="*/ 102 h 204"/>
                <a:gd name="T44" fmla="*/ 102 w 204"/>
                <a:gd name="T45" fmla="*/ 138 h 204"/>
                <a:gd name="T46" fmla="*/ 66 w 204"/>
                <a:gd name="T47" fmla="*/ 102 h 204"/>
                <a:gd name="T48" fmla="*/ 73 w 204"/>
                <a:gd name="T49" fmla="*/ 81 h 204"/>
                <a:gd name="T50" fmla="*/ 184 w 204"/>
                <a:gd name="T51" fmla="*/ 164 h 204"/>
                <a:gd name="T52" fmla="*/ 164 w 204"/>
                <a:gd name="T53" fmla="*/ 184 h 204"/>
                <a:gd name="T54" fmla="*/ 39 w 204"/>
                <a:gd name="T55" fmla="*/ 184 h 204"/>
                <a:gd name="T56" fmla="*/ 20 w 204"/>
                <a:gd name="T57" fmla="*/ 164 h 204"/>
                <a:gd name="T58" fmla="*/ 20 w 204"/>
                <a:gd name="T59" fmla="*/ 81 h 204"/>
                <a:gd name="T60" fmla="*/ 50 w 204"/>
                <a:gd name="T61" fmla="*/ 81 h 204"/>
                <a:gd name="T62" fmla="*/ 46 w 204"/>
                <a:gd name="T63" fmla="*/ 102 h 204"/>
                <a:gd name="T64" fmla="*/ 102 w 204"/>
                <a:gd name="T65" fmla="*/ 158 h 204"/>
                <a:gd name="T66" fmla="*/ 157 w 204"/>
                <a:gd name="T67" fmla="*/ 102 h 204"/>
                <a:gd name="T68" fmla="*/ 153 w 204"/>
                <a:gd name="T69" fmla="*/ 81 h 204"/>
                <a:gd name="T70" fmla="*/ 184 w 204"/>
                <a:gd name="T71" fmla="*/ 81 h 204"/>
                <a:gd name="T72" fmla="*/ 184 w 204"/>
                <a:gd name="T73" fmla="*/ 164 h 2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204" h="204">
                  <a:moveTo>
                    <a:pt x="164" y="0"/>
                  </a:moveTo>
                  <a:cubicBezTo>
                    <a:pt x="39" y="0"/>
                    <a:pt x="39" y="0"/>
                    <a:pt x="39" y="0"/>
                  </a:cubicBezTo>
                  <a:cubicBezTo>
                    <a:pt x="17" y="0"/>
                    <a:pt x="0" y="18"/>
                    <a:pt x="0" y="39"/>
                  </a:cubicBezTo>
                  <a:cubicBezTo>
                    <a:pt x="0" y="81"/>
                    <a:pt x="0" y="81"/>
                    <a:pt x="0" y="81"/>
                  </a:cubicBezTo>
                  <a:cubicBezTo>
                    <a:pt x="0" y="164"/>
                    <a:pt x="0" y="164"/>
                    <a:pt x="0" y="164"/>
                  </a:cubicBezTo>
                  <a:cubicBezTo>
                    <a:pt x="0" y="186"/>
                    <a:pt x="17" y="204"/>
                    <a:pt x="39" y="204"/>
                  </a:cubicBezTo>
                  <a:cubicBezTo>
                    <a:pt x="164" y="204"/>
                    <a:pt x="164" y="204"/>
                    <a:pt x="164" y="204"/>
                  </a:cubicBezTo>
                  <a:cubicBezTo>
                    <a:pt x="186" y="204"/>
                    <a:pt x="204" y="186"/>
                    <a:pt x="204" y="164"/>
                  </a:cubicBezTo>
                  <a:cubicBezTo>
                    <a:pt x="204" y="81"/>
                    <a:pt x="204" y="81"/>
                    <a:pt x="204" y="81"/>
                  </a:cubicBezTo>
                  <a:cubicBezTo>
                    <a:pt x="204" y="39"/>
                    <a:pt x="204" y="39"/>
                    <a:pt x="204" y="39"/>
                  </a:cubicBezTo>
                  <a:cubicBezTo>
                    <a:pt x="204" y="18"/>
                    <a:pt x="186" y="0"/>
                    <a:pt x="164" y="0"/>
                  </a:cubicBezTo>
                  <a:close/>
                  <a:moveTo>
                    <a:pt x="176" y="23"/>
                  </a:moveTo>
                  <a:cubicBezTo>
                    <a:pt x="180" y="23"/>
                    <a:pt x="180" y="23"/>
                    <a:pt x="180" y="23"/>
                  </a:cubicBezTo>
                  <a:cubicBezTo>
                    <a:pt x="180" y="28"/>
                    <a:pt x="180" y="28"/>
                    <a:pt x="180" y="28"/>
                  </a:cubicBezTo>
                  <a:cubicBezTo>
                    <a:pt x="180" y="58"/>
                    <a:pt x="180" y="58"/>
                    <a:pt x="180" y="58"/>
                  </a:cubicBezTo>
                  <a:cubicBezTo>
                    <a:pt x="146" y="58"/>
                    <a:pt x="146" y="58"/>
                    <a:pt x="146" y="58"/>
                  </a:cubicBezTo>
                  <a:cubicBezTo>
                    <a:pt x="146" y="24"/>
                    <a:pt x="146" y="24"/>
                    <a:pt x="146" y="24"/>
                  </a:cubicBezTo>
                  <a:lnTo>
                    <a:pt x="176" y="23"/>
                  </a:lnTo>
                  <a:close/>
                  <a:moveTo>
                    <a:pt x="73" y="81"/>
                  </a:moveTo>
                  <a:cubicBezTo>
                    <a:pt x="79" y="72"/>
                    <a:pt x="90" y="66"/>
                    <a:pt x="102" y="66"/>
                  </a:cubicBezTo>
                  <a:cubicBezTo>
                    <a:pt x="114" y="66"/>
                    <a:pt x="124" y="72"/>
                    <a:pt x="131" y="81"/>
                  </a:cubicBezTo>
                  <a:cubicBezTo>
                    <a:pt x="135" y="87"/>
                    <a:pt x="138" y="94"/>
                    <a:pt x="138" y="102"/>
                  </a:cubicBezTo>
                  <a:cubicBezTo>
                    <a:pt x="138" y="122"/>
                    <a:pt x="121" y="138"/>
                    <a:pt x="102" y="138"/>
                  </a:cubicBezTo>
                  <a:cubicBezTo>
                    <a:pt x="82" y="138"/>
                    <a:pt x="66" y="122"/>
                    <a:pt x="66" y="102"/>
                  </a:cubicBezTo>
                  <a:cubicBezTo>
                    <a:pt x="66" y="94"/>
                    <a:pt x="68" y="87"/>
                    <a:pt x="73" y="81"/>
                  </a:cubicBezTo>
                  <a:close/>
                  <a:moveTo>
                    <a:pt x="184" y="164"/>
                  </a:moveTo>
                  <a:cubicBezTo>
                    <a:pt x="184" y="175"/>
                    <a:pt x="175" y="184"/>
                    <a:pt x="164" y="184"/>
                  </a:cubicBezTo>
                  <a:cubicBezTo>
                    <a:pt x="39" y="184"/>
                    <a:pt x="39" y="184"/>
                    <a:pt x="39" y="184"/>
                  </a:cubicBezTo>
                  <a:cubicBezTo>
                    <a:pt x="28" y="184"/>
                    <a:pt x="20" y="175"/>
                    <a:pt x="20" y="164"/>
                  </a:cubicBezTo>
                  <a:cubicBezTo>
                    <a:pt x="20" y="81"/>
                    <a:pt x="20" y="81"/>
                    <a:pt x="20" y="81"/>
                  </a:cubicBezTo>
                  <a:cubicBezTo>
                    <a:pt x="50" y="81"/>
                    <a:pt x="50" y="81"/>
                    <a:pt x="50" y="81"/>
                  </a:cubicBezTo>
                  <a:cubicBezTo>
                    <a:pt x="47" y="87"/>
                    <a:pt x="46" y="95"/>
                    <a:pt x="46" y="102"/>
                  </a:cubicBezTo>
                  <a:cubicBezTo>
                    <a:pt x="46" y="133"/>
                    <a:pt x="71" y="158"/>
                    <a:pt x="102" y="158"/>
                  </a:cubicBezTo>
                  <a:cubicBezTo>
                    <a:pt x="132" y="158"/>
                    <a:pt x="157" y="133"/>
                    <a:pt x="157" y="102"/>
                  </a:cubicBezTo>
                  <a:cubicBezTo>
                    <a:pt x="157" y="95"/>
                    <a:pt x="156" y="87"/>
                    <a:pt x="153" y="81"/>
                  </a:cubicBezTo>
                  <a:cubicBezTo>
                    <a:pt x="184" y="81"/>
                    <a:pt x="184" y="81"/>
                    <a:pt x="184" y="81"/>
                  </a:cubicBezTo>
                  <a:lnTo>
                    <a:pt x="184" y="164"/>
                  </a:lnTo>
                  <a:close/>
                </a:path>
              </a:pathLst>
            </a:custGeom>
            <a:solidFill>
              <a:srgbClr val="CCF2EA"/>
            </a:solid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grpSp>
          <p:nvGrpSpPr>
            <p:cNvPr id="50" name="Group 22">
              <a:extLst>
                <a:ext uri="{FF2B5EF4-FFF2-40B4-BE49-F238E27FC236}">
                  <a16:creationId xmlns:a16="http://schemas.microsoft.com/office/drawing/2014/main" id="{7C42F999-4926-4BBA-8567-F79A3EEC2372}"/>
                </a:ext>
              </a:extLst>
            </p:cNvPr>
            <p:cNvGrpSpPr/>
            <p:nvPr/>
          </p:nvGrpSpPr>
          <p:grpSpPr>
            <a:xfrm>
              <a:off x="9498323" y="820615"/>
              <a:ext cx="739645" cy="687899"/>
              <a:chOff x="3338513" y="696913"/>
              <a:chExt cx="771525" cy="717550"/>
            </a:xfrm>
            <a:solidFill>
              <a:srgbClr val="CCF2EA"/>
            </a:solidFill>
          </p:grpSpPr>
          <p:sp>
            <p:nvSpPr>
              <p:cNvPr id="69" name="Freeform 23">
                <a:extLst>
                  <a:ext uri="{FF2B5EF4-FFF2-40B4-BE49-F238E27FC236}">
                    <a16:creationId xmlns:a16="http://schemas.microsoft.com/office/drawing/2014/main" id="{A66CD97B-4D98-4BC5-A8FB-498E65D31A34}"/>
                  </a:ext>
                </a:extLst>
              </p:cNvPr>
              <p:cNvSpPr/>
              <p:nvPr/>
            </p:nvSpPr>
            <p:spPr bwMode="auto">
              <a:xfrm>
                <a:off x="3586163" y="696913"/>
                <a:ext cx="523875" cy="717550"/>
              </a:xfrm>
              <a:custGeom>
                <a:avLst/>
                <a:gdLst>
                  <a:gd name="T0" fmla="*/ 115 w 125"/>
                  <a:gd name="T1" fmla="*/ 63 h 171"/>
                  <a:gd name="T2" fmla="*/ 69 w 125"/>
                  <a:gd name="T3" fmla="*/ 63 h 171"/>
                  <a:gd name="T4" fmla="*/ 85 w 125"/>
                  <a:gd name="T5" fmla="*/ 32 h 171"/>
                  <a:gd name="T6" fmla="*/ 74 w 125"/>
                  <a:gd name="T7" fmla="*/ 0 h 171"/>
                  <a:gd name="T8" fmla="*/ 61 w 125"/>
                  <a:gd name="T9" fmla="*/ 21 h 171"/>
                  <a:gd name="T10" fmla="*/ 37 w 125"/>
                  <a:gd name="T11" fmla="*/ 53 h 171"/>
                  <a:gd name="T12" fmla="*/ 0 w 125"/>
                  <a:gd name="T13" fmla="*/ 70 h 171"/>
                  <a:gd name="T14" fmla="*/ 0 w 125"/>
                  <a:gd name="T15" fmla="*/ 71 h 171"/>
                  <a:gd name="T16" fmla="*/ 0 w 125"/>
                  <a:gd name="T17" fmla="*/ 148 h 171"/>
                  <a:gd name="T18" fmla="*/ 26 w 125"/>
                  <a:gd name="T19" fmla="*/ 155 h 171"/>
                  <a:gd name="T20" fmla="*/ 76 w 125"/>
                  <a:gd name="T21" fmla="*/ 171 h 171"/>
                  <a:gd name="T22" fmla="*/ 91 w 125"/>
                  <a:gd name="T23" fmla="*/ 147 h 171"/>
                  <a:gd name="T24" fmla="*/ 103 w 125"/>
                  <a:gd name="T25" fmla="*/ 121 h 171"/>
                  <a:gd name="T26" fmla="*/ 107 w 125"/>
                  <a:gd name="T27" fmla="*/ 91 h 171"/>
                  <a:gd name="T28" fmla="*/ 115 w 125"/>
                  <a:gd name="T29" fmla="*/ 63 h 1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25" h="171">
                    <a:moveTo>
                      <a:pt x="115" y="63"/>
                    </a:moveTo>
                    <a:cubicBezTo>
                      <a:pt x="105" y="57"/>
                      <a:pt x="69" y="63"/>
                      <a:pt x="69" y="63"/>
                    </a:cubicBezTo>
                    <a:cubicBezTo>
                      <a:pt x="75" y="59"/>
                      <a:pt x="85" y="38"/>
                      <a:pt x="85" y="32"/>
                    </a:cubicBezTo>
                    <a:cubicBezTo>
                      <a:pt x="86" y="19"/>
                      <a:pt x="83" y="0"/>
                      <a:pt x="74" y="0"/>
                    </a:cubicBezTo>
                    <a:cubicBezTo>
                      <a:pt x="64" y="0"/>
                      <a:pt x="62" y="16"/>
                      <a:pt x="61" y="21"/>
                    </a:cubicBezTo>
                    <a:cubicBezTo>
                      <a:pt x="59" y="35"/>
                      <a:pt x="46" y="48"/>
                      <a:pt x="37" y="53"/>
                    </a:cubicBezTo>
                    <a:cubicBezTo>
                      <a:pt x="25" y="60"/>
                      <a:pt x="16" y="66"/>
                      <a:pt x="0" y="70"/>
                    </a:cubicBezTo>
                    <a:cubicBezTo>
                      <a:pt x="0" y="70"/>
                      <a:pt x="0" y="71"/>
                      <a:pt x="0" y="71"/>
                    </a:cubicBezTo>
                    <a:cubicBezTo>
                      <a:pt x="0" y="148"/>
                      <a:pt x="0" y="148"/>
                      <a:pt x="0" y="148"/>
                    </a:cubicBezTo>
                    <a:cubicBezTo>
                      <a:pt x="9" y="148"/>
                      <a:pt x="18" y="150"/>
                      <a:pt x="26" y="155"/>
                    </a:cubicBezTo>
                    <a:cubicBezTo>
                      <a:pt x="43" y="164"/>
                      <a:pt x="56" y="171"/>
                      <a:pt x="76" y="171"/>
                    </a:cubicBezTo>
                    <a:cubicBezTo>
                      <a:pt x="106" y="171"/>
                      <a:pt x="103" y="148"/>
                      <a:pt x="91" y="147"/>
                    </a:cubicBezTo>
                    <a:cubicBezTo>
                      <a:pt x="115" y="148"/>
                      <a:pt x="117" y="128"/>
                      <a:pt x="103" y="121"/>
                    </a:cubicBezTo>
                    <a:cubicBezTo>
                      <a:pt x="125" y="121"/>
                      <a:pt x="122" y="93"/>
                      <a:pt x="107" y="91"/>
                    </a:cubicBezTo>
                    <a:cubicBezTo>
                      <a:pt x="124" y="92"/>
                      <a:pt x="125" y="70"/>
                      <a:pt x="115" y="63"/>
                    </a:cubicBezTo>
                    <a:close/>
                  </a:path>
                </a:pathLst>
              </a:custGeom>
              <a:grp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sp>
            <p:nvSpPr>
              <p:cNvPr id="70" name="Rectangle 24">
                <a:extLst>
                  <a:ext uri="{FF2B5EF4-FFF2-40B4-BE49-F238E27FC236}">
                    <a16:creationId xmlns:a16="http://schemas.microsoft.com/office/drawing/2014/main" id="{CCDAC35D-789A-4CDF-AFAB-2B436827BC79}"/>
                  </a:ext>
                </a:extLst>
              </p:cNvPr>
              <p:cNvSpPr>
                <a:spLocks noChangeArrowheads="1"/>
              </p:cNvSpPr>
              <p:nvPr/>
            </p:nvSpPr>
            <p:spPr bwMode="auto">
              <a:xfrm>
                <a:off x="3338513" y="960438"/>
                <a:ext cx="163513" cy="390525"/>
              </a:xfrm>
              <a:prstGeom prst="rect">
                <a:avLst/>
              </a:prstGeom>
              <a:grp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grpSp>
        <p:sp>
          <p:nvSpPr>
            <p:cNvPr id="51" name="Freeform 23">
              <a:extLst>
                <a:ext uri="{FF2B5EF4-FFF2-40B4-BE49-F238E27FC236}">
                  <a16:creationId xmlns:a16="http://schemas.microsoft.com/office/drawing/2014/main" id="{CD0F22A0-09D7-4735-8DA4-5E5BFCBEA7F4}"/>
                </a:ext>
              </a:extLst>
            </p:cNvPr>
            <p:cNvSpPr>
              <a:spLocks noEditPoints="1"/>
            </p:cNvSpPr>
            <p:nvPr/>
          </p:nvSpPr>
          <p:spPr bwMode="auto">
            <a:xfrm>
              <a:off x="8448210" y="4477744"/>
              <a:ext cx="334819" cy="289161"/>
            </a:xfrm>
            <a:custGeom>
              <a:avLst/>
              <a:gdLst>
                <a:gd name="T0" fmla="*/ 42 w 83"/>
                <a:gd name="T1" fmla="*/ 0 h 72"/>
                <a:gd name="T2" fmla="*/ 0 w 83"/>
                <a:gd name="T3" fmla="*/ 31 h 72"/>
                <a:gd name="T4" fmla="*/ 14 w 83"/>
                <a:gd name="T5" fmla="*/ 54 h 72"/>
                <a:gd name="T6" fmla="*/ 4 w 83"/>
                <a:gd name="T7" fmla="*/ 72 h 72"/>
                <a:gd name="T8" fmla="*/ 24 w 83"/>
                <a:gd name="T9" fmla="*/ 59 h 72"/>
                <a:gd name="T10" fmla="*/ 42 w 83"/>
                <a:gd name="T11" fmla="*/ 62 h 72"/>
                <a:gd name="T12" fmla="*/ 83 w 83"/>
                <a:gd name="T13" fmla="*/ 31 h 72"/>
                <a:gd name="T14" fmla="*/ 42 w 83"/>
                <a:gd name="T15" fmla="*/ 0 h 72"/>
                <a:gd name="T16" fmla="*/ 42 w 83"/>
                <a:gd name="T17" fmla="*/ 12 h 72"/>
                <a:gd name="T18" fmla="*/ 9 w 83"/>
                <a:gd name="T19" fmla="*/ 23 h 72"/>
                <a:gd name="T20" fmla="*/ 42 w 83"/>
                <a:gd name="T21" fmla="*/ 7 h 72"/>
                <a:gd name="T22" fmla="*/ 75 w 83"/>
                <a:gd name="T23" fmla="*/ 23 h 72"/>
                <a:gd name="T24" fmla="*/ 42 w 83"/>
                <a:gd name="T25" fmla="*/ 12 h 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83" h="72">
                  <a:moveTo>
                    <a:pt x="42" y="0"/>
                  </a:moveTo>
                  <a:cubicBezTo>
                    <a:pt x="19" y="0"/>
                    <a:pt x="0" y="14"/>
                    <a:pt x="0" y="31"/>
                  </a:cubicBezTo>
                  <a:cubicBezTo>
                    <a:pt x="0" y="40"/>
                    <a:pt x="6" y="48"/>
                    <a:pt x="14" y="54"/>
                  </a:cubicBezTo>
                  <a:cubicBezTo>
                    <a:pt x="4" y="72"/>
                    <a:pt x="4" y="72"/>
                    <a:pt x="4" y="72"/>
                  </a:cubicBezTo>
                  <a:cubicBezTo>
                    <a:pt x="24" y="59"/>
                    <a:pt x="24" y="59"/>
                    <a:pt x="24" y="59"/>
                  </a:cubicBezTo>
                  <a:cubicBezTo>
                    <a:pt x="29" y="61"/>
                    <a:pt x="35" y="62"/>
                    <a:pt x="42" y="62"/>
                  </a:cubicBezTo>
                  <a:cubicBezTo>
                    <a:pt x="64" y="62"/>
                    <a:pt x="83" y="48"/>
                    <a:pt x="83" y="31"/>
                  </a:cubicBezTo>
                  <a:cubicBezTo>
                    <a:pt x="83" y="14"/>
                    <a:pt x="64" y="0"/>
                    <a:pt x="42" y="0"/>
                  </a:cubicBezTo>
                  <a:close/>
                  <a:moveTo>
                    <a:pt x="42" y="12"/>
                  </a:moveTo>
                  <a:cubicBezTo>
                    <a:pt x="28" y="12"/>
                    <a:pt x="16" y="16"/>
                    <a:pt x="9" y="23"/>
                  </a:cubicBezTo>
                  <a:cubicBezTo>
                    <a:pt x="12" y="14"/>
                    <a:pt x="26" y="7"/>
                    <a:pt x="42" y="7"/>
                  </a:cubicBezTo>
                  <a:cubicBezTo>
                    <a:pt x="58" y="7"/>
                    <a:pt x="72" y="14"/>
                    <a:pt x="75" y="23"/>
                  </a:cubicBezTo>
                  <a:cubicBezTo>
                    <a:pt x="68" y="16"/>
                    <a:pt x="55" y="12"/>
                    <a:pt x="42" y="12"/>
                  </a:cubicBezTo>
                  <a:close/>
                </a:path>
              </a:pathLst>
            </a:custGeom>
            <a:solidFill>
              <a:srgbClr val="CCF2EA"/>
            </a:solid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grpSp>
          <p:nvGrpSpPr>
            <p:cNvPr id="52" name="Group 24">
              <a:extLst>
                <a:ext uri="{FF2B5EF4-FFF2-40B4-BE49-F238E27FC236}">
                  <a16:creationId xmlns:a16="http://schemas.microsoft.com/office/drawing/2014/main" id="{1A0E2302-059B-4D14-9D06-A56FE301817E}"/>
                </a:ext>
              </a:extLst>
            </p:cNvPr>
            <p:cNvGrpSpPr/>
            <p:nvPr/>
          </p:nvGrpSpPr>
          <p:grpSpPr>
            <a:xfrm>
              <a:off x="6819775" y="3311968"/>
              <a:ext cx="1270788" cy="1190127"/>
              <a:chOff x="544513" y="3295650"/>
              <a:chExt cx="1325563" cy="1241425"/>
            </a:xfrm>
            <a:solidFill>
              <a:srgbClr val="CCF2EA"/>
            </a:solidFill>
          </p:grpSpPr>
          <p:sp>
            <p:nvSpPr>
              <p:cNvPr id="66" name="Freeform 26">
                <a:extLst>
                  <a:ext uri="{FF2B5EF4-FFF2-40B4-BE49-F238E27FC236}">
                    <a16:creationId xmlns:a16="http://schemas.microsoft.com/office/drawing/2014/main" id="{0A9D1D5A-328A-4B64-B546-7973C5474E10}"/>
                  </a:ext>
                </a:extLst>
              </p:cNvPr>
              <p:cNvSpPr/>
              <p:nvPr/>
            </p:nvSpPr>
            <p:spPr bwMode="auto">
              <a:xfrm>
                <a:off x="692151" y="3351213"/>
                <a:ext cx="1077913" cy="1185862"/>
              </a:xfrm>
              <a:custGeom>
                <a:avLst/>
                <a:gdLst>
                  <a:gd name="T0" fmla="*/ 55 w 257"/>
                  <a:gd name="T1" fmla="*/ 128 h 283"/>
                  <a:gd name="T2" fmla="*/ 49 w 257"/>
                  <a:gd name="T3" fmla="*/ 128 h 283"/>
                  <a:gd name="T4" fmla="*/ 43 w 257"/>
                  <a:gd name="T5" fmla="*/ 129 h 283"/>
                  <a:gd name="T6" fmla="*/ 36 w 257"/>
                  <a:gd name="T7" fmla="*/ 133 h 283"/>
                  <a:gd name="T8" fmla="*/ 9 w 257"/>
                  <a:gd name="T9" fmla="*/ 145 h 283"/>
                  <a:gd name="T10" fmla="*/ 4 w 257"/>
                  <a:gd name="T11" fmla="*/ 167 h 283"/>
                  <a:gd name="T12" fmla="*/ 26 w 257"/>
                  <a:gd name="T13" fmla="*/ 218 h 283"/>
                  <a:gd name="T14" fmla="*/ 46 w 257"/>
                  <a:gd name="T15" fmla="*/ 229 h 283"/>
                  <a:gd name="T16" fmla="*/ 61 w 257"/>
                  <a:gd name="T17" fmla="*/ 223 h 283"/>
                  <a:gd name="T18" fmla="*/ 73 w 257"/>
                  <a:gd name="T19" fmla="*/ 243 h 283"/>
                  <a:gd name="T20" fmla="*/ 77 w 257"/>
                  <a:gd name="T21" fmla="*/ 240 h 283"/>
                  <a:gd name="T22" fmla="*/ 106 w 257"/>
                  <a:gd name="T23" fmla="*/ 273 h 283"/>
                  <a:gd name="T24" fmla="*/ 139 w 257"/>
                  <a:gd name="T25" fmla="*/ 275 h 283"/>
                  <a:gd name="T26" fmla="*/ 141 w 257"/>
                  <a:gd name="T27" fmla="*/ 242 h 283"/>
                  <a:gd name="T28" fmla="*/ 138 w 257"/>
                  <a:gd name="T29" fmla="*/ 239 h 283"/>
                  <a:gd name="T30" fmla="*/ 138 w 257"/>
                  <a:gd name="T31" fmla="*/ 239 h 283"/>
                  <a:gd name="T32" fmla="*/ 112 w 257"/>
                  <a:gd name="T33" fmla="*/ 209 h 283"/>
                  <a:gd name="T34" fmla="*/ 128 w 257"/>
                  <a:gd name="T35" fmla="*/ 194 h 283"/>
                  <a:gd name="T36" fmla="*/ 131 w 257"/>
                  <a:gd name="T37" fmla="*/ 193 h 283"/>
                  <a:gd name="T38" fmla="*/ 257 w 257"/>
                  <a:gd name="T39" fmla="*/ 188 h 283"/>
                  <a:gd name="T40" fmla="*/ 174 w 257"/>
                  <a:gd name="T41" fmla="*/ 0 h 283"/>
                  <a:gd name="T42" fmla="*/ 55 w 257"/>
                  <a:gd name="T43" fmla="*/ 128 h 28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257" h="283">
                    <a:moveTo>
                      <a:pt x="55" y="128"/>
                    </a:moveTo>
                    <a:cubicBezTo>
                      <a:pt x="53" y="127"/>
                      <a:pt x="51" y="127"/>
                      <a:pt x="49" y="128"/>
                    </a:cubicBezTo>
                    <a:cubicBezTo>
                      <a:pt x="47" y="128"/>
                      <a:pt x="45" y="128"/>
                      <a:pt x="43" y="129"/>
                    </a:cubicBezTo>
                    <a:cubicBezTo>
                      <a:pt x="41" y="130"/>
                      <a:pt x="38" y="131"/>
                      <a:pt x="36" y="133"/>
                    </a:cubicBezTo>
                    <a:cubicBezTo>
                      <a:pt x="9" y="145"/>
                      <a:pt x="9" y="145"/>
                      <a:pt x="9" y="145"/>
                    </a:cubicBezTo>
                    <a:cubicBezTo>
                      <a:pt x="2" y="148"/>
                      <a:pt x="0" y="158"/>
                      <a:pt x="4" y="167"/>
                    </a:cubicBezTo>
                    <a:cubicBezTo>
                      <a:pt x="26" y="218"/>
                      <a:pt x="26" y="218"/>
                      <a:pt x="26" y="218"/>
                    </a:cubicBezTo>
                    <a:cubicBezTo>
                      <a:pt x="30" y="227"/>
                      <a:pt x="39" y="232"/>
                      <a:pt x="46" y="229"/>
                    </a:cubicBezTo>
                    <a:cubicBezTo>
                      <a:pt x="61" y="223"/>
                      <a:pt x="61" y="223"/>
                      <a:pt x="61" y="223"/>
                    </a:cubicBezTo>
                    <a:cubicBezTo>
                      <a:pt x="73" y="243"/>
                      <a:pt x="73" y="243"/>
                      <a:pt x="73" y="243"/>
                    </a:cubicBezTo>
                    <a:cubicBezTo>
                      <a:pt x="77" y="240"/>
                      <a:pt x="77" y="240"/>
                      <a:pt x="77" y="240"/>
                    </a:cubicBezTo>
                    <a:cubicBezTo>
                      <a:pt x="106" y="273"/>
                      <a:pt x="106" y="273"/>
                      <a:pt x="106" y="273"/>
                    </a:cubicBezTo>
                    <a:cubicBezTo>
                      <a:pt x="115" y="282"/>
                      <a:pt x="129" y="283"/>
                      <a:pt x="139" y="275"/>
                    </a:cubicBezTo>
                    <a:cubicBezTo>
                      <a:pt x="149" y="266"/>
                      <a:pt x="149" y="251"/>
                      <a:pt x="141" y="242"/>
                    </a:cubicBezTo>
                    <a:cubicBezTo>
                      <a:pt x="138" y="239"/>
                      <a:pt x="138" y="239"/>
                      <a:pt x="138" y="239"/>
                    </a:cubicBezTo>
                    <a:cubicBezTo>
                      <a:pt x="138" y="239"/>
                      <a:pt x="138" y="239"/>
                      <a:pt x="138" y="239"/>
                    </a:cubicBezTo>
                    <a:cubicBezTo>
                      <a:pt x="112" y="209"/>
                      <a:pt x="112" y="209"/>
                      <a:pt x="112" y="209"/>
                    </a:cubicBezTo>
                    <a:cubicBezTo>
                      <a:pt x="128" y="194"/>
                      <a:pt x="128" y="194"/>
                      <a:pt x="128" y="194"/>
                    </a:cubicBezTo>
                    <a:cubicBezTo>
                      <a:pt x="129" y="194"/>
                      <a:pt x="130" y="193"/>
                      <a:pt x="131" y="193"/>
                    </a:cubicBezTo>
                    <a:cubicBezTo>
                      <a:pt x="197" y="178"/>
                      <a:pt x="257" y="188"/>
                      <a:pt x="257" y="188"/>
                    </a:cubicBezTo>
                    <a:cubicBezTo>
                      <a:pt x="174" y="0"/>
                      <a:pt x="174" y="0"/>
                      <a:pt x="174" y="0"/>
                    </a:cubicBezTo>
                    <a:cubicBezTo>
                      <a:pt x="161" y="54"/>
                      <a:pt x="86" y="108"/>
                      <a:pt x="55" y="128"/>
                    </a:cubicBezTo>
                    <a:close/>
                  </a:path>
                </a:pathLst>
              </a:custGeom>
              <a:grp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sp>
            <p:nvSpPr>
              <p:cNvPr id="67" name="Freeform 27">
                <a:extLst>
                  <a:ext uri="{FF2B5EF4-FFF2-40B4-BE49-F238E27FC236}">
                    <a16:creationId xmlns:a16="http://schemas.microsoft.com/office/drawing/2014/main" id="{B2CCDDD0-E5A9-4912-857C-29347AE155FF}"/>
                  </a:ext>
                </a:extLst>
              </p:cNvPr>
              <p:cNvSpPr/>
              <p:nvPr/>
            </p:nvSpPr>
            <p:spPr bwMode="auto">
              <a:xfrm>
                <a:off x="1446213" y="3295650"/>
                <a:ext cx="423863" cy="865187"/>
              </a:xfrm>
              <a:custGeom>
                <a:avLst/>
                <a:gdLst>
                  <a:gd name="T0" fmla="*/ 0 w 267"/>
                  <a:gd name="T1" fmla="*/ 16 h 545"/>
                  <a:gd name="T2" fmla="*/ 233 w 267"/>
                  <a:gd name="T3" fmla="*/ 545 h 545"/>
                  <a:gd name="T4" fmla="*/ 267 w 267"/>
                  <a:gd name="T5" fmla="*/ 531 h 545"/>
                  <a:gd name="T6" fmla="*/ 32 w 267"/>
                  <a:gd name="T7" fmla="*/ 0 h 545"/>
                  <a:gd name="T8" fmla="*/ 0 w 267"/>
                  <a:gd name="T9" fmla="*/ 16 h 545"/>
                </a:gdLst>
                <a:ahLst/>
                <a:cxnLst>
                  <a:cxn ang="0">
                    <a:pos x="T0" y="T1"/>
                  </a:cxn>
                  <a:cxn ang="0">
                    <a:pos x="T2" y="T3"/>
                  </a:cxn>
                  <a:cxn ang="0">
                    <a:pos x="T4" y="T5"/>
                  </a:cxn>
                  <a:cxn ang="0">
                    <a:pos x="T6" y="T7"/>
                  </a:cxn>
                  <a:cxn ang="0">
                    <a:pos x="T8" y="T9"/>
                  </a:cxn>
                </a:cxnLst>
                <a:rect l="0" t="0" r="r" b="b"/>
                <a:pathLst>
                  <a:path w="267" h="545">
                    <a:moveTo>
                      <a:pt x="0" y="16"/>
                    </a:moveTo>
                    <a:lnTo>
                      <a:pt x="233" y="545"/>
                    </a:lnTo>
                    <a:lnTo>
                      <a:pt x="267" y="531"/>
                    </a:lnTo>
                    <a:lnTo>
                      <a:pt x="32" y="0"/>
                    </a:lnTo>
                    <a:lnTo>
                      <a:pt x="0" y="16"/>
                    </a:lnTo>
                    <a:close/>
                  </a:path>
                </a:pathLst>
              </a:custGeom>
              <a:grp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sp>
            <p:nvSpPr>
              <p:cNvPr id="68" name="Freeform 28">
                <a:extLst>
                  <a:ext uri="{FF2B5EF4-FFF2-40B4-BE49-F238E27FC236}">
                    <a16:creationId xmlns:a16="http://schemas.microsoft.com/office/drawing/2014/main" id="{7EA1F2FE-5E4E-48E8-861C-6AC91E3A2FAA}"/>
                  </a:ext>
                </a:extLst>
              </p:cNvPr>
              <p:cNvSpPr/>
              <p:nvPr/>
            </p:nvSpPr>
            <p:spPr bwMode="auto">
              <a:xfrm>
                <a:off x="544513" y="4021138"/>
                <a:ext cx="257175" cy="339725"/>
              </a:xfrm>
              <a:custGeom>
                <a:avLst/>
                <a:gdLst>
                  <a:gd name="T0" fmla="*/ 30 w 61"/>
                  <a:gd name="T1" fmla="*/ 10 h 81"/>
                  <a:gd name="T2" fmla="*/ 28 w 61"/>
                  <a:gd name="T3" fmla="*/ 0 h 81"/>
                  <a:gd name="T4" fmla="*/ 17 w 61"/>
                  <a:gd name="T5" fmla="*/ 5 h 81"/>
                  <a:gd name="T6" fmla="*/ 1 w 61"/>
                  <a:gd name="T7" fmla="*/ 32 h 81"/>
                  <a:gd name="T8" fmla="*/ 15 w 61"/>
                  <a:gd name="T9" fmla="*/ 26 h 81"/>
                  <a:gd name="T10" fmla="*/ 21 w 61"/>
                  <a:gd name="T11" fmla="*/ 28 h 81"/>
                  <a:gd name="T12" fmla="*/ 21 w 61"/>
                  <a:gd name="T13" fmla="*/ 29 h 81"/>
                  <a:gd name="T14" fmla="*/ 22 w 61"/>
                  <a:gd name="T15" fmla="*/ 29 h 81"/>
                  <a:gd name="T16" fmla="*/ 19 w 61"/>
                  <a:gd name="T17" fmla="*/ 35 h 81"/>
                  <a:gd name="T18" fmla="*/ 4 w 61"/>
                  <a:gd name="T19" fmla="*/ 42 h 81"/>
                  <a:gd name="T20" fmla="*/ 6 w 61"/>
                  <a:gd name="T21" fmla="*/ 47 h 81"/>
                  <a:gd name="T22" fmla="*/ 21 w 61"/>
                  <a:gd name="T23" fmla="*/ 40 h 81"/>
                  <a:gd name="T24" fmla="*/ 27 w 61"/>
                  <a:gd name="T25" fmla="*/ 42 h 81"/>
                  <a:gd name="T26" fmla="*/ 28 w 61"/>
                  <a:gd name="T27" fmla="*/ 43 h 81"/>
                  <a:gd name="T28" fmla="*/ 28 w 61"/>
                  <a:gd name="T29" fmla="*/ 43 h 81"/>
                  <a:gd name="T30" fmla="*/ 25 w 61"/>
                  <a:gd name="T31" fmla="*/ 49 h 81"/>
                  <a:gd name="T32" fmla="*/ 10 w 61"/>
                  <a:gd name="T33" fmla="*/ 56 h 81"/>
                  <a:gd name="T34" fmla="*/ 12 w 61"/>
                  <a:gd name="T35" fmla="*/ 61 h 81"/>
                  <a:gd name="T36" fmla="*/ 28 w 61"/>
                  <a:gd name="T37" fmla="*/ 54 h 81"/>
                  <a:gd name="T38" fmla="*/ 34 w 61"/>
                  <a:gd name="T39" fmla="*/ 56 h 81"/>
                  <a:gd name="T40" fmla="*/ 34 w 61"/>
                  <a:gd name="T41" fmla="*/ 56 h 81"/>
                  <a:gd name="T42" fmla="*/ 34 w 61"/>
                  <a:gd name="T43" fmla="*/ 57 h 81"/>
                  <a:gd name="T44" fmla="*/ 31 w 61"/>
                  <a:gd name="T45" fmla="*/ 63 h 81"/>
                  <a:gd name="T46" fmla="*/ 17 w 61"/>
                  <a:gd name="T47" fmla="*/ 69 h 81"/>
                  <a:gd name="T48" fmla="*/ 48 w 61"/>
                  <a:gd name="T49" fmla="*/ 76 h 81"/>
                  <a:gd name="T50" fmla="*/ 61 w 61"/>
                  <a:gd name="T51" fmla="*/ 71 h 81"/>
                  <a:gd name="T52" fmla="*/ 53 w 61"/>
                  <a:gd name="T53" fmla="*/ 61 h 81"/>
                  <a:gd name="T54" fmla="*/ 30 w 61"/>
                  <a:gd name="T55" fmla="*/ 10 h 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61" h="81">
                    <a:moveTo>
                      <a:pt x="30" y="10"/>
                    </a:moveTo>
                    <a:cubicBezTo>
                      <a:pt x="29" y="6"/>
                      <a:pt x="28" y="3"/>
                      <a:pt x="28" y="0"/>
                    </a:cubicBezTo>
                    <a:cubicBezTo>
                      <a:pt x="17" y="5"/>
                      <a:pt x="17" y="5"/>
                      <a:pt x="17" y="5"/>
                    </a:cubicBezTo>
                    <a:cubicBezTo>
                      <a:pt x="6" y="10"/>
                      <a:pt x="0" y="21"/>
                      <a:pt x="1" y="32"/>
                    </a:cubicBezTo>
                    <a:cubicBezTo>
                      <a:pt x="15" y="26"/>
                      <a:pt x="15" y="26"/>
                      <a:pt x="15" y="26"/>
                    </a:cubicBezTo>
                    <a:cubicBezTo>
                      <a:pt x="18" y="25"/>
                      <a:pt x="20" y="26"/>
                      <a:pt x="21" y="28"/>
                    </a:cubicBezTo>
                    <a:cubicBezTo>
                      <a:pt x="21" y="29"/>
                      <a:pt x="21" y="29"/>
                      <a:pt x="21" y="29"/>
                    </a:cubicBezTo>
                    <a:cubicBezTo>
                      <a:pt x="21" y="29"/>
                      <a:pt x="22" y="29"/>
                      <a:pt x="22" y="29"/>
                    </a:cubicBezTo>
                    <a:cubicBezTo>
                      <a:pt x="23" y="31"/>
                      <a:pt x="22" y="34"/>
                      <a:pt x="19" y="35"/>
                    </a:cubicBezTo>
                    <a:cubicBezTo>
                      <a:pt x="4" y="42"/>
                      <a:pt x="4" y="42"/>
                      <a:pt x="4" y="42"/>
                    </a:cubicBezTo>
                    <a:cubicBezTo>
                      <a:pt x="6" y="47"/>
                      <a:pt x="6" y="47"/>
                      <a:pt x="6" y="47"/>
                    </a:cubicBezTo>
                    <a:cubicBezTo>
                      <a:pt x="21" y="40"/>
                      <a:pt x="21" y="40"/>
                      <a:pt x="21" y="40"/>
                    </a:cubicBezTo>
                    <a:cubicBezTo>
                      <a:pt x="24" y="39"/>
                      <a:pt x="26" y="40"/>
                      <a:pt x="27" y="42"/>
                    </a:cubicBezTo>
                    <a:cubicBezTo>
                      <a:pt x="27" y="42"/>
                      <a:pt x="27" y="43"/>
                      <a:pt x="28" y="43"/>
                    </a:cubicBezTo>
                    <a:cubicBezTo>
                      <a:pt x="28" y="43"/>
                      <a:pt x="28" y="43"/>
                      <a:pt x="28" y="43"/>
                    </a:cubicBezTo>
                    <a:cubicBezTo>
                      <a:pt x="29" y="45"/>
                      <a:pt x="28" y="48"/>
                      <a:pt x="25" y="49"/>
                    </a:cubicBezTo>
                    <a:cubicBezTo>
                      <a:pt x="10" y="56"/>
                      <a:pt x="10" y="56"/>
                      <a:pt x="10" y="56"/>
                    </a:cubicBezTo>
                    <a:cubicBezTo>
                      <a:pt x="12" y="61"/>
                      <a:pt x="12" y="61"/>
                      <a:pt x="12" y="61"/>
                    </a:cubicBezTo>
                    <a:cubicBezTo>
                      <a:pt x="28" y="54"/>
                      <a:pt x="28" y="54"/>
                      <a:pt x="28" y="54"/>
                    </a:cubicBezTo>
                    <a:cubicBezTo>
                      <a:pt x="30" y="53"/>
                      <a:pt x="33" y="54"/>
                      <a:pt x="34" y="56"/>
                    </a:cubicBezTo>
                    <a:cubicBezTo>
                      <a:pt x="34" y="56"/>
                      <a:pt x="34" y="56"/>
                      <a:pt x="34" y="56"/>
                    </a:cubicBezTo>
                    <a:cubicBezTo>
                      <a:pt x="34" y="57"/>
                      <a:pt x="34" y="57"/>
                      <a:pt x="34" y="57"/>
                    </a:cubicBezTo>
                    <a:cubicBezTo>
                      <a:pt x="35" y="59"/>
                      <a:pt x="34" y="62"/>
                      <a:pt x="31" y="63"/>
                    </a:cubicBezTo>
                    <a:cubicBezTo>
                      <a:pt x="17" y="69"/>
                      <a:pt x="17" y="69"/>
                      <a:pt x="17" y="69"/>
                    </a:cubicBezTo>
                    <a:cubicBezTo>
                      <a:pt x="24" y="78"/>
                      <a:pt x="37" y="81"/>
                      <a:pt x="48" y="76"/>
                    </a:cubicBezTo>
                    <a:cubicBezTo>
                      <a:pt x="61" y="71"/>
                      <a:pt x="61" y="71"/>
                      <a:pt x="61" y="71"/>
                    </a:cubicBezTo>
                    <a:cubicBezTo>
                      <a:pt x="58" y="68"/>
                      <a:pt x="55" y="65"/>
                      <a:pt x="53" y="61"/>
                    </a:cubicBezTo>
                    <a:lnTo>
                      <a:pt x="30" y="10"/>
                    </a:lnTo>
                    <a:close/>
                  </a:path>
                </a:pathLst>
              </a:custGeom>
              <a:grp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grpSp>
        <p:sp>
          <p:nvSpPr>
            <p:cNvPr id="53" name="Freeform 52">
              <a:extLst>
                <a:ext uri="{FF2B5EF4-FFF2-40B4-BE49-F238E27FC236}">
                  <a16:creationId xmlns:a16="http://schemas.microsoft.com/office/drawing/2014/main" id="{DBE1C3CD-6628-4E7A-84BA-8FC2F2F284D8}"/>
                </a:ext>
              </a:extLst>
            </p:cNvPr>
            <p:cNvSpPr/>
            <p:nvPr/>
          </p:nvSpPr>
          <p:spPr bwMode="auto">
            <a:xfrm>
              <a:off x="6707155" y="1949866"/>
              <a:ext cx="587454" cy="707684"/>
            </a:xfrm>
            <a:custGeom>
              <a:avLst/>
              <a:gdLst>
                <a:gd name="T0" fmla="*/ 60 w 146"/>
                <a:gd name="T1" fmla="*/ 173 h 176"/>
                <a:gd name="T2" fmla="*/ 40 w 146"/>
                <a:gd name="T3" fmla="*/ 173 h 176"/>
                <a:gd name="T4" fmla="*/ 38 w 146"/>
                <a:gd name="T5" fmla="*/ 172 h 176"/>
                <a:gd name="T6" fmla="*/ 17 w 146"/>
                <a:gd name="T7" fmla="*/ 122 h 176"/>
                <a:gd name="T8" fmla="*/ 40 w 146"/>
                <a:gd name="T9" fmla="*/ 62 h 176"/>
                <a:gd name="T10" fmla="*/ 55 w 146"/>
                <a:gd name="T11" fmla="*/ 24 h 176"/>
                <a:gd name="T12" fmla="*/ 103 w 146"/>
                <a:gd name="T13" fmla="*/ 9 h 176"/>
                <a:gd name="T14" fmla="*/ 141 w 146"/>
                <a:gd name="T15" fmla="*/ 53 h 176"/>
                <a:gd name="T16" fmla="*/ 108 w 146"/>
                <a:gd name="T17" fmla="*/ 142 h 176"/>
                <a:gd name="T18" fmla="*/ 98 w 146"/>
                <a:gd name="T19" fmla="*/ 146 h 176"/>
                <a:gd name="T20" fmla="*/ 94 w 146"/>
                <a:gd name="T21" fmla="*/ 137 h 176"/>
                <a:gd name="T22" fmla="*/ 127 w 146"/>
                <a:gd name="T23" fmla="*/ 49 h 176"/>
                <a:gd name="T24" fmla="*/ 98 w 146"/>
                <a:gd name="T25" fmla="*/ 23 h 176"/>
                <a:gd name="T26" fmla="*/ 69 w 146"/>
                <a:gd name="T27" fmla="*/ 30 h 176"/>
                <a:gd name="T28" fmla="*/ 54 w 146"/>
                <a:gd name="T29" fmla="*/ 67 h 176"/>
                <a:gd name="T30" fmla="*/ 30 w 146"/>
                <a:gd name="T31" fmla="*/ 127 h 176"/>
                <a:gd name="T32" fmla="*/ 44 w 146"/>
                <a:gd name="T33" fmla="*/ 159 h 176"/>
                <a:gd name="T34" fmla="*/ 45 w 146"/>
                <a:gd name="T35" fmla="*/ 159 h 176"/>
                <a:gd name="T36" fmla="*/ 61 w 146"/>
                <a:gd name="T37" fmla="*/ 151 h 176"/>
                <a:gd name="T38" fmla="*/ 67 w 146"/>
                <a:gd name="T39" fmla="*/ 135 h 176"/>
                <a:gd name="T40" fmla="*/ 93 w 146"/>
                <a:gd name="T41" fmla="*/ 68 h 176"/>
                <a:gd name="T42" fmla="*/ 91 w 146"/>
                <a:gd name="T43" fmla="*/ 58 h 176"/>
                <a:gd name="T44" fmla="*/ 82 w 146"/>
                <a:gd name="T45" fmla="*/ 67 h 176"/>
                <a:gd name="T46" fmla="*/ 57 w 146"/>
                <a:gd name="T47" fmla="*/ 130 h 176"/>
                <a:gd name="T48" fmla="*/ 48 w 146"/>
                <a:gd name="T49" fmla="*/ 134 h 176"/>
                <a:gd name="T50" fmla="*/ 44 w 146"/>
                <a:gd name="T51" fmla="*/ 124 h 176"/>
                <a:gd name="T52" fmla="*/ 68 w 146"/>
                <a:gd name="T53" fmla="*/ 62 h 176"/>
                <a:gd name="T54" fmla="*/ 96 w 146"/>
                <a:gd name="T55" fmla="*/ 44 h 176"/>
                <a:gd name="T56" fmla="*/ 107 w 146"/>
                <a:gd name="T57" fmla="*/ 72 h 176"/>
                <a:gd name="T58" fmla="*/ 80 w 146"/>
                <a:gd name="T59" fmla="*/ 141 h 176"/>
                <a:gd name="T60" fmla="*/ 74 w 146"/>
                <a:gd name="T61" fmla="*/ 156 h 176"/>
                <a:gd name="T62" fmla="*/ 60 w 146"/>
                <a:gd name="T63" fmla="*/ 173 h 1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146" h="176">
                  <a:moveTo>
                    <a:pt x="60" y="173"/>
                  </a:moveTo>
                  <a:cubicBezTo>
                    <a:pt x="54" y="176"/>
                    <a:pt x="47" y="176"/>
                    <a:pt x="40" y="173"/>
                  </a:cubicBezTo>
                  <a:cubicBezTo>
                    <a:pt x="38" y="172"/>
                    <a:pt x="38" y="172"/>
                    <a:pt x="38" y="172"/>
                  </a:cubicBezTo>
                  <a:cubicBezTo>
                    <a:pt x="31" y="169"/>
                    <a:pt x="0" y="160"/>
                    <a:pt x="17" y="122"/>
                  </a:cubicBezTo>
                  <a:cubicBezTo>
                    <a:pt x="24" y="106"/>
                    <a:pt x="31" y="84"/>
                    <a:pt x="40" y="62"/>
                  </a:cubicBezTo>
                  <a:cubicBezTo>
                    <a:pt x="45" y="50"/>
                    <a:pt x="50" y="37"/>
                    <a:pt x="55" y="24"/>
                  </a:cubicBezTo>
                  <a:cubicBezTo>
                    <a:pt x="64" y="1"/>
                    <a:pt x="78" y="0"/>
                    <a:pt x="103" y="9"/>
                  </a:cubicBezTo>
                  <a:cubicBezTo>
                    <a:pt x="133" y="20"/>
                    <a:pt x="146" y="39"/>
                    <a:pt x="141" y="53"/>
                  </a:cubicBezTo>
                  <a:cubicBezTo>
                    <a:pt x="135" y="73"/>
                    <a:pt x="109" y="139"/>
                    <a:pt x="108" y="142"/>
                  </a:cubicBezTo>
                  <a:cubicBezTo>
                    <a:pt x="106" y="146"/>
                    <a:pt x="102" y="148"/>
                    <a:pt x="98" y="146"/>
                  </a:cubicBezTo>
                  <a:cubicBezTo>
                    <a:pt x="95" y="145"/>
                    <a:pt x="93" y="141"/>
                    <a:pt x="94" y="137"/>
                  </a:cubicBezTo>
                  <a:cubicBezTo>
                    <a:pt x="94" y="136"/>
                    <a:pt x="121" y="68"/>
                    <a:pt x="127" y="49"/>
                  </a:cubicBezTo>
                  <a:cubicBezTo>
                    <a:pt x="129" y="45"/>
                    <a:pt x="124" y="32"/>
                    <a:pt x="98" y="23"/>
                  </a:cubicBezTo>
                  <a:cubicBezTo>
                    <a:pt x="83" y="17"/>
                    <a:pt x="76" y="10"/>
                    <a:pt x="69" y="30"/>
                  </a:cubicBezTo>
                  <a:cubicBezTo>
                    <a:pt x="64" y="42"/>
                    <a:pt x="59" y="55"/>
                    <a:pt x="54" y="67"/>
                  </a:cubicBezTo>
                  <a:cubicBezTo>
                    <a:pt x="45" y="90"/>
                    <a:pt x="37" y="111"/>
                    <a:pt x="30" y="127"/>
                  </a:cubicBezTo>
                  <a:cubicBezTo>
                    <a:pt x="20" y="152"/>
                    <a:pt x="36" y="155"/>
                    <a:pt x="44" y="159"/>
                  </a:cubicBezTo>
                  <a:cubicBezTo>
                    <a:pt x="45" y="159"/>
                    <a:pt x="45" y="159"/>
                    <a:pt x="45" y="159"/>
                  </a:cubicBezTo>
                  <a:cubicBezTo>
                    <a:pt x="52" y="162"/>
                    <a:pt x="56" y="161"/>
                    <a:pt x="61" y="151"/>
                  </a:cubicBezTo>
                  <a:cubicBezTo>
                    <a:pt x="62" y="148"/>
                    <a:pt x="64" y="142"/>
                    <a:pt x="67" y="135"/>
                  </a:cubicBezTo>
                  <a:cubicBezTo>
                    <a:pt x="75" y="115"/>
                    <a:pt x="91" y="77"/>
                    <a:pt x="93" y="68"/>
                  </a:cubicBezTo>
                  <a:cubicBezTo>
                    <a:pt x="94" y="65"/>
                    <a:pt x="94" y="59"/>
                    <a:pt x="91" y="58"/>
                  </a:cubicBezTo>
                  <a:cubicBezTo>
                    <a:pt x="87" y="56"/>
                    <a:pt x="83" y="65"/>
                    <a:pt x="82" y="67"/>
                  </a:cubicBezTo>
                  <a:cubicBezTo>
                    <a:pt x="72" y="95"/>
                    <a:pt x="58" y="130"/>
                    <a:pt x="57" y="130"/>
                  </a:cubicBezTo>
                  <a:cubicBezTo>
                    <a:pt x="56" y="134"/>
                    <a:pt x="52" y="135"/>
                    <a:pt x="48" y="134"/>
                  </a:cubicBezTo>
                  <a:cubicBezTo>
                    <a:pt x="44" y="132"/>
                    <a:pt x="42" y="128"/>
                    <a:pt x="44" y="124"/>
                  </a:cubicBezTo>
                  <a:cubicBezTo>
                    <a:pt x="44" y="124"/>
                    <a:pt x="58" y="90"/>
                    <a:pt x="68" y="62"/>
                  </a:cubicBezTo>
                  <a:cubicBezTo>
                    <a:pt x="75" y="45"/>
                    <a:pt x="87" y="41"/>
                    <a:pt x="96" y="44"/>
                  </a:cubicBezTo>
                  <a:cubicBezTo>
                    <a:pt x="106" y="47"/>
                    <a:pt x="110" y="62"/>
                    <a:pt x="107" y="72"/>
                  </a:cubicBezTo>
                  <a:cubicBezTo>
                    <a:pt x="105" y="81"/>
                    <a:pt x="93" y="111"/>
                    <a:pt x="80" y="141"/>
                  </a:cubicBezTo>
                  <a:cubicBezTo>
                    <a:pt x="78" y="148"/>
                    <a:pt x="75" y="154"/>
                    <a:pt x="74" y="156"/>
                  </a:cubicBezTo>
                  <a:cubicBezTo>
                    <a:pt x="71" y="165"/>
                    <a:pt x="66" y="171"/>
                    <a:pt x="60" y="173"/>
                  </a:cubicBezTo>
                  <a:close/>
                </a:path>
              </a:pathLst>
            </a:custGeom>
            <a:solidFill>
              <a:srgbClr val="CCF2EA"/>
            </a:solid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sp>
          <p:nvSpPr>
            <p:cNvPr id="54" name="Freeform 52">
              <a:extLst>
                <a:ext uri="{FF2B5EF4-FFF2-40B4-BE49-F238E27FC236}">
                  <a16:creationId xmlns:a16="http://schemas.microsoft.com/office/drawing/2014/main" id="{0BC03123-14FD-4CB3-B0BE-3ABF8EBF9071}"/>
                </a:ext>
              </a:extLst>
            </p:cNvPr>
            <p:cNvSpPr/>
            <p:nvPr/>
          </p:nvSpPr>
          <p:spPr bwMode="auto">
            <a:xfrm>
              <a:off x="10195390" y="1259683"/>
              <a:ext cx="587454" cy="707684"/>
            </a:xfrm>
            <a:custGeom>
              <a:avLst/>
              <a:gdLst>
                <a:gd name="T0" fmla="*/ 60 w 146"/>
                <a:gd name="T1" fmla="*/ 173 h 176"/>
                <a:gd name="T2" fmla="*/ 40 w 146"/>
                <a:gd name="T3" fmla="*/ 173 h 176"/>
                <a:gd name="T4" fmla="*/ 38 w 146"/>
                <a:gd name="T5" fmla="*/ 172 h 176"/>
                <a:gd name="T6" fmla="*/ 17 w 146"/>
                <a:gd name="T7" fmla="*/ 122 h 176"/>
                <a:gd name="T8" fmla="*/ 40 w 146"/>
                <a:gd name="T9" fmla="*/ 62 h 176"/>
                <a:gd name="T10" fmla="*/ 55 w 146"/>
                <a:gd name="T11" fmla="*/ 24 h 176"/>
                <a:gd name="T12" fmla="*/ 103 w 146"/>
                <a:gd name="T13" fmla="*/ 9 h 176"/>
                <a:gd name="T14" fmla="*/ 141 w 146"/>
                <a:gd name="T15" fmla="*/ 53 h 176"/>
                <a:gd name="T16" fmla="*/ 108 w 146"/>
                <a:gd name="T17" fmla="*/ 142 h 176"/>
                <a:gd name="T18" fmla="*/ 98 w 146"/>
                <a:gd name="T19" fmla="*/ 146 h 176"/>
                <a:gd name="T20" fmla="*/ 94 w 146"/>
                <a:gd name="T21" fmla="*/ 137 h 176"/>
                <a:gd name="T22" fmla="*/ 127 w 146"/>
                <a:gd name="T23" fmla="*/ 49 h 176"/>
                <a:gd name="T24" fmla="*/ 98 w 146"/>
                <a:gd name="T25" fmla="*/ 23 h 176"/>
                <a:gd name="T26" fmla="*/ 69 w 146"/>
                <a:gd name="T27" fmla="*/ 30 h 176"/>
                <a:gd name="T28" fmla="*/ 54 w 146"/>
                <a:gd name="T29" fmla="*/ 67 h 176"/>
                <a:gd name="T30" fmla="*/ 30 w 146"/>
                <a:gd name="T31" fmla="*/ 127 h 176"/>
                <a:gd name="T32" fmla="*/ 44 w 146"/>
                <a:gd name="T33" fmla="*/ 159 h 176"/>
                <a:gd name="T34" fmla="*/ 45 w 146"/>
                <a:gd name="T35" fmla="*/ 159 h 176"/>
                <a:gd name="T36" fmla="*/ 61 w 146"/>
                <a:gd name="T37" fmla="*/ 151 h 176"/>
                <a:gd name="T38" fmla="*/ 67 w 146"/>
                <a:gd name="T39" fmla="*/ 135 h 176"/>
                <a:gd name="T40" fmla="*/ 93 w 146"/>
                <a:gd name="T41" fmla="*/ 68 h 176"/>
                <a:gd name="T42" fmla="*/ 91 w 146"/>
                <a:gd name="T43" fmla="*/ 58 h 176"/>
                <a:gd name="T44" fmla="*/ 82 w 146"/>
                <a:gd name="T45" fmla="*/ 67 h 176"/>
                <a:gd name="T46" fmla="*/ 57 w 146"/>
                <a:gd name="T47" fmla="*/ 130 h 176"/>
                <a:gd name="T48" fmla="*/ 48 w 146"/>
                <a:gd name="T49" fmla="*/ 134 h 176"/>
                <a:gd name="T50" fmla="*/ 44 w 146"/>
                <a:gd name="T51" fmla="*/ 124 h 176"/>
                <a:gd name="T52" fmla="*/ 68 w 146"/>
                <a:gd name="T53" fmla="*/ 62 h 176"/>
                <a:gd name="T54" fmla="*/ 96 w 146"/>
                <a:gd name="T55" fmla="*/ 44 h 176"/>
                <a:gd name="T56" fmla="*/ 107 w 146"/>
                <a:gd name="T57" fmla="*/ 72 h 176"/>
                <a:gd name="T58" fmla="*/ 80 w 146"/>
                <a:gd name="T59" fmla="*/ 141 h 176"/>
                <a:gd name="T60" fmla="*/ 74 w 146"/>
                <a:gd name="T61" fmla="*/ 156 h 176"/>
                <a:gd name="T62" fmla="*/ 60 w 146"/>
                <a:gd name="T63" fmla="*/ 173 h 1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146" h="176">
                  <a:moveTo>
                    <a:pt x="60" y="173"/>
                  </a:moveTo>
                  <a:cubicBezTo>
                    <a:pt x="54" y="176"/>
                    <a:pt x="47" y="176"/>
                    <a:pt x="40" y="173"/>
                  </a:cubicBezTo>
                  <a:cubicBezTo>
                    <a:pt x="38" y="172"/>
                    <a:pt x="38" y="172"/>
                    <a:pt x="38" y="172"/>
                  </a:cubicBezTo>
                  <a:cubicBezTo>
                    <a:pt x="31" y="169"/>
                    <a:pt x="0" y="160"/>
                    <a:pt x="17" y="122"/>
                  </a:cubicBezTo>
                  <a:cubicBezTo>
                    <a:pt x="24" y="106"/>
                    <a:pt x="31" y="84"/>
                    <a:pt x="40" y="62"/>
                  </a:cubicBezTo>
                  <a:cubicBezTo>
                    <a:pt x="45" y="50"/>
                    <a:pt x="50" y="37"/>
                    <a:pt x="55" y="24"/>
                  </a:cubicBezTo>
                  <a:cubicBezTo>
                    <a:pt x="64" y="1"/>
                    <a:pt x="78" y="0"/>
                    <a:pt x="103" y="9"/>
                  </a:cubicBezTo>
                  <a:cubicBezTo>
                    <a:pt x="133" y="20"/>
                    <a:pt x="146" y="39"/>
                    <a:pt x="141" y="53"/>
                  </a:cubicBezTo>
                  <a:cubicBezTo>
                    <a:pt x="135" y="73"/>
                    <a:pt x="109" y="139"/>
                    <a:pt x="108" y="142"/>
                  </a:cubicBezTo>
                  <a:cubicBezTo>
                    <a:pt x="106" y="146"/>
                    <a:pt x="102" y="148"/>
                    <a:pt x="98" y="146"/>
                  </a:cubicBezTo>
                  <a:cubicBezTo>
                    <a:pt x="95" y="145"/>
                    <a:pt x="93" y="141"/>
                    <a:pt x="94" y="137"/>
                  </a:cubicBezTo>
                  <a:cubicBezTo>
                    <a:pt x="94" y="136"/>
                    <a:pt x="121" y="68"/>
                    <a:pt x="127" y="49"/>
                  </a:cubicBezTo>
                  <a:cubicBezTo>
                    <a:pt x="129" y="45"/>
                    <a:pt x="124" y="32"/>
                    <a:pt x="98" y="23"/>
                  </a:cubicBezTo>
                  <a:cubicBezTo>
                    <a:pt x="83" y="17"/>
                    <a:pt x="76" y="10"/>
                    <a:pt x="69" y="30"/>
                  </a:cubicBezTo>
                  <a:cubicBezTo>
                    <a:pt x="64" y="42"/>
                    <a:pt x="59" y="55"/>
                    <a:pt x="54" y="67"/>
                  </a:cubicBezTo>
                  <a:cubicBezTo>
                    <a:pt x="45" y="90"/>
                    <a:pt x="37" y="111"/>
                    <a:pt x="30" y="127"/>
                  </a:cubicBezTo>
                  <a:cubicBezTo>
                    <a:pt x="20" y="152"/>
                    <a:pt x="36" y="155"/>
                    <a:pt x="44" y="159"/>
                  </a:cubicBezTo>
                  <a:cubicBezTo>
                    <a:pt x="45" y="159"/>
                    <a:pt x="45" y="159"/>
                    <a:pt x="45" y="159"/>
                  </a:cubicBezTo>
                  <a:cubicBezTo>
                    <a:pt x="52" y="162"/>
                    <a:pt x="56" y="161"/>
                    <a:pt x="61" y="151"/>
                  </a:cubicBezTo>
                  <a:cubicBezTo>
                    <a:pt x="62" y="148"/>
                    <a:pt x="64" y="142"/>
                    <a:pt x="67" y="135"/>
                  </a:cubicBezTo>
                  <a:cubicBezTo>
                    <a:pt x="75" y="115"/>
                    <a:pt x="91" y="77"/>
                    <a:pt x="93" y="68"/>
                  </a:cubicBezTo>
                  <a:cubicBezTo>
                    <a:pt x="94" y="65"/>
                    <a:pt x="94" y="59"/>
                    <a:pt x="91" y="58"/>
                  </a:cubicBezTo>
                  <a:cubicBezTo>
                    <a:pt x="87" y="56"/>
                    <a:pt x="83" y="65"/>
                    <a:pt x="82" y="67"/>
                  </a:cubicBezTo>
                  <a:cubicBezTo>
                    <a:pt x="72" y="95"/>
                    <a:pt x="58" y="130"/>
                    <a:pt x="57" y="130"/>
                  </a:cubicBezTo>
                  <a:cubicBezTo>
                    <a:pt x="56" y="134"/>
                    <a:pt x="52" y="135"/>
                    <a:pt x="48" y="134"/>
                  </a:cubicBezTo>
                  <a:cubicBezTo>
                    <a:pt x="44" y="132"/>
                    <a:pt x="42" y="128"/>
                    <a:pt x="44" y="124"/>
                  </a:cubicBezTo>
                  <a:cubicBezTo>
                    <a:pt x="44" y="124"/>
                    <a:pt x="58" y="90"/>
                    <a:pt x="68" y="62"/>
                  </a:cubicBezTo>
                  <a:cubicBezTo>
                    <a:pt x="75" y="45"/>
                    <a:pt x="87" y="41"/>
                    <a:pt x="96" y="44"/>
                  </a:cubicBezTo>
                  <a:cubicBezTo>
                    <a:pt x="106" y="47"/>
                    <a:pt x="110" y="62"/>
                    <a:pt x="107" y="72"/>
                  </a:cubicBezTo>
                  <a:cubicBezTo>
                    <a:pt x="105" y="81"/>
                    <a:pt x="93" y="111"/>
                    <a:pt x="80" y="141"/>
                  </a:cubicBezTo>
                  <a:cubicBezTo>
                    <a:pt x="78" y="148"/>
                    <a:pt x="75" y="154"/>
                    <a:pt x="74" y="156"/>
                  </a:cubicBezTo>
                  <a:cubicBezTo>
                    <a:pt x="71" y="165"/>
                    <a:pt x="66" y="171"/>
                    <a:pt x="60" y="173"/>
                  </a:cubicBezTo>
                  <a:close/>
                </a:path>
              </a:pathLst>
            </a:custGeom>
            <a:solidFill>
              <a:srgbClr val="CCF2EA"/>
            </a:solid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sp>
          <p:nvSpPr>
            <p:cNvPr id="55" name="Freeform 9">
              <a:extLst>
                <a:ext uri="{FF2B5EF4-FFF2-40B4-BE49-F238E27FC236}">
                  <a16:creationId xmlns:a16="http://schemas.microsoft.com/office/drawing/2014/main" id="{AC551475-9088-45E4-81C7-C0BFA0F0EEA8}"/>
                </a:ext>
              </a:extLst>
            </p:cNvPr>
            <p:cNvSpPr>
              <a:spLocks noEditPoints="1"/>
            </p:cNvSpPr>
            <p:nvPr/>
          </p:nvSpPr>
          <p:spPr bwMode="auto">
            <a:xfrm>
              <a:off x="8445167" y="4763862"/>
              <a:ext cx="977061" cy="977061"/>
            </a:xfrm>
            <a:custGeom>
              <a:avLst/>
              <a:gdLst>
                <a:gd name="T0" fmla="*/ 122 w 243"/>
                <a:gd name="T1" fmla="*/ 0 h 243"/>
                <a:gd name="T2" fmla="*/ 0 w 243"/>
                <a:gd name="T3" fmla="*/ 121 h 243"/>
                <a:gd name="T4" fmla="*/ 122 w 243"/>
                <a:gd name="T5" fmla="*/ 243 h 243"/>
                <a:gd name="T6" fmla="*/ 243 w 243"/>
                <a:gd name="T7" fmla="*/ 121 h 243"/>
                <a:gd name="T8" fmla="*/ 122 w 243"/>
                <a:gd name="T9" fmla="*/ 0 h 243"/>
                <a:gd name="T10" fmla="*/ 154 w 243"/>
                <a:gd name="T11" fmla="*/ 121 h 243"/>
                <a:gd name="T12" fmla="*/ 133 w 243"/>
                <a:gd name="T13" fmla="*/ 121 h 243"/>
                <a:gd name="T14" fmla="*/ 133 w 243"/>
                <a:gd name="T15" fmla="*/ 196 h 243"/>
                <a:gd name="T16" fmla="*/ 102 w 243"/>
                <a:gd name="T17" fmla="*/ 196 h 243"/>
                <a:gd name="T18" fmla="*/ 102 w 243"/>
                <a:gd name="T19" fmla="*/ 121 h 243"/>
                <a:gd name="T20" fmla="*/ 87 w 243"/>
                <a:gd name="T21" fmla="*/ 121 h 243"/>
                <a:gd name="T22" fmla="*/ 87 w 243"/>
                <a:gd name="T23" fmla="*/ 94 h 243"/>
                <a:gd name="T24" fmla="*/ 102 w 243"/>
                <a:gd name="T25" fmla="*/ 94 h 243"/>
                <a:gd name="T26" fmla="*/ 102 w 243"/>
                <a:gd name="T27" fmla="*/ 77 h 243"/>
                <a:gd name="T28" fmla="*/ 133 w 243"/>
                <a:gd name="T29" fmla="*/ 46 h 243"/>
                <a:gd name="T30" fmla="*/ 156 w 243"/>
                <a:gd name="T31" fmla="*/ 46 h 243"/>
                <a:gd name="T32" fmla="*/ 156 w 243"/>
                <a:gd name="T33" fmla="*/ 72 h 243"/>
                <a:gd name="T34" fmla="*/ 140 w 243"/>
                <a:gd name="T35" fmla="*/ 72 h 243"/>
                <a:gd name="T36" fmla="*/ 133 w 243"/>
                <a:gd name="T37" fmla="*/ 79 h 243"/>
                <a:gd name="T38" fmla="*/ 133 w 243"/>
                <a:gd name="T39" fmla="*/ 94 h 243"/>
                <a:gd name="T40" fmla="*/ 157 w 243"/>
                <a:gd name="T41" fmla="*/ 94 h 243"/>
                <a:gd name="T42" fmla="*/ 154 w 243"/>
                <a:gd name="T43" fmla="*/ 121 h 2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243" h="243">
                  <a:moveTo>
                    <a:pt x="122" y="0"/>
                  </a:moveTo>
                  <a:cubicBezTo>
                    <a:pt x="55" y="0"/>
                    <a:pt x="0" y="54"/>
                    <a:pt x="0" y="121"/>
                  </a:cubicBezTo>
                  <a:cubicBezTo>
                    <a:pt x="0" y="188"/>
                    <a:pt x="55" y="243"/>
                    <a:pt x="122" y="243"/>
                  </a:cubicBezTo>
                  <a:cubicBezTo>
                    <a:pt x="189" y="243"/>
                    <a:pt x="243" y="188"/>
                    <a:pt x="243" y="121"/>
                  </a:cubicBezTo>
                  <a:cubicBezTo>
                    <a:pt x="243" y="54"/>
                    <a:pt x="189" y="0"/>
                    <a:pt x="122" y="0"/>
                  </a:cubicBezTo>
                  <a:close/>
                  <a:moveTo>
                    <a:pt x="154" y="121"/>
                  </a:moveTo>
                  <a:cubicBezTo>
                    <a:pt x="133" y="121"/>
                    <a:pt x="133" y="121"/>
                    <a:pt x="133" y="121"/>
                  </a:cubicBezTo>
                  <a:cubicBezTo>
                    <a:pt x="133" y="154"/>
                    <a:pt x="133" y="196"/>
                    <a:pt x="133" y="196"/>
                  </a:cubicBezTo>
                  <a:cubicBezTo>
                    <a:pt x="102" y="196"/>
                    <a:pt x="102" y="196"/>
                    <a:pt x="102" y="196"/>
                  </a:cubicBezTo>
                  <a:cubicBezTo>
                    <a:pt x="102" y="196"/>
                    <a:pt x="102" y="155"/>
                    <a:pt x="102" y="121"/>
                  </a:cubicBezTo>
                  <a:cubicBezTo>
                    <a:pt x="87" y="121"/>
                    <a:pt x="87" y="121"/>
                    <a:pt x="87" y="121"/>
                  </a:cubicBezTo>
                  <a:cubicBezTo>
                    <a:pt x="87" y="94"/>
                    <a:pt x="87" y="94"/>
                    <a:pt x="87" y="94"/>
                  </a:cubicBezTo>
                  <a:cubicBezTo>
                    <a:pt x="102" y="94"/>
                    <a:pt x="102" y="94"/>
                    <a:pt x="102" y="94"/>
                  </a:cubicBezTo>
                  <a:cubicBezTo>
                    <a:pt x="102" y="77"/>
                    <a:pt x="102" y="77"/>
                    <a:pt x="102" y="77"/>
                  </a:cubicBezTo>
                  <a:cubicBezTo>
                    <a:pt x="102" y="65"/>
                    <a:pt x="108" y="46"/>
                    <a:pt x="133" y="46"/>
                  </a:cubicBezTo>
                  <a:cubicBezTo>
                    <a:pt x="156" y="46"/>
                    <a:pt x="156" y="46"/>
                    <a:pt x="156" y="46"/>
                  </a:cubicBezTo>
                  <a:cubicBezTo>
                    <a:pt x="156" y="72"/>
                    <a:pt x="156" y="72"/>
                    <a:pt x="156" y="72"/>
                  </a:cubicBezTo>
                  <a:cubicBezTo>
                    <a:pt x="156" y="72"/>
                    <a:pt x="142" y="72"/>
                    <a:pt x="140" y="72"/>
                  </a:cubicBezTo>
                  <a:cubicBezTo>
                    <a:pt x="137" y="72"/>
                    <a:pt x="133" y="73"/>
                    <a:pt x="133" y="79"/>
                  </a:cubicBezTo>
                  <a:cubicBezTo>
                    <a:pt x="133" y="94"/>
                    <a:pt x="133" y="94"/>
                    <a:pt x="133" y="94"/>
                  </a:cubicBezTo>
                  <a:cubicBezTo>
                    <a:pt x="157" y="94"/>
                    <a:pt x="157" y="94"/>
                    <a:pt x="157" y="94"/>
                  </a:cubicBezTo>
                  <a:lnTo>
                    <a:pt x="154" y="121"/>
                  </a:lnTo>
                  <a:close/>
                </a:path>
              </a:pathLst>
            </a:custGeom>
            <a:solidFill>
              <a:srgbClr val="CCF2EA"/>
            </a:solid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sp>
          <p:nvSpPr>
            <p:cNvPr id="56" name="Freeform 36">
              <a:extLst>
                <a:ext uri="{FF2B5EF4-FFF2-40B4-BE49-F238E27FC236}">
                  <a16:creationId xmlns:a16="http://schemas.microsoft.com/office/drawing/2014/main" id="{78622BCB-7D90-4E92-9BE4-91BBD558EA40}"/>
                </a:ext>
              </a:extLst>
            </p:cNvPr>
            <p:cNvSpPr/>
            <p:nvPr/>
          </p:nvSpPr>
          <p:spPr bwMode="auto">
            <a:xfrm>
              <a:off x="10218184" y="2794520"/>
              <a:ext cx="566148" cy="751820"/>
            </a:xfrm>
            <a:custGeom>
              <a:avLst/>
              <a:gdLst>
                <a:gd name="T0" fmla="*/ 3 w 141"/>
                <a:gd name="T1" fmla="*/ 157 h 187"/>
                <a:gd name="T2" fmla="*/ 3 w 141"/>
                <a:gd name="T3" fmla="*/ 155 h 187"/>
                <a:gd name="T4" fmla="*/ 36 w 141"/>
                <a:gd name="T5" fmla="*/ 131 h 187"/>
                <a:gd name="T6" fmla="*/ 38 w 141"/>
                <a:gd name="T7" fmla="*/ 130 h 187"/>
                <a:gd name="T8" fmla="*/ 60 w 141"/>
                <a:gd name="T9" fmla="*/ 139 h 187"/>
                <a:gd name="T10" fmla="*/ 87 w 141"/>
                <a:gd name="T11" fmla="*/ 105 h 187"/>
                <a:gd name="T12" fmla="*/ 99 w 141"/>
                <a:gd name="T13" fmla="*/ 65 h 187"/>
                <a:gd name="T14" fmla="*/ 79 w 141"/>
                <a:gd name="T15" fmla="*/ 50 h 187"/>
                <a:gd name="T16" fmla="*/ 80 w 141"/>
                <a:gd name="T17" fmla="*/ 10 h 187"/>
                <a:gd name="T18" fmla="*/ 82 w 141"/>
                <a:gd name="T19" fmla="*/ 8 h 187"/>
                <a:gd name="T20" fmla="*/ 96 w 141"/>
                <a:gd name="T21" fmla="*/ 0 h 187"/>
                <a:gd name="T22" fmla="*/ 100 w 141"/>
                <a:gd name="T23" fmla="*/ 1 h 187"/>
                <a:gd name="T24" fmla="*/ 123 w 141"/>
                <a:gd name="T25" fmla="*/ 15 h 187"/>
                <a:gd name="T26" fmla="*/ 113 w 141"/>
                <a:gd name="T27" fmla="*/ 123 h 187"/>
                <a:gd name="T28" fmla="*/ 32 w 141"/>
                <a:gd name="T29" fmla="*/ 187 h 187"/>
                <a:gd name="T30" fmla="*/ 32 w 141"/>
                <a:gd name="T31" fmla="*/ 187 h 187"/>
                <a:gd name="T32" fmla="*/ 31 w 141"/>
                <a:gd name="T33" fmla="*/ 187 h 187"/>
                <a:gd name="T34" fmla="*/ 7 w 141"/>
                <a:gd name="T35" fmla="*/ 176 h 187"/>
                <a:gd name="T36" fmla="*/ 3 w 141"/>
                <a:gd name="T37" fmla="*/ 157 h 1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41" h="187">
                  <a:moveTo>
                    <a:pt x="3" y="157"/>
                  </a:moveTo>
                  <a:cubicBezTo>
                    <a:pt x="3" y="155"/>
                    <a:pt x="3" y="155"/>
                    <a:pt x="3" y="155"/>
                  </a:cubicBezTo>
                  <a:cubicBezTo>
                    <a:pt x="4" y="148"/>
                    <a:pt x="33" y="131"/>
                    <a:pt x="36" y="131"/>
                  </a:cubicBezTo>
                  <a:cubicBezTo>
                    <a:pt x="38" y="130"/>
                    <a:pt x="38" y="130"/>
                    <a:pt x="38" y="130"/>
                  </a:cubicBezTo>
                  <a:cubicBezTo>
                    <a:pt x="42" y="130"/>
                    <a:pt x="48" y="133"/>
                    <a:pt x="60" y="139"/>
                  </a:cubicBezTo>
                  <a:cubicBezTo>
                    <a:pt x="70" y="132"/>
                    <a:pt x="82" y="114"/>
                    <a:pt x="87" y="105"/>
                  </a:cubicBezTo>
                  <a:cubicBezTo>
                    <a:pt x="92" y="94"/>
                    <a:pt x="99" y="77"/>
                    <a:pt x="99" y="65"/>
                  </a:cubicBezTo>
                  <a:cubicBezTo>
                    <a:pt x="86" y="58"/>
                    <a:pt x="80" y="55"/>
                    <a:pt x="79" y="50"/>
                  </a:cubicBezTo>
                  <a:cubicBezTo>
                    <a:pt x="78" y="48"/>
                    <a:pt x="76" y="14"/>
                    <a:pt x="80" y="10"/>
                  </a:cubicBezTo>
                  <a:cubicBezTo>
                    <a:pt x="82" y="8"/>
                    <a:pt x="82" y="8"/>
                    <a:pt x="82" y="8"/>
                  </a:cubicBezTo>
                  <a:cubicBezTo>
                    <a:pt x="85" y="5"/>
                    <a:pt x="89" y="0"/>
                    <a:pt x="96" y="0"/>
                  </a:cubicBezTo>
                  <a:cubicBezTo>
                    <a:pt x="97" y="0"/>
                    <a:pt x="99" y="0"/>
                    <a:pt x="100" y="1"/>
                  </a:cubicBezTo>
                  <a:cubicBezTo>
                    <a:pt x="105" y="2"/>
                    <a:pt x="117" y="7"/>
                    <a:pt x="123" y="15"/>
                  </a:cubicBezTo>
                  <a:cubicBezTo>
                    <a:pt x="127" y="20"/>
                    <a:pt x="141" y="70"/>
                    <a:pt x="113" y="123"/>
                  </a:cubicBezTo>
                  <a:cubicBezTo>
                    <a:pt x="85" y="174"/>
                    <a:pt x="39" y="187"/>
                    <a:pt x="32" y="187"/>
                  </a:cubicBezTo>
                  <a:cubicBezTo>
                    <a:pt x="32" y="187"/>
                    <a:pt x="32" y="187"/>
                    <a:pt x="32" y="187"/>
                  </a:cubicBezTo>
                  <a:cubicBezTo>
                    <a:pt x="31" y="187"/>
                    <a:pt x="31" y="187"/>
                    <a:pt x="31" y="187"/>
                  </a:cubicBezTo>
                  <a:cubicBezTo>
                    <a:pt x="21" y="186"/>
                    <a:pt x="11" y="179"/>
                    <a:pt x="7" y="176"/>
                  </a:cubicBezTo>
                  <a:cubicBezTo>
                    <a:pt x="0" y="171"/>
                    <a:pt x="2" y="162"/>
                    <a:pt x="3" y="157"/>
                  </a:cubicBezTo>
                  <a:close/>
                </a:path>
              </a:pathLst>
            </a:custGeom>
            <a:solidFill>
              <a:srgbClr val="CCF2EA"/>
            </a:solid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sp>
          <p:nvSpPr>
            <p:cNvPr id="57" name="Freeform 38">
              <a:extLst>
                <a:ext uri="{FF2B5EF4-FFF2-40B4-BE49-F238E27FC236}">
                  <a16:creationId xmlns:a16="http://schemas.microsoft.com/office/drawing/2014/main" id="{C8936DAD-B49C-4496-8B05-8A38DE8FCEDC}"/>
                </a:ext>
              </a:extLst>
            </p:cNvPr>
            <p:cNvSpPr>
              <a:spLocks noEditPoints="1"/>
            </p:cNvSpPr>
            <p:nvPr/>
          </p:nvSpPr>
          <p:spPr bwMode="auto">
            <a:xfrm>
              <a:off x="8477128" y="3316534"/>
              <a:ext cx="783780" cy="795954"/>
            </a:xfrm>
            <a:custGeom>
              <a:avLst/>
              <a:gdLst>
                <a:gd name="T0" fmla="*/ 190 w 195"/>
                <a:gd name="T1" fmla="*/ 120 h 198"/>
                <a:gd name="T2" fmla="*/ 192 w 195"/>
                <a:gd name="T3" fmla="*/ 100 h 198"/>
                <a:gd name="T4" fmla="*/ 99 w 195"/>
                <a:gd name="T5" fmla="*/ 7 h 198"/>
                <a:gd name="T6" fmla="*/ 83 w 195"/>
                <a:gd name="T7" fmla="*/ 8 h 198"/>
                <a:gd name="T8" fmla="*/ 54 w 195"/>
                <a:gd name="T9" fmla="*/ 0 h 198"/>
                <a:gd name="T10" fmla="*/ 0 w 195"/>
                <a:gd name="T11" fmla="*/ 54 h 198"/>
                <a:gd name="T12" fmla="*/ 7 w 195"/>
                <a:gd name="T13" fmla="*/ 81 h 198"/>
                <a:gd name="T14" fmla="*/ 5 w 195"/>
                <a:gd name="T15" fmla="*/ 100 h 198"/>
                <a:gd name="T16" fmla="*/ 99 w 195"/>
                <a:gd name="T17" fmla="*/ 193 h 198"/>
                <a:gd name="T18" fmla="*/ 116 w 195"/>
                <a:gd name="T19" fmla="*/ 192 h 198"/>
                <a:gd name="T20" fmla="*/ 141 w 195"/>
                <a:gd name="T21" fmla="*/ 198 h 198"/>
                <a:gd name="T22" fmla="*/ 195 w 195"/>
                <a:gd name="T23" fmla="*/ 144 h 198"/>
                <a:gd name="T24" fmla="*/ 190 w 195"/>
                <a:gd name="T25" fmla="*/ 120 h 198"/>
                <a:gd name="T26" fmla="*/ 146 w 195"/>
                <a:gd name="T27" fmla="*/ 145 h 198"/>
                <a:gd name="T28" fmla="*/ 127 w 195"/>
                <a:gd name="T29" fmla="*/ 159 h 198"/>
                <a:gd name="T30" fmla="*/ 98 w 195"/>
                <a:gd name="T31" fmla="*/ 164 h 198"/>
                <a:gd name="T32" fmla="*/ 65 w 195"/>
                <a:gd name="T33" fmla="*/ 157 h 198"/>
                <a:gd name="T34" fmla="*/ 49 w 195"/>
                <a:gd name="T35" fmla="*/ 144 h 198"/>
                <a:gd name="T36" fmla="*/ 44 w 195"/>
                <a:gd name="T37" fmla="*/ 127 h 198"/>
                <a:gd name="T38" fmla="*/ 47 w 195"/>
                <a:gd name="T39" fmla="*/ 118 h 198"/>
                <a:gd name="T40" fmla="*/ 57 w 195"/>
                <a:gd name="T41" fmla="*/ 114 h 198"/>
                <a:gd name="T42" fmla="*/ 65 w 195"/>
                <a:gd name="T43" fmla="*/ 117 h 198"/>
                <a:gd name="T44" fmla="*/ 71 w 195"/>
                <a:gd name="T45" fmla="*/ 125 h 198"/>
                <a:gd name="T46" fmla="*/ 76 w 195"/>
                <a:gd name="T47" fmla="*/ 135 h 198"/>
                <a:gd name="T48" fmla="*/ 84 w 195"/>
                <a:gd name="T49" fmla="*/ 141 h 198"/>
                <a:gd name="T50" fmla="*/ 98 w 195"/>
                <a:gd name="T51" fmla="*/ 143 h 198"/>
                <a:gd name="T52" fmla="*/ 116 w 195"/>
                <a:gd name="T53" fmla="*/ 138 h 198"/>
                <a:gd name="T54" fmla="*/ 123 w 195"/>
                <a:gd name="T55" fmla="*/ 127 h 198"/>
                <a:gd name="T56" fmla="*/ 120 w 195"/>
                <a:gd name="T57" fmla="*/ 118 h 198"/>
                <a:gd name="T58" fmla="*/ 110 w 195"/>
                <a:gd name="T59" fmla="*/ 112 h 198"/>
                <a:gd name="T60" fmla="*/ 93 w 195"/>
                <a:gd name="T61" fmla="*/ 108 h 198"/>
                <a:gd name="T62" fmla="*/ 68 w 195"/>
                <a:gd name="T63" fmla="*/ 101 h 198"/>
                <a:gd name="T64" fmla="*/ 52 w 195"/>
                <a:gd name="T65" fmla="*/ 89 h 198"/>
                <a:gd name="T66" fmla="*/ 46 w 195"/>
                <a:gd name="T67" fmla="*/ 70 h 198"/>
                <a:gd name="T68" fmla="*/ 52 w 195"/>
                <a:gd name="T69" fmla="*/ 51 h 198"/>
                <a:gd name="T70" fmla="*/ 71 w 195"/>
                <a:gd name="T71" fmla="*/ 39 h 198"/>
                <a:gd name="T72" fmla="*/ 98 w 195"/>
                <a:gd name="T73" fmla="*/ 35 h 198"/>
                <a:gd name="T74" fmla="*/ 120 w 195"/>
                <a:gd name="T75" fmla="*/ 37 h 198"/>
                <a:gd name="T76" fmla="*/ 135 w 195"/>
                <a:gd name="T77" fmla="*/ 45 h 198"/>
                <a:gd name="T78" fmla="*/ 144 w 195"/>
                <a:gd name="T79" fmla="*/ 55 h 198"/>
                <a:gd name="T80" fmla="*/ 147 w 195"/>
                <a:gd name="T81" fmla="*/ 66 h 198"/>
                <a:gd name="T82" fmla="*/ 143 w 195"/>
                <a:gd name="T83" fmla="*/ 75 h 198"/>
                <a:gd name="T84" fmla="*/ 134 w 195"/>
                <a:gd name="T85" fmla="*/ 79 h 198"/>
                <a:gd name="T86" fmla="*/ 126 w 195"/>
                <a:gd name="T87" fmla="*/ 76 h 198"/>
                <a:gd name="T88" fmla="*/ 120 w 195"/>
                <a:gd name="T89" fmla="*/ 69 h 198"/>
                <a:gd name="T90" fmla="*/ 112 w 195"/>
                <a:gd name="T91" fmla="*/ 59 h 198"/>
                <a:gd name="T92" fmla="*/ 96 w 195"/>
                <a:gd name="T93" fmla="*/ 55 h 198"/>
                <a:gd name="T94" fmla="*/ 80 w 195"/>
                <a:gd name="T95" fmla="*/ 59 h 198"/>
                <a:gd name="T96" fmla="*/ 74 w 195"/>
                <a:gd name="T97" fmla="*/ 68 h 198"/>
                <a:gd name="T98" fmla="*/ 76 w 195"/>
                <a:gd name="T99" fmla="*/ 73 h 198"/>
                <a:gd name="T100" fmla="*/ 82 w 195"/>
                <a:gd name="T101" fmla="*/ 78 h 198"/>
                <a:gd name="T102" fmla="*/ 89 w 195"/>
                <a:gd name="T103" fmla="*/ 81 h 198"/>
                <a:gd name="T104" fmla="*/ 102 w 195"/>
                <a:gd name="T105" fmla="*/ 84 h 198"/>
                <a:gd name="T106" fmla="*/ 123 w 195"/>
                <a:gd name="T107" fmla="*/ 89 h 198"/>
                <a:gd name="T108" fmla="*/ 139 w 195"/>
                <a:gd name="T109" fmla="*/ 96 h 198"/>
                <a:gd name="T110" fmla="*/ 149 w 195"/>
                <a:gd name="T111" fmla="*/ 108 h 198"/>
                <a:gd name="T112" fmla="*/ 153 w 195"/>
                <a:gd name="T113" fmla="*/ 124 h 198"/>
                <a:gd name="T114" fmla="*/ 146 w 195"/>
                <a:gd name="T115" fmla="*/ 145 h 1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195" h="198">
                  <a:moveTo>
                    <a:pt x="190" y="120"/>
                  </a:moveTo>
                  <a:cubicBezTo>
                    <a:pt x="191" y="114"/>
                    <a:pt x="192" y="107"/>
                    <a:pt x="192" y="100"/>
                  </a:cubicBezTo>
                  <a:cubicBezTo>
                    <a:pt x="192" y="49"/>
                    <a:pt x="150" y="7"/>
                    <a:pt x="99" y="7"/>
                  </a:cubicBezTo>
                  <a:cubicBezTo>
                    <a:pt x="93" y="7"/>
                    <a:pt x="88" y="7"/>
                    <a:pt x="83" y="8"/>
                  </a:cubicBezTo>
                  <a:cubicBezTo>
                    <a:pt x="74" y="3"/>
                    <a:pt x="64" y="0"/>
                    <a:pt x="54" y="0"/>
                  </a:cubicBezTo>
                  <a:cubicBezTo>
                    <a:pt x="24" y="0"/>
                    <a:pt x="0" y="24"/>
                    <a:pt x="0" y="54"/>
                  </a:cubicBezTo>
                  <a:cubicBezTo>
                    <a:pt x="0" y="64"/>
                    <a:pt x="2" y="73"/>
                    <a:pt x="7" y="81"/>
                  </a:cubicBezTo>
                  <a:cubicBezTo>
                    <a:pt x="6" y="87"/>
                    <a:pt x="5" y="94"/>
                    <a:pt x="5" y="100"/>
                  </a:cubicBezTo>
                  <a:cubicBezTo>
                    <a:pt x="5" y="152"/>
                    <a:pt x="47" y="193"/>
                    <a:pt x="99" y="193"/>
                  </a:cubicBezTo>
                  <a:cubicBezTo>
                    <a:pt x="104" y="193"/>
                    <a:pt x="110" y="193"/>
                    <a:pt x="116" y="192"/>
                  </a:cubicBezTo>
                  <a:cubicBezTo>
                    <a:pt x="123" y="196"/>
                    <a:pt x="132" y="198"/>
                    <a:pt x="141" y="198"/>
                  </a:cubicBezTo>
                  <a:cubicBezTo>
                    <a:pt x="171" y="198"/>
                    <a:pt x="195" y="174"/>
                    <a:pt x="195" y="144"/>
                  </a:cubicBezTo>
                  <a:cubicBezTo>
                    <a:pt x="195" y="136"/>
                    <a:pt x="193" y="127"/>
                    <a:pt x="190" y="120"/>
                  </a:cubicBezTo>
                  <a:close/>
                  <a:moveTo>
                    <a:pt x="146" y="145"/>
                  </a:moveTo>
                  <a:cubicBezTo>
                    <a:pt x="142" y="151"/>
                    <a:pt x="136" y="156"/>
                    <a:pt x="127" y="159"/>
                  </a:cubicBezTo>
                  <a:cubicBezTo>
                    <a:pt x="119" y="163"/>
                    <a:pt x="109" y="164"/>
                    <a:pt x="98" y="164"/>
                  </a:cubicBezTo>
                  <a:cubicBezTo>
                    <a:pt x="85" y="164"/>
                    <a:pt x="74" y="162"/>
                    <a:pt x="65" y="157"/>
                  </a:cubicBezTo>
                  <a:cubicBezTo>
                    <a:pt x="59" y="154"/>
                    <a:pt x="53" y="149"/>
                    <a:pt x="49" y="144"/>
                  </a:cubicBezTo>
                  <a:cubicBezTo>
                    <a:pt x="46" y="138"/>
                    <a:pt x="44" y="132"/>
                    <a:pt x="44" y="127"/>
                  </a:cubicBezTo>
                  <a:cubicBezTo>
                    <a:pt x="44" y="123"/>
                    <a:pt x="45" y="120"/>
                    <a:pt x="47" y="118"/>
                  </a:cubicBezTo>
                  <a:cubicBezTo>
                    <a:pt x="50" y="116"/>
                    <a:pt x="53" y="114"/>
                    <a:pt x="57" y="114"/>
                  </a:cubicBezTo>
                  <a:cubicBezTo>
                    <a:pt x="60" y="114"/>
                    <a:pt x="63" y="115"/>
                    <a:pt x="65" y="117"/>
                  </a:cubicBezTo>
                  <a:cubicBezTo>
                    <a:pt x="68" y="119"/>
                    <a:pt x="69" y="122"/>
                    <a:pt x="71" y="125"/>
                  </a:cubicBezTo>
                  <a:cubicBezTo>
                    <a:pt x="72" y="129"/>
                    <a:pt x="74" y="132"/>
                    <a:pt x="76" y="135"/>
                  </a:cubicBezTo>
                  <a:cubicBezTo>
                    <a:pt x="78" y="137"/>
                    <a:pt x="81" y="139"/>
                    <a:pt x="84" y="141"/>
                  </a:cubicBezTo>
                  <a:cubicBezTo>
                    <a:pt x="87" y="142"/>
                    <a:pt x="92" y="143"/>
                    <a:pt x="98" y="143"/>
                  </a:cubicBezTo>
                  <a:cubicBezTo>
                    <a:pt x="105" y="143"/>
                    <a:pt x="112" y="142"/>
                    <a:pt x="116" y="138"/>
                  </a:cubicBezTo>
                  <a:cubicBezTo>
                    <a:pt x="121" y="135"/>
                    <a:pt x="123" y="131"/>
                    <a:pt x="123" y="127"/>
                  </a:cubicBezTo>
                  <a:cubicBezTo>
                    <a:pt x="123" y="123"/>
                    <a:pt x="122" y="120"/>
                    <a:pt x="120" y="118"/>
                  </a:cubicBezTo>
                  <a:cubicBezTo>
                    <a:pt x="117" y="115"/>
                    <a:pt x="114" y="114"/>
                    <a:pt x="110" y="112"/>
                  </a:cubicBezTo>
                  <a:cubicBezTo>
                    <a:pt x="105" y="111"/>
                    <a:pt x="100" y="110"/>
                    <a:pt x="93" y="108"/>
                  </a:cubicBezTo>
                  <a:cubicBezTo>
                    <a:pt x="83" y="106"/>
                    <a:pt x="75" y="104"/>
                    <a:pt x="68" y="101"/>
                  </a:cubicBezTo>
                  <a:cubicBezTo>
                    <a:pt x="61" y="98"/>
                    <a:pt x="56" y="94"/>
                    <a:pt x="52" y="89"/>
                  </a:cubicBezTo>
                  <a:cubicBezTo>
                    <a:pt x="48" y="84"/>
                    <a:pt x="46" y="78"/>
                    <a:pt x="46" y="70"/>
                  </a:cubicBezTo>
                  <a:cubicBezTo>
                    <a:pt x="46" y="63"/>
                    <a:pt x="48" y="57"/>
                    <a:pt x="52" y="51"/>
                  </a:cubicBezTo>
                  <a:cubicBezTo>
                    <a:pt x="57" y="46"/>
                    <a:pt x="63" y="42"/>
                    <a:pt x="71" y="39"/>
                  </a:cubicBezTo>
                  <a:cubicBezTo>
                    <a:pt x="78" y="36"/>
                    <a:pt x="87" y="35"/>
                    <a:pt x="98" y="35"/>
                  </a:cubicBezTo>
                  <a:cubicBezTo>
                    <a:pt x="106" y="35"/>
                    <a:pt x="114" y="35"/>
                    <a:pt x="120" y="37"/>
                  </a:cubicBezTo>
                  <a:cubicBezTo>
                    <a:pt x="126" y="39"/>
                    <a:pt x="131" y="42"/>
                    <a:pt x="135" y="45"/>
                  </a:cubicBezTo>
                  <a:cubicBezTo>
                    <a:pt x="139" y="48"/>
                    <a:pt x="142" y="52"/>
                    <a:pt x="144" y="55"/>
                  </a:cubicBezTo>
                  <a:cubicBezTo>
                    <a:pt x="146" y="59"/>
                    <a:pt x="147" y="62"/>
                    <a:pt x="147" y="66"/>
                  </a:cubicBezTo>
                  <a:cubicBezTo>
                    <a:pt x="147" y="69"/>
                    <a:pt x="146" y="72"/>
                    <a:pt x="143" y="75"/>
                  </a:cubicBezTo>
                  <a:cubicBezTo>
                    <a:pt x="141" y="78"/>
                    <a:pt x="137" y="79"/>
                    <a:pt x="134" y="79"/>
                  </a:cubicBezTo>
                  <a:cubicBezTo>
                    <a:pt x="130" y="79"/>
                    <a:pt x="128" y="78"/>
                    <a:pt x="126" y="76"/>
                  </a:cubicBezTo>
                  <a:cubicBezTo>
                    <a:pt x="124" y="75"/>
                    <a:pt x="122" y="72"/>
                    <a:pt x="120" y="69"/>
                  </a:cubicBezTo>
                  <a:cubicBezTo>
                    <a:pt x="118" y="65"/>
                    <a:pt x="115" y="61"/>
                    <a:pt x="112" y="59"/>
                  </a:cubicBezTo>
                  <a:cubicBezTo>
                    <a:pt x="109" y="56"/>
                    <a:pt x="103" y="55"/>
                    <a:pt x="96" y="55"/>
                  </a:cubicBezTo>
                  <a:cubicBezTo>
                    <a:pt x="89" y="55"/>
                    <a:pt x="84" y="56"/>
                    <a:pt x="80" y="59"/>
                  </a:cubicBezTo>
                  <a:cubicBezTo>
                    <a:pt x="76" y="62"/>
                    <a:pt x="74" y="65"/>
                    <a:pt x="74" y="68"/>
                  </a:cubicBezTo>
                  <a:cubicBezTo>
                    <a:pt x="74" y="70"/>
                    <a:pt x="75" y="72"/>
                    <a:pt x="76" y="73"/>
                  </a:cubicBezTo>
                  <a:cubicBezTo>
                    <a:pt x="77" y="75"/>
                    <a:pt x="79" y="76"/>
                    <a:pt x="82" y="78"/>
                  </a:cubicBezTo>
                  <a:cubicBezTo>
                    <a:pt x="84" y="79"/>
                    <a:pt x="87" y="80"/>
                    <a:pt x="89" y="81"/>
                  </a:cubicBezTo>
                  <a:cubicBezTo>
                    <a:pt x="92" y="81"/>
                    <a:pt x="96" y="82"/>
                    <a:pt x="102" y="84"/>
                  </a:cubicBezTo>
                  <a:cubicBezTo>
                    <a:pt x="110" y="85"/>
                    <a:pt x="117" y="87"/>
                    <a:pt x="123" y="89"/>
                  </a:cubicBezTo>
                  <a:cubicBezTo>
                    <a:pt x="129" y="91"/>
                    <a:pt x="134" y="94"/>
                    <a:pt x="139" y="96"/>
                  </a:cubicBezTo>
                  <a:cubicBezTo>
                    <a:pt x="143" y="99"/>
                    <a:pt x="147" y="103"/>
                    <a:pt x="149" y="108"/>
                  </a:cubicBezTo>
                  <a:cubicBezTo>
                    <a:pt x="152" y="112"/>
                    <a:pt x="153" y="118"/>
                    <a:pt x="153" y="124"/>
                  </a:cubicBezTo>
                  <a:cubicBezTo>
                    <a:pt x="153" y="132"/>
                    <a:pt x="151" y="139"/>
                    <a:pt x="146" y="145"/>
                  </a:cubicBezTo>
                  <a:close/>
                </a:path>
              </a:pathLst>
            </a:custGeom>
            <a:solidFill>
              <a:srgbClr val="CCF2EA"/>
            </a:solid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sp>
          <p:nvSpPr>
            <p:cNvPr id="58" name="Freeform 44">
              <a:extLst>
                <a:ext uri="{FF2B5EF4-FFF2-40B4-BE49-F238E27FC236}">
                  <a16:creationId xmlns:a16="http://schemas.microsoft.com/office/drawing/2014/main" id="{BC12DDBC-80B7-4C77-91B9-0A81C7AB2D09}"/>
                </a:ext>
              </a:extLst>
            </p:cNvPr>
            <p:cNvSpPr>
              <a:spLocks noEditPoints="1"/>
            </p:cNvSpPr>
            <p:nvPr/>
          </p:nvSpPr>
          <p:spPr bwMode="auto">
            <a:xfrm>
              <a:off x="7294610" y="2211632"/>
              <a:ext cx="776170" cy="779214"/>
            </a:xfrm>
            <a:custGeom>
              <a:avLst/>
              <a:gdLst>
                <a:gd name="T0" fmla="*/ 192 w 193"/>
                <a:gd name="T1" fmla="*/ 81 h 194"/>
                <a:gd name="T2" fmla="*/ 191 w 193"/>
                <a:gd name="T3" fmla="*/ 77 h 194"/>
                <a:gd name="T4" fmla="*/ 188 w 193"/>
                <a:gd name="T5" fmla="*/ 75 h 194"/>
                <a:gd name="T6" fmla="*/ 162 w 193"/>
                <a:gd name="T7" fmla="*/ 71 h 194"/>
                <a:gd name="T8" fmla="*/ 157 w 193"/>
                <a:gd name="T9" fmla="*/ 54 h 194"/>
                <a:gd name="T10" fmla="*/ 151 w 193"/>
                <a:gd name="T11" fmla="*/ 34 h 194"/>
                <a:gd name="T12" fmla="*/ 104 w 193"/>
                <a:gd name="T13" fmla="*/ 0 h 194"/>
                <a:gd name="T14" fmla="*/ 61 w 193"/>
                <a:gd name="T15" fmla="*/ 0 h 194"/>
                <a:gd name="T16" fmla="*/ 0 w 193"/>
                <a:gd name="T17" fmla="*/ 61 h 194"/>
                <a:gd name="T18" fmla="*/ 0 w 193"/>
                <a:gd name="T19" fmla="*/ 133 h 194"/>
                <a:gd name="T20" fmla="*/ 61 w 193"/>
                <a:gd name="T21" fmla="*/ 194 h 194"/>
                <a:gd name="T22" fmla="*/ 131 w 193"/>
                <a:gd name="T23" fmla="*/ 194 h 194"/>
                <a:gd name="T24" fmla="*/ 192 w 193"/>
                <a:gd name="T25" fmla="*/ 133 h 194"/>
                <a:gd name="T26" fmla="*/ 193 w 193"/>
                <a:gd name="T27" fmla="*/ 83 h 194"/>
                <a:gd name="T28" fmla="*/ 192 w 193"/>
                <a:gd name="T29" fmla="*/ 81 h 194"/>
                <a:gd name="T30" fmla="*/ 62 w 193"/>
                <a:gd name="T31" fmla="*/ 50 h 194"/>
                <a:gd name="T32" fmla="*/ 96 w 193"/>
                <a:gd name="T33" fmla="*/ 50 h 194"/>
                <a:gd name="T34" fmla="*/ 108 w 193"/>
                <a:gd name="T35" fmla="*/ 62 h 194"/>
                <a:gd name="T36" fmla="*/ 96 w 193"/>
                <a:gd name="T37" fmla="*/ 73 h 194"/>
                <a:gd name="T38" fmla="*/ 62 w 193"/>
                <a:gd name="T39" fmla="*/ 73 h 194"/>
                <a:gd name="T40" fmla="*/ 50 w 193"/>
                <a:gd name="T41" fmla="*/ 62 h 194"/>
                <a:gd name="T42" fmla="*/ 62 w 193"/>
                <a:gd name="T43" fmla="*/ 50 h 194"/>
                <a:gd name="T44" fmla="*/ 131 w 193"/>
                <a:gd name="T45" fmla="*/ 143 h 194"/>
                <a:gd name="T46" fmla="*/ 62 w 193"/>
                <a:gd name="T47" fmla="*/ 143 h 194"/>
                <a:gd name="T48" fmla="*/ 50 w 193"/>
                <a:gd name="T49" fmla="*/ 132 h 194"/>
                <a:gd name="T50" fmla="*/ 62 w 193"/>
                <a:gd name="T51" fmla="*/ 120 h 194"/>
                <a:gd name="T52" fmla="*/ 131 w 193"/>
                <a:gd name="T53" fmla="*/ 120 h 194"/>
                <a:gd name="T54" fmla="*/ 142 w 193"/>
                <a:gd name="T55" fmla="*/ 132 h 194"/>
                <a:gd name="T56" fmla="*/ 131 w 193"/>
                <a:gd name="T57" fmla="*/ 143 h 1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193" h="194">
                  <a:moveTo>
                    <a:pt x="192" y="81"/>
                  </a:moveTo>
                  <a:cubicBezTo>
                    <a:pt x="191" y="77"/>
                    <a:pt x="191" y="77"/>
                    <a:pt x="191" y="77"/>
                  </a:cubicBezTo>
                  <a:cubicBezTo>
                    <a:pt x="188" y="75"/>
                    <a:pt x="188" y="75"/>
                    <a:pt x="188" y="75"/>
                  </a:cubicBezTo>
                  <a:cubicBezTo>
                    <a:pt x="184" y="72"/>
                    <a:pt x="166" y="75"/>
                    <a:pt x="162" y="71"/>
                  </a:cubicBezTo>
                  <a:cubicBezTo>
                    <a:pt x="158" y="68"/>
                    <a:pt x="158" y="62"/>
                    <a:pt x="157" y="54"/>
                  </a:cubicBezTo>
                  <a:cubicBezTo>
                    <a:pt x="155" y="39"/>
                    <a:pt x="153" y="39"/>
                    <a:pt x="151" y="34"/>
                  </a:cubicBezTo>
                  <a:cubicBezTo>
                    <a:pt x="143" y="16"/>
                    <a:pt x="120" y="2"/>
                    <a:pt x="104" y="0"/>
                  </a:cubicBezTo>
                  <a:cubicBezTo>
                    <a:pt x="61" y="0"/>
                    <a:pt x="61" y="0"/>
                    <a:pt x="61" y="0"/>
                  </a:cubicBezTo>
                  <a:cubicBezTo>
                    <a:pt x="28" y="0"/>
                    <a:pt x="0" y="28"/>
                    <a:pt x="0" y="61"/>
                  </a:cubicBezTo>
                  <a:cubicBezTo>
                    <a:pt x="0" y="133"/>
                    <a:pt x="0" y="133"/>
                    <a:pt x="0" y="133"/>
                  </a:cubicBezTo>
                  <a:cubicBezTo>
                    <a:pt x="0" y="166"/>
                    <a:pt x="28" y="194"/>
                    <a:pt x="61" y="194"/>
                  </a:cubicBezTo>
                  <a:cubicBezTo>
                    <a:pt x="131" y="194"/>
                    <a:pt x="131" y="194"/>
                    <a:pt x="131" y="194"/>
                  </a:cubicBezTo>
                  <a:cubicBezTo>
                    <a:pt x="165" y="194"/>
                    <a:pt x="192" y="166"/>
                    <a:pt x="192" y="133"/>
                  </a:cubicBezTo>
                  <a:cubicBezTo>
                    <a:pt x="193" y="83"/>
                    <a:pt x="193" y="83"/>
                    <a:pt x="193" y="83"/>
                  </a:cubicBezTo>
                  <a:lnTo>
                    <a:pt x="192" y="81"/>
                  </a:lnTo>
                  <a:close/>
                  <a:moveTo>
                    <a:pt x="62" y="50"/>
                  </a:moveTo>
                  <a:cubicBezTo>
                    <a:pt x="96" y="50"/>
                    <a:pt x="96" y="50"/>
                    <a:pt x="96" y="50"/>
                  </a:cubicBezTo>
                  <a:cubicBezTo>
                    <a:pt x="102" y="50"/>
                    <a:pt x="108" y="55"/>
                    <a:pt x="108" y="62"/>
                  </a:cubicBezTo>
                  <a:cubicBezTo>
                    <a:pt x="108" y="68"/>
                    <a:pt x="102" y="73"/>
                    <a:pt x="96" y="73"/>
                  </a:cubicBezTo>
                  <a:cubicBezTo>
                    <a:pt x="62" y="73"/>
                    <a:pt x="62" y="73"/>
                    <a:pt x="62" y="73"/>
                  </a:cubicBezTo>
                  <a:cubicBezTo>
                    <a:pt x="56" y="73"/>
                    <a:pt x="50" y="68"/>
                    <a:pt x="50" y="62"/>
                  </a:cubicBezTo>
                  <a:cubicBezTo>
                    <a:pt x="50" y="55"/>
                    <a:pt x="56" y="50"/>
                    <a:pt x="62" y="50"/>
                  </a:cubicBezTo>
                  <a:close/>
                  <a:moveTo>
                    <a:pt x="131" y="143"/>
                  </a:moveTo>
                  <a:cubicBezTo>
                    <a:pt x="62" y="143"/>
                    <a:pt x="62" y="143"/>
                    <a:pt x="62" y="143"/>
                  </a:cubicBezTo>
                  <a:cubicBezTo>
                    <a:pt x="56" y="143"/>
                    <a:pt x="50" y="138"/>
                    <a:pt x="50" y="132"/>
                  </a:cubicBezTo>
                  <a:cubicBezTo>
                    <a:pt x="50" y="125"/>
                    <a:pt x="56" y="120"/>
                    <a:pt x="62" y="120"/>
                  </a:cubicBezTo>
                  <a:cubicBezTo>
                    <a:pt x="131" y="120"/>
                    <a:pt x="131" y="120"/>
                    <a:pt x="131" y="120"/>
                  </a:cubicBezTo>
                  <a:cubicBezTo>
                    <a:pt x="137" y="120"/>
                    <a:pt x="142" y="125"/>
                    <a:pt x="142" y="132"/>
                  </a:cubicBezTo>
                  <a:cubicBezTo>
                    <a:pt x="142" y="138"/>
                    <a:pt x="137" y="143"/>
                    <a:pt x="131" y="143"/>
                  </a:cubicBezTo>
                  <a:close/>
                </a:path>
              </a:pathLst>
            </a:custGeom>
            <a:solidFill>
              <a:srgbClr val="CCF2EA"/>
            </a:solid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grpSp>
          <p:nvGrpSpPr>
            <p:cNvPr id="59" name="Group 12">
              <a:extLst>
                <a:ext uri="{FF2B5EF4-FFF2-40B4-BE49-F238E27FC236}">
                  <a16:creationId xmlns:a16="http://schemas.microsoft.com/office/drawing/2014/main" id="{0DC8B80D-6FFE-4AFE-98E2-BA5C319D0A8D}"/>
                </a:ext>
              </a:extLst>
            </p:cNvPr>
            <p:cNvGrpSpPr/>
            <p:nvPr/>
          </p:nvGrpSpPr>
          <p:grpSpPr>
            <a:xfrm>
              <a:off x="8396467" y="668424"/>
              <a:ext cx="937492" cy="931403"/>
              <a:chOff x="2189163" y="538163"/>
              <a:chExt cx="977900" cy="971549"/>
            </a:xfrm>
            <a:solidFill>
              <a:srgbClr val="CCF2EA"/>
            </a:solidFill>
          </p:grpSpPr>
          <p:sp>
            <p:nvSpPr>
              <p:cNvPr id="64" name="Freeform 50">
                <a:extLst>
                  <a:ext uri="{FF2B5EF4-FFF2-40B4-BE49-F238E27FC236}">
                    <a16:creationId xmlns:a16="http://schemas.microsoft.com/office/drawing/2014/main" id="{2CC5B61F-DC0A-4C2B-97D8-148EA5E3BFA2}"/>
                  </a:ext>
                </a:extLst>
              </p:cNvPr>
              <p:cNvSpPr/>
              <p:nvPr/>
            </p:nvSpPr>
            <p:spPr bwMode="auto">
              <a:xfrm>
                <a:off x="2189163" y="538163"/>
                <a:ext cx="733425" cy="677862"/>
              </a:xfrm>
              <a:custGeom>
                <a:avLst/>
                <a:gdLst>
                  <a:gd name="T0" fmla="*/ 75 w 175"/>
                  <a:gd name="T1" fmla="*/ 162 h 162"/>
                  <a:gd name="T2" fmla="*/ 87 w 175"/>
                  <a:gd name="T3" fmla="*/ 152 h 162"/>
                  <a:gd name="T4" fmla="*/ 76 w 175"/>
                  <a:gd name="T5" fmla="*/ 142 h 162"/>
                  <a:gd name="T6" fmla="*/ 69 w 175"/>
                  <a:gd name="T7" fmla="*/ 142 h 162"/>
                  <a:gd name="T8" fmla="*/ 37 w 175"/>
                  <a:gd name="T9" fmla="*/ 109 h 162"/>
                  <a:gd name="T10" fmla="*/ 70 w 175"/>
                  <a:gd name="T11" fmla="*/ 78 h 162"/>
                  <a:gd name="T12" fmla="*/ 114 w 175"/>
                  <a:gd name="T13" fmla="*/ 78 h 162"/>
                  <a:gd name="T14" fmla="*/ 146 w 175"/>
                  <a:gd name="T15" fmla="*/ 110 h 162"/>
                  <a:gd name="T16" fmla="*/ 146 w 175"/>
                  <a:gd name="T17" fmla="*/ 151 h 162"/>
                  <a:gd name="T18" fmla="*/ 158 w 175"/>
                  <a:gd name="T19" fmla="*/ 162 h 162"/>
                  <a:gd name="T20" fmla="*/ 163 w 175"/>
                  <a:gd name="T21" fmla="*/ 162 h 162"/>
                  <a:gd name="T22" fmla="*/ 175 w 175"/>
                  <a:gd name="T23" fmla="*/ 151 h 162"/>
                  <a:gd name="T24" fmla="*/ 175 w 175"/>
                  <a:gd name="T25" fmla="*/ 15 h 162"/>
                  <a:gd name="T26" fmla="*/ 117 w 175"/>
                  <a:gd name="T27" fmla="*/ 0 h 162"/>
                  <a:gd name="T28" fmla="*/ 0 w 175"/>
                  <a:gd name="T29" fmla="*/ 116 h 162"/>
                  <a:gd name="T30" fmla="*/ 10 w 175"/>
                  <a:gd name="T31" fmla="*/ 162 h 162"/>
                  <a:gd name="T32" fmla="*/ 75 w 175"/>
                  <a:gd name="T33" fmla="*/ 162 h 1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75" h="162">
                    <a:moveTo>
                      <a:pt x="75" y="162"/>
                    </a:moveTo>
                    <a:cubicBezTo>
                      <a:pt x="82" y="162"/>
                      <a:pt x="87" y="158"/>
                      <a:pt x="87" y="152"/>
                    </a:cubicBezTo>
                    <a:cubicBezTo>
                      <a:pt x="87" y="147"/>
                      <a:pt x="82" y="143"/>
                      <a:pt x="76" y="142"/>
                    </a:cubicBezTo>
                    <a:cubicBezTo>
                      <a:pt x="69" y="142"/>
                      <a:pt x="69" y="142"/>
                      <a:pt x="69" y="142"/>
                    </a:cubicBezTo>
                    <a:cubicBezTo>
                      <a:pt x="52" y="141"/>
                      <a:pt x="37" y="126"/>
                      <a:pt x="37" y="109"/>
                    </a:cubicBezTo>
                    <a:cubicBezTo>
                      <a:pt x="37" y="92"/>
                      <a:pt x="52" y="78"/>
                      <a:pt x="70" y="78"/>
                    </a:cubicBezTo>
                    <a:cubicBezTo>
                      <a:pt x="114" y="78"/>
                      <a:pt x="114" y="78"/>
                      <a:pt x="114" y="78"/>
                    </a:cubicBezTo>
                    <a:cubicBezTo>
                      <a:pt x="132" y="78"/>
                      <a:pt x="146" y="92"/>
                      <a:pt x="146" y="110"/>
                    </a:cubicBezTo>
                    <a:cubicBezTo>
                      <a:pt x="146" y="151"/>
                      <a:pt x="146" y="151"/>
                      <a:pt x="146" y="151"/>
                    </a:cubicBezTo>
                    <a:cubicBezTo>
                      <a:pt x="146" y="157"/>
                      <a:pt x="152" y="162"/>
                      <a:pt x="158" y="162"/>
                    </a:cubicBezTo>
                    <a:cubicBezTo>
                      <a:pt x="163" y="162"/>
                      <a:pt x="163" y="162"/>
                      <a:pt x="163" y="162"/>
                    </a:cubicBezTo>
                    <a:cubicBezTo>
                      <a:pt x="169" y="162"/>
                      <a:pt x="175" y="157"/>
                      <a:pt x="175" y="151"/>
                    </a:cubicBezTo>
                    <a:cubicBezTo>
                      <a:pt x="175" y="15"/>
                      <a:pt x="175" y="15"/>
                      <a:pt x="175" y="15"/>
                    </a:cubicBezTo>
                    <a:cubicBezTo>
                      <a:pt x="158" y="5"/>
                      <a:pt x="138" y="0"/>
                      <a:pt x="117" y="0"/>
                    </a:cubicBezTo>
                    <a:cubicBezTo>
                      <a:pt x="52" y="0"/>
                      <a:pt x="0" y="52"/>
                      <a:pt x="0" y="116"/>
                    </a:cubicBezTo>
                    <a:cubicBezTo>
                      <a:pt x="0" y="132"/>
                      <a:pt x="4" y="148"/>
                      <a:pt x="10" y="162"/>
                    </a:cubicBezTo>
                    <a:lnTo>
                      <a:pt x="75" y="162"/>
                    </a:lnTo>
                    <a:close/>
                  </a:path>
                </a:pathLst>
              </a:custGeom>
              <a:grp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sp>
            <p:nvSpPr>
              <p:cNvPr id="65" name="Freeform 51">
                <a:extLst>
                  <a:ext uri="{FF2B5EF4-FFF2-40B4-BE49-F238E27FC236}">
                    <a16:creationId xmlns:a16="http://schemas.microsoft.com/office/drawing/2014/main" id="{592EBA0A-B163-42CF-BD76-CE8426B66786}"/>
                  </a:ext>
                </a:extLst>
              </p:cNvPr>
              <p:cNvSpPr/>
              <p:nvPr/>
            </p:nvSpPr>
            <p:spPr bwMode="auto">
              <a:xfrm>
                <a:off x="2281238" y="666750"/>
                <a:ext cx="885825" cy="842962"/>
              </a:xfrm>
              <a:custGeom>
                <a:avLst/>
                <a:gdLst>
                  <a:gd name="T0" fmla="*/ 174 w 211"/>
                  <a:gd name="T1" fmla="*/ 0 h 201"/>
                  <a:gd name="T2" fmla="*/ 174 w 211"/>
                  <a:gd name="T3" fmla="*/ 120 h 201"/>
                  <a:gd name="T4" fmla="*/ 141 w 211"/>
                  <a:gd name="T5" fmla="*/ 152 h 201"/>
                  <a:gd name="T6" fmla="*/ 136 w 211"/>
                  <a:gd name="T7" fmla="*/ 152 h 201"/>
                  <a:gd name="T8" fmla="*/ 103 w 211"/>
                  <a:gd name="T9" fmla="*/ 120 h 201"/>
                  <a:gd name="T10" fmla="*/ 103 w 211"/>
                  <a:gd name="T11" fmla="*/ 79 h 201"/>
                  <a:gd name="T12" fmla="*/ 92 w 211"/>
                  <a:gd name="T13" fmla="*/ 67 h 201"/>
                  <a:gd name="T14" fmla="*/ 48 w 211"/>
                  <a:gd name="T15" fmla="*/ 67 h 201"/>
                  <a:gd name="T16" fmla="*/ 36 w 211"/>
                  <a:gd name="T17" fmla="*/ 78 h 201"/>
                  <a:gd name="T18" fmla="*/ 48 w 211"/>
                  <a:gd name="T19" fmla="*/ 90 h 201"/>
                  <a:gd name="T20" fmla="*/ 55 w 211"/>
                  <a:gd name="T21" fmla="*/ 90 h 201"/>
                  <a:gd name="T22" fmla="*/ 86 w 211"/>
                  <a:gd name="T23" fmla="*/ 122 h 201"/>
                  <a:gd name="T24" fmla="*/ 53 w 211"/>
                  <a:gd name="T25" fmla="*/ 152 h 201"/>
                  <a:gd name="T26" fmla="*/ 0 w 211"/>
                  <a:gd name="T27" fmla="*/ 152 h 201"/>
                  <a:gd name="T28" fmla="*/ 95 w 211"/>
                  <a:gd name="T29" fmla="*/ 201 h 201"/>
                  <a:gd name="T30" fmla="*/ 211 w 211"/>
                  <a:gd name="T31" fmla="*/ 85 h 201"/>
                  <a:gd name="T32" fmla="*/ 174 w 211"/>
                  <a:gd name="T33" fmla="*/ 0 h 2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211" h="201">
                    <a:moveTo>
                      <a:pt x="174" y="0"/>
                    </a:moveTo>
                    <a:cubicBezTo>
                      <a:pt x="174" y="120"/>
                      <a:pt x="174" y="120"/>
                      <a:pt x="174" y="120"/>
                    </a:cubicBezTo>
                    <a:cubicBezTo>
                      <a:pt x="174" y="138"/>
                      <a:pt x="159" y="152"/>
                      <a:pt x="141" y="152"/>
                    </a:cubicBezTo>
                    <a:cubicBezTo>
                      <a:pt x="136" y="152"/>
                      <a:pt x="136" y="152"/>
                      <a:pt x="136" y="152"/>
                    </a:cubicBezTo>
                    <a:cubicBezTo>
                      <a:pt x="118" y="152"/>
                      <a:pt x="103" y="138"/>
                      <a:pt x="103" y="120"/>
                    </a:cubicBezTo>
                    <a:cubicBezTo>
                      <a:pt x="103" y="79"/>
                      <a:pt x="103" y="79"/>
                      <a:pt x="103" y="79"/>
                    </a:cubicBezTo>
                    <a:cubicBezTo>
                      <a:pt x="103" y="73"/>
                      <a:pt x="98" y="67"/>
                      <a:pt x="92" y="67"/>
                    </a:cubicBezTo>
                    <a:cubicBezTo>
                      <a:pt x="48" y="67"/>
                      <a:pt x="48" y="67"/>
                      <a:pt x="48" y="67"/>
                    </a:cubicBezTo>
                    <a:cubicBezTo>
                      <a:pt x="42" y="67"/>
                      <a:pt x="36" y="72"/>
                      <a:pt x="36" y="78"/>
                    </a:cubicBezTo>
                    <a:cubicBezTo>
                      <a:pt x="36" y="84"/>
                      <a:pt x="42" y="90"/>
                      <a:pt x="48" y="90"/>
                    </a:cubicBezTo>
                    <a:cubicBezTo>
                      <a:pt x="55" y="90"/>
                      <a:pt x="55" y="90"/>
                      <a:pt x="55" y="90"/>
                    </a:cubicBezTo>
                    <a:cubicBezTo>
                      <a:pt x="73" y="91"/>
                      <a:pt x="87" y="106"/>
                      <a:pt x="86" y="122"/>
                    </a:cubicBezTo>
                    <a:cubicBezTo>
                      <a:pt x="86" y="139"/>
                      <a:pt x="71" y="152"/>
                      <a:pt x="53" y="152"/>
                    </a:cubicBezTo>
                    <a:cubicBezTo>
                      <a:pt x="0" y="152"/>
                      <a:pt x="0" y="152"/>
                      <a:pt x="0" y="152"/>
                    </a:cubicBezTo>
                    <a:cubicBezTo>
                      <a:pt x="21" y="182"/>
                      <a:pt x="55" y="201"/>
                      <a:pt x="95" y="201"/>
                    </a:cubicBezTo>
                    <a:cubicBezTo>
                      <a:pt x="159" y="201"/>
                      <a:pt x="211" y="149"/>
                      <a:pt x="211" y="85"/>
                    </a:cubicBezTo>
                    <a:cubicBezTo>
                      <a:pt x="211" y="51"/>
                      <a:pt x="197" y="21"/>
                      <a:pt x="174" y="0"/>
                    </a:cubicBezTo>
                    <a:close/>
                  </a:path>
                </a:pathLst>
              </a:custGeom>
              <a:grp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grpSp>
        <p:grpSp>
          <p:nvGrpSpPr>
            <p:cNvPr id="60" name="Group 13">
              <a:extLst>
                <a:ext uri="{FF2B5EF4-FFF2-40B4-BE49-F238E27FC236}">
                  <a16:creationId xmlns:a16="http://schemas.microsoft.com/office/drawing/2014/main" id="{7E00ABFE-0C5E-4DD0-B300-D856B2B05B78}"/>
                </a:ext>
              </a:extLst>
            </p:cNvPr>
            <p:cNvGrpSpPr/>
            <p:nvPr/>
          </p:nvGrpSpPr>
          <p:grpSpPr>
            <a:xfrm>
              <a:off x="7684216" y="4511744"/>
              <a:ext cx="600555" cy="562067"/>
              <a:chOff x="7904163" y="-96838"/>
              <a:chExt cx="1436687" cy="1344613"/>
            </a:xfrm>
            <a:solidFill>
              <a:srgbClr val="CCF2EA"/>
            </a:solidFill>
          </p:grpSpPr>
          <p:sp>
            <p:nvSpPr>
              <p:cNvPr id="62" name="Freeform 31">
                <a:extLst>
                  <a:ext uri="{FF2B5EF4-FFF2-40B4-BE49-F238E27FC236}">
                    <a16:creationId xmlns:a16="http://schemas.microsoft.com/office/drawing/2014/main" id="{77568EAC-9034-4F9E-83CA-B4B8CEB6C886}"/>
                  </a:ext>
                </a:extLst>
              </p:cNvPr>
              <p:cNvSpPr/>
              <p:nvPr/>
            </p:nvSpPr>
            <p:spPr bwMode="auto">
              <a:xfrm>
                <a:off x="8097838" y="1054100"/>
                <a:ext cx="1050925" cy="193675"/>
              </a:xfrm>
              <a:custGeom>
                <a:avLst/>
                <a:gdLst>
                  <a:gd name="T0" fmla="*/ 273 w 278"/>
                  <a:gd name="T1" fmla="*/ 0 h 51"/>
                  <a:gd name="T2" fmla="*/ 5 w 278"/>
                  <a:gd name="T3" fmla="*/ 0 h 51"/>
                  <a:gd name="T4" fmla="*/ 0 w 278"/>
                  <a:gd name="T5" fmla="*/ 5 h 51"/>
                  <a:gd name="T6" fmla="*/ 0 w 278"/>
                  <a:gd name="T7" fmla="*/ 46 h 51"/>
                  <a:gd name="T8" fmla="*/ 5 w 278"/>
                  <a:gd name="T9" fmla="*/ 51 h 51"/>
                  <a:gd name="T10" fmla="*/ 273 w 278"/>
                  <a:gd name="T11" fmla="*/ 51 h 51"/>
                  <a:gd name="T12" fmla="*/ 278 w 278"/>
                  <a:gd name="T13" fmla="*/ 46 h 51"/>
                  <a:gd name="T14" fmla="*/ 278 w 278"/>
                  <a:gd name="T15" fmla="*/ 5 h 51"/>
                  <a:gd name="T16" fmla="*/ 273 w 278"/>
                  <a:gd name="T17" fmla="*/ 0 h 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78" h="51">
                    <a:moveTo>
                      <a:pt x="273" y="0"/>
                    </a:moveTo>
                    <a:cubicBezTo>
                      <a:pt x="5" y="0"/>
                      <a:pt x="5" y="0"/>
                      <a:pt x="5" y="0"/>
                    </a:cubicBezTo>
                    <a:cubicBezTo>
                      <a:pt x="2" y="0"/>
                      <a:pt x="0" y="2"/>
                      <a:pt x="0" y="5"/>
                    </a:cubicBezTo>
                    <a:cubicBezTo>
                      <a:pt x="0" y="46"/>
                      <a:pt x="0" y="46"/>
                      <a:pt x="0" y="46"/>
                    </a:cubicBezTo>
                    <a:cubicBezTo>
                      <a:pt x="0" y="48"/>
                      <a:pt x="2" y="51"/>
                      <a:pt x="5" y="51"/>
                    </a:cubicBezTo>
                    <a:cubicBezTo>
                      <a:pt x="273" y="51"/>
                      <a:pt x="273" y="51"/>
                      <a:pt x="273" y="51"/>
                    </a:cubicBezTo>
                    <a:cubicBezTo>
                      <a:pt x="276" y="51"/>
                      <a:pt x="278" y="48"/>
                      <a:pt x="278" y="46"/>
                    </a:cubicBezTo>
                    <a:cubicBezTo>
                      <a:pt x="278" y="5"/>
                      <a:pt x="278" y="5"/>
                      <a:pt x="278" y="5"/>
                    </a:cubicBezTo>
                    <a:cubicBezTo>
                      <a:pt x="278" y="2"/>
                      <a:pt x="276" y="0"/>
                      <a:pt x="273" y="0"/>
                    </a:cubicBezTo>
                    <a:close/>
                  </a:path>
                </a:pathLst>
              </a:custGeom>
              <a:grp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sp>
            <p:nvSpPr>
              <p:cNvPr id="63" name="Freeform 32">
                <a:extLst>
                  <a:ext uri="{FF2B5EF4-FFF2-40B4-BE49-F238E27FC236}">
                    <a16:creationId xmlns:a16="http://schemas.microsoft.com/office/drawing/2014/main" id="{9415A478-4733-4D8B-B639-2496E3441737}"/>
                  </a:ext>
                </a:extLst>
              </p:cNvPr>
              <p:cNvSpPr/>
              <p:nvPr/>
            </p:nvSpPr>
            <p:spPr bwMode="auto">
              <a:xfrm>
                <a:off x="7904163" y="-96838"/>
                <a:ext cx="1436687" cy="1055688"/>
              </a:xfrm>
              <a:custGeom>
                <a:avLst/>
                <a:gdLst>
                  <a:gd name="T0" fmla="*/ 380 w 380"/>
                  <a:gd name="T1" fmla="*/ 38 h 279"/>
                  <a:gd name="T2" fmla="*/ 342 w 380"/>
                  <a:gd name="T3" fmla="*/ 0 h 279"/>
                  <a:gd name="T4" fmla="*/ 304 w 380"/>
                  <a:gd name="T5" fmla="*/ 38 h 279"/>
                  <a:gd name="T6" fmla="*/ 320 w 380"/>
                  <a:gd name="T7" fmla="*/ 69 h 279"/>
                  <a:gd name="T8" fmla="*/ 253 w 380"/>
                  <a:gd name="T9" fmla="*/ 203 h 279"/>
                  <a:gd name="T10" fmla="*/ 209 w 380"/>
                  <a:gd name="T11" fmla="*/ 71 h 279"/>
                  <a:gd name="T12" fmla="*/ 228 w 380"/>
                  <a:gd name="T13" fmla="*/ 38 h 279"/>
                  <a:gd name="T14" fmla="*/ 190 w 380"/>
                  <a:gd name="T15" fmla="*/ 0 h 279"/>
                  <a:gd name="T16" fmla="*/ 152 w 380"/>
                  <a:gd name="T17" fmla="*/ 38 h 279"/>
                  <a:gd name="T18" fmla="*/ 171 w 380"/>
                  <a:gd name="T19" fmla="*/ 71 h 279"/>
                  <a:gd name="T20" fmla="*/ 127 w 380"/>
                  <a:gd name="T21" fmla="*/ 203 h 279"/>
                  <a:gd name="T22" fmla="*/ 60 w 380"/>
                  <a:gd name="T23" fmla="*/ 69 h 279"/>
                  <a:gd name="T24" fmla="*/ 76 w 380"/>
                  <a:gd name="T25" fmla="*/ 38 h 279"/>
                  <a:gd name="T26" fmla="*/ 38 w 380"/>
                  <a:gd name="T27" fmla="*/ 0 h 279"/>
                  <a:gd name="T28" fmla="*/ 0 w 380"/>
                  <a:gd name="T29" fmla="*/ 38 h 279"/>
                  <a:gd name="T30" fmla="*/ 28 w 380"/>
                  <a:gd name="T31" fmla="*/ 74 h 279"/>
                  <a:gd name="T32" fmla="*/ 51 w 380"/>
                  <a:gd name="T33" fmla="*/ 279 h 279"/>
                  <a:gd name="T34" fmla="*/ 329 w 380"/>
                  <a:gd name="T35" fmla="*/ 279 h 279"/>
                  <a:gd name="T36" fmla="*/ 352 w 380"/>
                  <a:gd name="T37" fmla="*/ 74 h 279"/>
                  <a:gd name="T38" fmla="*/ 380 w 380"/>
                  <a:gd name="T39" fmla="*/ 38 h 2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380" h="279">
                    <a:moveTo>
                      <a:pt x="380" y="38"/>
                    </a:moveTo>
                    <a:cubicBezTo>
                      <a:pt x="380" y="17"/>
                      <a:pt x="363" y="0"/>
                      <a:pt x="342" y="0"/>
                    </a:cubicBezTo>
                    <a:cubicBezTo>
                      <a:pt x="321" y="0"/>
                      <a:pt x="304" y="17"/>
                      <a:pt x="304" y="38"/>
                    </a:cubicBezTo>
                    <a:cubicBezTo>
                      <a:pt x="304" y="51"/>
                      <a:pt x="310" y="62"/>
                      <a:pt x="320" y="69"/>
                    </a:cubicBezTo>
                    <a:cubicBezTo>
                      <a:pt x="253" y="203"/>
                      <a:pt x="253" y="203"/>
                      <a:pt x="253" y="203"/>
                    </a:cubicBezTo>
                    <a:cubicBezTo>
                      <a:pt x="209" y="71"/>
                      <a:pt x="209" y="71"/>
                      <a:pt x="209" y="71"/>
                    </a:cubicBezTo>
                    <a:cubicBezTo>
                      <a:pt x="220" y="64"/>
                      <a:pt x="228" y="52"/>
                      <a:pt x="228" y="38"/>
                    </a:cubicBezTo>
                    <a:cubicBezTo>
                      <a:pt x="228" y="17"/>
                      <a:pt x="211" y="0"/>
                      <a:pt x="190" y="0"/>
                    </a:cubicBezTo>
                    <a:cubicBezTo>
                      <a:pt x="169" y="0"/>
                      <a:pt x="152" y="17"/>
                      <a:pt x="152" y="38"/>
                    </a:cubicBezTo>
                    <a:cubicBezTo>
                      <a:pt x="152" y="52"/>
                      <a:pt x="160" y="64"/>
                      <a:pt x="171" y="71"/>
                    </a:cubicBezTo>
                    <a:cubicBezTo>
                      <a:pt x="127" y="203"/>
                      <a:pt x="127" y="203"/>
                      <a:pt x="127" y="203"/>
                    </a:cubicBezTo>
                    <a:cubicBezTo>
                      <a:pt x="60" y="69"/>
                      <a:pt x="60" y="69"/>
                      <a:pt x="60" y="69"/>
                    </a:cubicBezTo>
                    <a:cubicBezTo>
                      <a:pt x="70" y="62"/>
                      <a:pt x="76" y="51"/>
                      <a:pt x="76" y="38"/>
                    </a:cubicBezTo>
                    <a:cubicBezTo>
                      <a:pt x="76" y="17"/>
                      <a:pt x="59" y="0"/>
                      <a:pt x="38" y="0"/>
                    </a:cubicBezTo>
                    <a:cubicBezTo>
                      <a:pt x="17" y="0"/>
                      <a:pt x="0" y="17"/>
                      <a:pt x="0" y="38"/>
                    </a:cubicBezTo>
                    <a:cubicBezTo>
                      <a:pt x="0" y="55"/>
                      <a:pt x="12" y="70"/>
                      <a:pt x="28" y="74"/>
                    </a:cubicBezTo>
                    <a:cubicBezTo>
                      <a:pt x="51" y="279"/>
                      <a:pt x="51" y="279"/>
                      <a:pt x="51" y="279"/>
                    </a:cubicBezTo>
                    <a:cubicBezTo>
                      <a:pt x="329" y="279"/>
                      <a:pt x="329" y="279"/>
                      <a:pt x="329" y="279"/>
                    </a:cubicBezTo>
                    <a:cubicBezTo>
                      <a:pt x="352" y="74"/>
                      <a:pt x="352" y="74"/>
                      <a:pt x="352" y="74"/>
                    </a:cubicBezTo>
                    <a:cubicBezTo>
                      <a:pt x="368" y="70"/>
                      <a:pt x="380" y="55"/>
                      <a:pt x="380" y="38"/>
                    </a:cubicBezTo>
                    <a:close/>
                  </a:path>
                </a:pathLst>
              </a:custGeom>
              <a:grp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grpSp>
        <p:sp>
          <p:nvSpPr>
            <p:cNvPr id="61" name="Freeform 36">
              <a:extLst>
                <a:ext uri="{FF2B5EF4-FFF2-40B4-BE49-F238E27FC236}">
                  <a16:creationId xmlns:a16="http://schemas.microsoft.com/office/drawing/2014/main" id="{494D5036-7D32-44B3-B2E9-20D070918165}"/>
                </a:ext>
              </a:extLst>
            </p:cNvPr>
            <p:cNvSpPr/>
            <p:nvPr/>
          </p:nvSpPr>
          <p:spPr bwMode="auto">
            <a:xfrm>
              <a:off x="9389896" y="1811869"/>
              <a:ext cx="737351" cy="672183"/>
            </a:xfrm>
            <a:custGeom>
              <a:avLst/>
              <a:gdLst>
                <a:gd name="T0" fmla="*/ 189 w 255"/>
                <a:gd name="T1" fmla="*/ 10 h 233"/>
                <a:gd name="T2" fmla="*/ 104 w 255"/>
                <a:gd name="T3" fmla="*/ 16 h 233"/>
                <a:gd name="T4" fmla="*/ 18 w 255"/>
                <a:gd name="T5" fmla="*/ 30 h 233"/>
                <a:gd name="T6" fmla="*/ 6 w 255"/>
                <a:gd name="T7" fmla="*/ 30 h 233"/>
                <a:gd name="T8" fmla="*/ 3 w 255"/>
                <a:gd name="T9" fmla="*/ 46 h 233"/>
                <a:gd name="T10" fmla="*/ 115 w 255"/>
                <a:gd name="T11" fmla="*/ 228 h 233"/>
                <a:gd name="T12" fmla="*/ 124 w 255"/>
                <a:gd name="T13" fmla="*/ 233 h 233"/>
                <a:gd name="T14" fmla="*/ 130 w 255"/>
                <a:gd name="T15" fmla="*/ 231 h 233"/>
                <a:gd name="T16" fmla="*/ 134 w 255"/>
                <a:gd name="T17" fmla="*/ 216 h 233"/>
                <a:gd name="T18" fmla="*/ 84 w 255"/>
                <a:gd name="T19" fmla="*/ 135 h 233"/>
                <a:gd name="T20" fmla="*/ 170 w 255"/>
                <a:gd name="T21" fmla="*/ 121 h 233"/>
                <a:gd name="T22" fmla="*/ 255 w 255"/>
                <a:gd name="T23" fmla="*/ 115 h 233"/>
                <a:gd name="T24" fmla="*/ 189 w 255"/>
                <a:gd name="T25" fmla="*/ 10 h 2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55" h="233">
                  <a:moveTo>
                    <a:pt x="189" y="10"/>
                  </a:moveTo>
                  <a:cubicBezTo>
                    <a:pt x="189" y="10"/>
                    <a:pt x="146" y="31"/>
                    <a:pt x="104" y="16"/>
                  </a:cubicBezTo>
                  <a:cubicBezTo>
                    <a:pt x="58" y="0"/>
                    <a:pt x="37" y="6"/>
                    <a:pt x="18" y="30"/>
                  </a:cubicBezTo>
                  <a:cubicBezTo>
                    <a:pt x="14" y="28"/>
                    <a:pt x="10" y="28"/>
                    <a:pt x="6" y="30"/>
                  </a:cubicBezTo>
                  <a:cubicBezTo>
                    <a:pt x="1" y="33"/>
                    <a:pt x="0" y="40"/>
                    <a:pt x="3" y="46"/>
                  </a:cubicBezTo>
                  <a:cubicBezTo>
                    <a:pt x="115" y="228"/>
                    <a:pt x="115" y="228"/>
                    <a:pt x="115" y="228"/>
                  </a:cubicBezTo>
                  <a:cubicBezTo>
                    <a:pt x="117" y="231"/>
                    <a:pt x="121" y="233"/>
                    <a:pt x="124" y="233"/>
                  </a:cubicBezTo>
                  <a:cubicBezTo>
                    <a:pt x="126" y="233"/>
                    <a:pt x="128" y="232"/>
                    <a:pt x="130" y="231"/>
                  </a:cubicBezTo>
                  <a:cubicBezTo>
                    <a:pt x="135" y="228"/>
                    <a:pt x="137" y="221"/>
                    <a:pt x="134" y="216"/>
                  </a:cubicBezTo>
                  <a:cubicBezTo>
                    <a:pt x="84" y="135"/>
                    <a:pt x="84" y="135"/>
                    <a:pt x="84" y="135"/>
                  </a:cubicBezTo>
                  <a:cubicBezTo>
                    <a:pt x="104" y="111"/>
                    <a:pt x="124" y="105"/>
                    <a:pt x="170" y="121"/>
                  </a:cubicBezTo>
                  <a:cubicBezTo>
                    <a:pt x="213" y="135"/>
                    <a:pt x="255" y="115"/>
                    <a:pt x="255" y="115"/>
                  </a:cubicBezTo>
                  <a:lnTo>
                    <a:pt x="189" y="10"/>
                  </a:lnTo>
                  <a:close/>
                </a:path>
              </a:pathLst>
            </a:custGeom>
            <a:solidFill>
              <a:srgbClr val="CCF2EA"/>
            </a:solid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grpSp>
      <p:sp>
        <p:nvSpPr>
          <p:cNvPr id="19" name="Text Box 6">
            <a:extLst>
              <a:ext uri="{FF2B5EF4-FFF2-40B4-BE49-F238E27FC236}">
                <a16:creationId xmlns:a16="http://schemas.microsoft.com/office/drawing/2014/main" id="{436078E0-D957-4800-A9AE-5B77F6C6CF7C}"/>
              </a:ext>
            </a:extLst>
          </p:cNvPr>
          <p:cNvSpPr txBox="1">
            <a:spLocks noChangeArrowheads="1"/>
          </p:cNvSpPr>
          <p:nvPr/>
        </p:nvSpPr>
        <p:spPr bwMode="auto">
          <a:xfrm>
            <a:off x="521933" y="1828385"/>
            <a:ext cx="7201116" cy="45823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eaLnBrk="0" hangingPunct="0">
              <a:tabLst>
                <a:tab pos="33338" algn="l"/>
                <a:tab pos="100013" algn="l"/>
              </a:tabLst>
              <a:defRPr sz="3600">
                <a:solidFill>
                  <a:schemeClr val="tx1"/>
                </a:solidFill>
                <a:latin typeface="Times New Roman" panose="02020603050405020304" pitchFamily="18" charset="0"/>
                <a:ea typeface="楷体_GB2312" pitchFamily="49" charset="-122"/>
              </a:defRPr>
            </a:lvl1pPr>
            <a:lvl2pPr marL="742950" indent="-285750" eaLnBrk="0" hangingPunct="0">
              <a:tabLst>
                <a:tab pos="33338" algn="l"/>
                <a:tab pos="100013" algn="l"/>
              </a:tabLst>
              <a:defRPr sz="3600">
                <a:solidFill>
                  <a:schemeClr val="tx1"/>
                </a:solidFill>
                <a:latin typeface="Times New Roman" panose="02020603050405020304" pitchFamily="18" charset="0"/>
                <a:ea typeface="楷体_GB2312" pitchFamily="49" charset="-122"/>
              </a:defRPr>
            </a:lvl2pPr>
            <a:lvl3pPr marL="1143000" indent="-228600" eaLnBrk="0" hangingPunct="0">
              <a:tabLst>
                <a:tab pos="33338" algn="l"/>
                <a:tab pos="100013" algn="l"/>
              </a:tabLst>
              <a:defRPr sz="3600">
                <a:solidFill>
                  <a:schemeClr val="tx1"/>
                </a:solidFill>
                <a:latin typeface="Times New Roman" panose="02020603050405020304" pitchFamily="18" charset="0"/>
                <a:ea typeface="楷体_GB2312" pitchFamily="49" charset="-122"/>
              </a:defRPr>
            </a:lvl3pPr>
            <a:lvl4pPr marL="1600200" indent="-228600" eaLnBrk="0" hangingPunct="0">
              <a:tabLst>
                <a:tab pos="33338" algn="l"/>
                <a:tab pos="100013" algn="l"/>
              </a:tabLst>
              <a:defRPr sz="3600">
                <a:solidFill>
                  <a:schemeClr val="tx1"/>
                </a:solidFill>
                <a:latin typeface="Times New Roman" panose="02020603050405020304" pitchFamily="18" charset="0"/>
                <a:ea typeface="楷体_GB2312" pitchFamily="49" charset="-122"/>
              </a:defRPr>
            </a:lvl4pPr>
            <a:lvl5pPr marL="2057400" indent="-228600" eaLnBrk="0" hangingPunct="0">
              <a:tabLst>
                <a:tab pos="33338" algn="l"/>
                <a:tab pos="100013" algn="l"/>
              </a:tabLst>
              <a:defRPr sz="3600">
                <a:solidFill>
                  <a:schemeClr val="tx1"/>
                </a:solidFill>
                <a:latin typeface="Times New Roman" panose="02020603050405020304" pitchFamily="18" charset="0"/>
                <a:ea typeface="楷体_GB2312" pitchFamily="49" charset="-122"/>
              </a:defRPr>
            </a:lvl5pPr>
            <a:lvl6pPr marL="2514600" indent="-228600" eaLnBrk="0" fontAlgn="base" hangingPunct="0">
              <a:spcBef>
                <a:spcPct val="0"/>
              </a:spcBef>
              <a:spcAft>
                <a:spcPct val="0"/>
              </a:spcAft>
              <a:buFont typeface="Arial" panose="020B0604020202020204" pitchFamily="34" charset="0"/>
              <a:tabLst>
                <a:tab pos="33338" algn="l"/>
                <a:tab pos="100013" algn="l"/>
              </a:tabLst>
              <a:defRPr sz="3600">
                <a:solidFill>
                  <a:schemeClr val="tx1"/>
                </a:solidFill>
                <a:latin typeface="Times New Roman" panose="02020603050405020304" pitchFamily="18" charset="0"/>
                <a:ea typeface="楷体_GB2312" pitchFamily="49" charset="-122"/>
              </a:defRPr>
            </a:lvl6pPr>
            <a:lvl7pPr marL="2971800" indent="-228600" eaLnBrk="0" fontAlgn="base" hangingPunct="0">
              <a:spcBef>
                <a:spcPct val="0"/>
              </a:spcBef>
              <a:spcAft>
                <a:spcPct val="0"/>
              </a:spcAft>
              <a:buFont typeface="Arial" panose="020B0604020202020204" pitchFamily="34" charset="0"/>
              <a:tabLst>
                <a:tab pos="33338" algn="l"/>
                <a:tab pos="100013" algn="l"/>
              </a:tabLst>
              <a:defRPr sz="3600">
                <a:solidFill>
                  <a:schemeClr val="tx1"/>
                </a:solidFill>
                <a:latin typeface="Times New Roman" panose="02020603050405020304" pitchFamily="18" charset="0"/>
                <a:ea typeface="楷体_GB2312" pitchFamily="49" charset="-122"/>
              </a:defRPr>
            </a:lvl7pPr>
            <a:lvl8pPr marL="3429000" indent="-228600" eaLnBrk="0" fontAlgn="base" hangingPunct="0">
              <a:spcBef>
                <a:spcPct val="0"/>
              </a:spcBef>
              <a:spcAft>
                <a:spcPct val="0"/>
              </a:spcAft>
              <a:buFont typeface="Arial" panose="020B0604020202020204" pitchFamily="34" charset="0"/>
              <a:tabLst>
                <a:tab pos="33338" algn="l"/>
                <a:tab pos="100013" algn="l"/>
              </a:tabLst>
              <a:defRPr sz="3600">
                <a:solidFill>
                  <a:schemeClr val="tx1"/>
                </a:solidFill>
                <a:latin typeface="Times New Roman" panose="02020603050405020304" pitchFamily="18" charset="0"/>
                <a:ea typeface="楷体_GB2312" pitchFamily="49" charset="-122"/>
              </a:defRPr>
            </a:lvl8pPr>
            <a:lvl9pPr marL="3886200" indent="-228600" eaLnBrk="0" fontAlgn="base" hangingPunct="0">
              <a:spcBef>
                <a:spcPct val="0"/>
              </a:spcBef>
              <a:spcAft>
                <a:spcPct val="0"/>
              </a:spcAft>
              <a:buFont typeface="Arial" panose="020B0604020202020204" pitchFamily="34" charset="0"/>
              <a:tabLst>
                <a:tab pos="33338" algn="l"/>
                <a:tab pos="100013" algn="l"/>
              </a:tabLst>
              <a:defRPr sz="3600">
                <a:solidFill>
                  <a:schemeClr val="tx1"/>
                </a:solidFill>
                <a:latin typeface="Times New Roman" panose="02020603050405020304" pitchFamily="18" charset="0"/>
                <a:ea typeface="楷体_GB2312" pitchFamily="49" charset="-122"/>
              </a:defRPr>
            </a:lvl9pPr>
          </a:lstStyle>
          <a:p>
            <a:pPr indent="457200" defTabSz="457200" eaLnBrk="1" hangingPunct="1">
              <a:lnSpc>
                <a:spcPct val="125000"/>
              </a:lnSpc>
            </a:pPr>
            <a:r>
              <a:rPr lang="zh-CN" altLang="en-US" sz="2400" b="1" dirty="0">
                <a:solidFill>
                  <a:srgbClr val="ED7D31"/>
                </a:solidFill>
                <a:latin typeface="思源黑体 CN Normal" panose="020B0400000000000000" pitchFamily="34" charset="-122"/>
                <a:ea typeface="思源黑体 CN Normal" panose="020B0400000000000000" pitchFamily="34" charset="-122"/>
              </a:rPr>
              <a:t>上世纪</a:t>
            </a:r>
            <a:r>
              <a:rPr lang="en-US" altLang="zh-CN" sz="2400" b="1" dirty="0">
                <a:solidFill>
                  <a:srgbClr val="ED7D31"/>
                </a:solidFill>
                <a:latin typeface="思源黑体 CN Normal" panose="020B0400000000000000" pitchFamily="34" charset="-122"/>
                <a:ea typeface="思源黑体 CN Normal" panose="020B0400000000000000" pitchFamily="34" charset="-122"/>
              </a:rPr>
              <a:t>50</a:t>
            </a:r>
            <a:r>
              <a:rPr lang="zh-CN" altLang="en-US" sz="2400" b="1" dirty="0">
                <a:solidFill>
                  <a:srgbClr val="ED7D31"/>
                </a:solidFill>
                <a:latin typeface="思源黑体 CN Normal" panose="020B0400000000000000" pitchFamily="34" charset="-122"/>
                <a:ea typeface="思源黑体 CN Normal" panose="020B0400000000000000" pitchFamily="34" charset="-122"/>
              </a:rPr>
              <a:t>年代</a:t>
            </a:r>
            <a:r>
              <a:rPr lang="en-US" altLang="zh-CN" sz="2400" b="1" dirty="0">
                <a:solidFill>
                  <a:srgbClr val="ED7D31"/>
                </a:solidFill>
                <a:latin typeface="思源黑体 CN Normal" panose="020B0400000000000000" pitchFamily="34" charset="-122"/>
                <a:ea typeface="思源黑体 CN Normal" panose="020B0400000000000000" pitchFamily="34" charset="-122"/>
              </a:rPr>
              <a:t>——70</a:t>
            </a:r>
            <a:r>
              <a:rPr lang="zh-CN" altLang="en-US" sz="2400" b="1" dirty="0">
                <a:solidFill>
                  <a:srgbClr val="ED7D31"/>
                </a:solidFill>
                <a:latin typeface="思源黑体 CN Normal" panose="020B0400000000000000" pitchFamily="34" charset="-122"/>
                <a:ea typeface="思源黑体 CN Normal" panose="020B0400000000000000" pitchFamily="34" charset="-122"/>
              </a:rPr>
              <a:t>年代，空间技术与军事技术的发展提出了许多复杂控制问题，用于导弹、人造卫星和宇宙飞船上（美苏争霸时期）；</a:t>
            </a:r>
          </a:p>
          <a:p>
            <a:pPr indent="457200" defTabSz="457200" eaLnBrk="1" hangingPunct="1">
              <a:lnSpc>
                <a:spcPct val="125000"/>
              </a:lnSpc>
            </a:pPr>
            <a:r>
              <a:rPr lang="en-US" altLang="zh-CN" sz="2400" dirty="0">
                <a:latin typeface="思源黑体 CN Normal" panose="020B0400000000000000" pitchFamily="34" charset="-122"/>
                <a:ea typeface="思源黑体 CN Normal" panose="020B0400000000000000" pitchFamily="34" charset="-122"/>
              </a:rPr>
              <a:t>Kalman “</a:t>
            </a:r>
            <a:r>
              <a:rPr lang="zh-CN" altLang="en-US" sz="2400" dirty="0">
                <a:latin typeface="思源黑体 CN Normal" panose="020B0400000000000000" pitchFamily="34" charset="-122"/>
                <a:ea typeface="思源黑体 CN Normal" panose="020B0400000000000000" pitchFamily="34" charset="-122"/>
              </a:rPr>
              <a:t>控制系统的一般理论”奠定了现代控制理论的基础，并提出了</a:t>
            </a:r>
            <a:r>
              <a:rPr lang="en-US" altLang="zh-CN" sz="2400" dirty="0">
                <a:latin typeface="思源黑体 CN Normal" panose="020B0400000000000000" pitchFamily="34" charset="-122"/>
                <a:ea typeface="思源黑体 CN Normal" panose="020B0400000000000000" pitchFamily="34" charset="-122"/>
              </a:rPr>
              <a:t>Kalman</a:t>
            </a:r>
            <a:r>
              <a:rPr lang="zh-CN" altLang="en-US" sz="2400" dirty="0">
                <a:latin typeface="思源黑体 CN Normal" panose="020B0400000000000000" pitchFamily="34" charset="-122"/>
                <a:ea typeface="思源黑体 CN Normal" panose="020B0400000000000000" pitchFamily="34" charset="-122"/>
              </a:rPr>
              <a:t>滤波的概念及</a:t>
            </a:r>
            <a:r>
              <a:rPr lang="en-US" altLang="zh-CN" sz="2400" dirty="0">
                <a:latin typeface="思源黑体 CN Normal" panose="020B0400000000000000" pitchFamily="34" charset="-122"/>
                <a:ea typeface="思源黑体 CN Normal" panose="020B0400000000000000" pitchFamily="34" charset="-122"/>
              </a:rPr>
              <a:t>Kalman</a:t>
            </a:r>
            <a:r>
              <a:rPr lang="zh-CN" altLang="en-US" sz="2400" dirty="0">
                <a:latin typeface="思源黑体 CN Normal" panose="020B0400000000000000" pitchFamily="34" charset="-122"/>
                <a:ea typeface="思源黑体 CN Normal" panose="020B0400000000000000" pitchFamily="34" charset="-122"/>
              </a:rPr>
              <a:t>滤波器设计理论；</a:t>
            </a:r>
            <a:endParaRPr lang="en-US" altLang="zh-CN" sz="2400" dirty="0">
              <a:latin typeface="思源黑体 CN Normal" panose="020B0400000000000000" pitchFamily="34" charset="-122"/>
              <a:ea typeface="思源黑体 CN Normal" panose="020B0400000000000000" pitchFamily="34" charset="-122"/>
            </a:endParaRPr>
          </a:p>
          <a:p>
            <a:pPr indent="457200" defTabSz="457200" eaLnBrk="1" hangingPunct="1">
              <a:lnSpc>
                <a:spcPct val="125000"/>
              </a:lnSpc>
            </a:pPr>
            <a:r>
              <a:rPr lang="zh-CN" altLang="en-US" sz="2400" dirty="0">
                <a:latin typeface="思源黑体 CN Normal" panose="020B0400000000000000" pitchFamily="34" charset="-122"/>
                <a:ea typeface="思源黑体 CN Normal" panose="020B0400000000000000" pitchFamily="34" charset="-122"/>
              </a:rPr>
              <a:t>苏联的庞特里亚金：最优控制；</a:t>
            </a:r>
            <a:endParaRPr lang="en-US" altLang="zh-CN" sz="2400" dirty="0">
              <a:latin typeface="思源黑体 CN Normal" panose="020B0400000000000000" pitchFamily="34" charset="-122"/>
              <a:ea typeface="思源黑体 CN Normal" panose="020B0400000000000000" pitchFamily="34" charset="-122"/>
            </a:endParaRPr>
          </a:p>
          <a:p>
            <a:pPr indent="457200" defTabSz="457200" eaLnBrk="1" hangingPunct="1">
              <a:lnSpc>
                <a:spcPct val="125000"/>
              </a:lnSpc>
            </a:pPr>
            <a:r>
              <a:rPr lang="zh-CN" altLang="en-US" sz="2400" dirty="0">
                <a:latin typeface="思源黑体 CN Normal" panose="020B0400000000000000" pitchFamily="34" charset="-122"/>
                <a:ea typeface="思源黑体 CN Normal" panose="020B0400000000000000" pitchFamily="34" charset="-122"/>
              </a:rPr>
              <a:t>美国的</a:t>
            </a:r>
            <a:r>
              <a:rPr lang="en-US" altLang="zh-CN" sz="2400" dirty="0">
                <a:latin typeface="思源黑体 CN Normal" panose="020B0400000000000000" pitchFamily="34" charset="-122"/>
                <a:ea typeface="思源黑体 CN Normal" panose="020B0400000000000000" pitchFamily="34" charset="-122"/>
              </a:rPr>
              <a:t>Bellman</a:t>
            </a:r>
            <a:r>
              <a:rPr lang="zh-CN" altLang="en-US" sz="2400" dirty="0">
                <a:latin typeface="思源黑体 CN Normal" panose="020B0400000000000000" pitchFamily="34" charset="-122"/>
                <a:ea typeface="思源黑体 CN Normal" panose="020B0400000000000000" pitchFamily="34" charset="-122"/>
              </a:rPr>
              <a:t>：动态规划；</a:t>
            </a:r>
            <a:endParaRPr lang="en-US" altLang="zh-CN" sz="2400" dirty="0">
              <a:latin typeface="思源黑体 CN Normal" panose="020B0400000000000000" pitchFamily="34" charset="-122"/>
              <a:ea typeface="思源黑体 CN Normal" panose="020B0400000000000000" pitchFamily="34" charset="-122"/>
            </a:endParaRPr>
          </a:p>
          <a:p>
            <a:pPr indent="457200" defTabSz="457200" eaLnBrk="1" hangingPunct="1">
              <a:lnSpc>
                <a:spcPct val="125000"/>
              </a:lnSpc>
            </a:pPr>
            <a:r>
              <a:rPr lang="zh-CN" altLang="en-US" sz="2400" b="1" dirty="0">
                <a:solidFill>
                  <a:schemeClr val="accent1">
                    <a:lumMod val="50000"/>
                  </a:schemeClr>
                </a:solidFill>
                <a:latin typeface="思源黑体 CN Normal" panose="020B0400000000000000" pitchFamily="34" charset="-122"/>
                <a:ea typeface="思源黑体 CN Normal" panose="020B0400000000000000" pitchFamily="34" charset="-122"/>
              </a:rPr>
              <a:t>典型成果：</a:t>
            </a:r>
            <a:r>
              <a:rPr lang="zh-CN" altLang="en-US" sz="2400" dirty="0">
                <a:solidFill>
                  <a:srgbClr val="ED7D31"/>
                </a:solidFill>
                <a:latin typeface="思源黑体 CN Normal" panose="020B0400000000000000" pitchFamily="34" charset="-122"/>
                <a:ea typeface="思源黑体 CN Normal" panose="020B0400000000000000" pitchFamily="34" charset="-122"/>
              </a:rPr>
              <a:t>火箭的最少燃料控制，空间探测技术，导弹技术，弹道及飞船轨道预测等</a:t>
            </a:r>
          </a:p>
        </p:txBody>
      </p:sp>
      <p:sp>
        <p:nvSpPr>
          <p:cNvPr id="21" name="Text Box 5">
            <a:extLst>
              <a:ext uri="{FF2B5EF4-FFF2-40B4-BE49-F238E27FC236}">
                <a16:creationId xmlns:a16="http://schemas.microsoft.com/office/drawing/2014/main" id="{F98EEAC8-FEEB-433D-92A3-F2CD310C3BF3}"/>
              </a:ext>
            </a:extLst>
          </p:cNvPr>
          <p:cNvSpPr txBox="1">
            <a:spLocks noChangeArrowheads="1"/>
          </p:cNvSpPr>
          <p:nvPr/>
        </p:nvSpPr>
        <p:spPr bwMode="auto">
          <a:xfrm>
            <a:off x="550863" y="1305836"/>
            <a:ext cx="6976269" cy="3462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3600">
                <a:solidFill>
                  <a:schemeClr val="tx1"/>
                </a:solidFill>
                <a:latin typeface="Times New Roman" panose="02020603050405020304" pitchFamily="18" charset="0"/>
                <a:ea typeface="楷体_GB2312" pitchFamily="49" charset="-122"/>
              </a:defRPr>
            </a:lvl1pPr>
            <a:lvl2pPr marL="742950" indent="-285750" eaLnBrk="0" hangingPunct="0">
              <a:defRPr sz="3600">
                <a:solidFill>
                  <a:schemeClr val="tx1"/>
                </a:solidFill>
                <a:latin typeface="Times New Roman" panose="02020603050405020304" pitchFamily="18" charset="0"/>
                <a:ea typeface="楷体_GB2312" pitchFamily="49" charset="-122"/>
              </a:defRPr>
            </a:lvl2pPr>
            <a:lvl3pPr marL="1143000" indent="-228600" eaLnBrk="0" hangingPunct="0">
              <a:defRPr sz="3600">
                <a:solidFill>
                  <a:schemeClr val="tx1"/>
                </a:solidFill>
                <a:latin typeface="Times New Roman" panose="02020603050405020304" pitchFamily="18" charset="0"/>
                <a:ea typeface="楷体_GB2312" pitchFamily="49" charset="-122"/>
              </a:defRPr>
            </a:lvl3pPr>
            <a:lvl4pPr marL="1600200" indent="-228600" eaLnBrk="0" hangingPunct="0">
              <a:defRPr sz="3600">
                <a:solidFill>
                  <a:schemeClr val="tx1"/>
                </a:solidFill>
                <a:latin typeface="Times New Roman" panose="02020603050405020304" pitchFamily="18" charset="0"/>
                <a:ea typeface="楷体_GB2312" pitchFamily="49" charset="-122"/>
              </a:defRPr>
            </a:lvl4pPr>
            <a:lvl5pPr marL="2057400" indent="-228600" eaLnBrk="0" hangingPunct="0">
              <a:defRPr sz="3600">
                <a:solidFill>
                  <a:schemeClr val="tx1"/>
                </a:solidFill>
                <a:latin typeface="Times New Roman" panose="02020603050405020304" pitchFamily="18" charset="0"/>
                <a:ea typeface="楷体_GB2312" pitchFamily="49" charset="-122"/>
              </a:defRPr>
            </a:lvl5pPr>
            <a:lvl6pPr marL="2514600" indent="-228600" eaLnBrk="0" fontAlgn="base" hangingPunct="0">
              <a:spcBef>
                <a:spcPct val="0"/>
              </a:spcBef>
              <a:spcAft>
                <a:spcPct val="0"/>
              </a:spcAft>
              <a:buFont typeface="Arial" panose="020B0604020202020204" pitchFamily="34" charset="0"/>
              <a:defRPr sz="3600">
                <a:solidFill>
                  <a:schemeClr val="tx1"/>
                </a:solidFill>
                <a:latin typeface="Times New Roman" panose="02020603050405020304" pitchFamily="18" charset="0"/>
                <a:ea typeface="楷体_GB2312" pitchFamily="49" charset="-122"/>
              </a:defRPr>
            </a:lvl6pPr>
            <a:lvl7pPr marL="2971800" indent="-228600" eaLnBrk="0" fontAlgn="base" hangingPunct="0">
              <a:spcBef>
                <a:spcPct val="0"/>
              </a:spcBef>
              <a:spcAft>
                <a:spcPct val="0"/>
              </a:spcAft>
              <a:buFont typeface="Arial" panose="020B0604020202020204" pitchFamily="34" charset="0"/>
              <a:defRPr sz="3600">
                <a:solidFill>
                  <a:schemeClr val="tx1"/>
                </a:solidFill>
                <a:latin typeface="Times New Roman" panose="02020603050405020304" pitchFamily="18" charset="0"/>
                <a:ea typeface="楷体_GB2312" pitchFamily="49" charset="-122"/>
              </a:defRPr>
            </a:lvl7pPr>
            <a:lvl8pPr marL="3429000" indent="-228600" eaLnBrk="0" fontAlgn="base" hangingPunct="0">
              <a:spcBef>
                <a:spcPct val="0"/>
              </a:spcBef>
              <a:spcAft>
                <a:spcPct val="0"/>
              </a:spcAft>
              <a:buFont typeface="Arial" panose="020B0604020202020204" pitchFamily="34" charset="0"/>
              <a:defRPr sz="3600">
                <a:solidFill>
                  <a:schemeClr val="tx1"/>
                </a:solidFill>
                <a:latin typeface="Times New Roman" panose="02020603050405020304" pitchFamily="18" charset="0"/>
                <a:ea typeface="楷体_GB2312" pitchFamily="49" charset="-122"/>
              </a:defRPr>
            </a:lvl8pPr>
            <a:lvl9pPr marL="3886200" indent="-228600" eaLnBrk="0" fontAlgn="base" hangingPunct="0">
              <a:spcBef>
                <a:spcPct val="0"/>
              </a:spcBef>
              <a:spcAft>
                <a:spcPct val="0"/>
              </a:spcAft>
              <a:buFont typeface="Arial" panose="020B0604020202020204" pitchFamily="34" charset="0"/>
              <a:defRPr sz="3600">
                <a:solidFill>
                  <a:schemeClr val="tx1"/>
                </a:solidFill>
                <a:latin typeface="Times New Roman" panose="02020603050405020304" pitchFamily="18" charset="0"/>
                <a:ea typeface="楷体_GB2312" pitchFamily="49" charset="-122"/>
              </a:defRPr>
            </a:lvl9pPr>
          </a:lstStyle>
          <a:p>
            <a:pPr defTabSz="457200" eaLnBrk="1" hangingPunct="1">
              <a:lnSpc>
                <a:spcPts val="2713"/>
              </a:lnSpc>
            </a:pPr>
            <a:r>
              <a:rPr lang="en-US" altLang="zh-CN" sz="2400" dirty="0">
                <a:solidFill>
                  <a:schemeClr val="accent1">
                    <a:lumMod val="50000"/>
                  </a:schemeClr>
                </a:solidFill>
                <a:latin typeface="思源黑体 CN Normal" panose="020B0400000000000000" pitchFamily="34" charset="-122"/>
                <a:ea typeface="思源黑体 CN Normal" panose="020B0400000000000000" pitchFamily="34" charset="-122"/>
              </a:rPr>
              <a:t>2. </a:t>
            </a:r>
            <a:r>
              <a:rPr lang="zh-CN" altLang="en-US" sz="2400" dirty="0">
                <a:solidFill>
                  <a:schemeClr val="accent1">
                    <a:lumMod val="50000"/>
                  </a:schemeClr>
                </a:solidFill>
                <a:latin typeface="思源黑体 CN Normal" panose="020B0400000000000000" pitchFamily="34" charset="-122"/>
                <a:ea typeface="思源黑体 CN Normal" panose="020B0400000000000000" pitchFamily="34" charset="-122"/>
              </a:rPr>
              <a:t>现代控制理论时期（</a:t>
            </a:r>
            <a:r>
              <a:rPr lang="en-US" altLang="zh-CN" sz="2400" dirty="0">
                <a:solidFill>
                  <a:schemeClr val="accent1">
                    <a:lumMod val="50000"/>
                  </a:schemeClr>
                </a:solidFill>
                <a:latin typeface="思源黑体 CN Normal" panose="020B0400000000000000" pitchFamily="34" charset="-122"/>
                <a:ea typeface="思源黑体 CN Normal" panose="020B0400000000000000" pitchFamily="34" charset="-122"/>
              </a:rPr>
              <a:t>20</a:t>
            </a:r>
            <a:r>
              <a:rPr lang="zh-CN" altLang="en-US" sz="2400" dirty="0">
                <a:solidFill>
                  <a:schemeClr val="accent1">
                    <a:lumMod val="50000"/>
                  </a:schemeClr>
                </a:solidFill>
                <a:latin typeface="思源黑体 CN Normal" panose="020B0400000000000000" pitchFamily="34" charset="-122"/>
                <a:ea typeface="思源黑体 CN Normal" panose="020B0400000000000000" pitchFamily="34" charset="-122"/>
              </a:rPr>
              <a:t>世纪</a:t>
            </a:r>
            <a:r>
              <a:rPr lang="en-US" altLang="zh-CN" sz="2400" dirty="0">
                <a:solidFill>
                  <a:schemeClr val="accent1">
                    <a:lumMod val="50000"/>
                  </a:schemeClr>
                </a:solidFill>
                <a:latin typeface="思源黑体 CN Normal" panose="020B0400000000000000" pitchFamily="34" charset="-122"/>
                <a:ea typeface="思源黑体 CN Normal" panose="020B0400000000000000" pitchFamily="34" charset="-122"/>
              </a:rPr>
              <a:t>50</a:t>
            </a:r>
            <a:r>
              <a:rPr lang="zh-CN" altLang="en-US" sz="2400" dirty="0">
                <a:solidFill>
                  <a:schemeClr val="accent1">
                    <a:lumMod val="50000"/>
                  </a:schemeClr>
                </a:solidFill>
                <a:latin typeface="思源黑体 CN Normal" panose="020B0400000000000000" pitchFamily="34" charset="-122"/>
                <a:ea typeface="思源黑体 CN Normal" panose="020B0400000000000000" pitchFamily="34" charset="-122"/>
              </a:rPr>
              <a:t>年代末</a:t>
            </a:r>
            <a:r>
              <a:rPr lang="en-US" altLang="zh-CN" sz="2400" dirty="0">
                <a:solidFill>
                  <a:schemeClr val="accent1">
                    <a:lumMod val="50000"/>
                  </a:schemeClr>
                </a:solidFill>
                <a:latin typeface="思源黑体 CN Normal" panose="020B0400000000000000" pitchFamily="34" charset="-122"/>
                <a:ea typeface="思源黑体 CN Normal" panose="020B0400000000000000" pitchFamily="34" charset="-122"/>
              </a:rPr>
              <a:t>-60</a:t>
            </a:r>
            <a:r>
              <a:rPr lang="zh-CN" altLang="en-US" sz="2400" dirty="0">
                <a:solidFill>
                  <a:schemeClr val="accent1">
                    <a:lumMod val="50000"/>
                  </a:schemeClr>
                </a:solidFill>
                <a:latin typeface="思源黑体 CN Normal" panose="020B0400000000000000" pitchFamily="34" charset="-122"/>
                <a:ea typeface="思源黑体 CN Normal" panose="020B0400000000000000" pitchFamily="34" charset="-122"/>
              </a:rPr>
              <a:t>年代初）</a:t>
            </a:r>
          </a:p>
        </p:txBody>
      </p:sp>
      <p:pic>
        <p:nvPicPr>
          <p:cNvPr id="89" name="图片 88">
            <a:extLst>
              <a:ext uri="{FF2B5EF4-FFF2-40B4-BE49-F238E27FC236}">
                <a16:creationId xmlns:a16="http://schemas.microsoft.com/office/drawing/2014/main" id="{60896C92-C4FE-4D63-A397-085C55759B02}"/>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flipV="1">
            <a:off x="-95250" y="9525"/>
            <a:ext cx="2166551" cy="1175480"/>
          </a:xfrm>
          <a:prstGeom prst="rect">
            <a:avLst/>
          </a:prstGeom>
        </p:spPr>
      </p:pic>
    </p:spTree>
    <p:extLst>
      <p:ext uri="{BB962C8B-B14F-4D97-AF65-F5344CB8AC3E}">
        <p14:creationId xmlns:p14="http://schemas.microsoft.com/office/powerpoint/2010/main" val="2851915421"/>
      </p:ext>
    </p:extLst>
  </p:cSld>
  <p:clrMapOvr>
    <a:masterClrMapping/>
  </p:clrMapOvr>
  <mc:AlternateContent xmlns:mc="http://schemas.openxmlformats.org/markup-compatibility/2006" xmlns:p14="http://schemas.microsoft.com/office/powerpoint/2010/main">
    <mc:Choice Requires="p14">
      <p:transition spd="slow" p14:dur="1500" advTm="2000">
        <p:random/>
      </p:transition>
    </mc:Choice>
    <mc:Fallback xmlns="">
      <p:transition spd="slow" advTm="2000">
        <p:random/>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Text Box 5">
            <a:extLst>
              <a:ext uri="{FF2B5EF4-FFF2-40B4-BE49-F238E27FC236}">
                <a16:creationId xmlns:a16="http://schemas.microsoft.com/office/drawing/2014/main" id="{9F7AC168-2EB3-48F3-B420-10BE654575A3}"/>
              </a:ext>
            </a:extLst>
          </p:cNvPr>
          <p:cNvSpPr txBox="1">
            <a:spLocks noChangeArrowheads="1"/>
          </p:cNvSpPr>
          <p:nvPr/>
        </p:nvSpPr>
        <p:spPr bwMode="auto">
          <a:xfrm>
            <a:off x="531012" y="1207587"/>
            <a:ext cx="7058022" cy="3536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3600">
                <a:solidFill>
                  <a:schemeClr val="tx1"/>
                </a:solidFill>
                <a:latin typeface="Times New Roman" panose="02020603050405020304" pitchFamily="18" charset="0"/>
                <a:ea typeface="楷体_GB2312" pitchFamily="49" charset="-122"/>
              </a:defRPr>
            </a:lvl1pPr>
            <a:lvl2pPr marL="742950" indent="-285750" eaLnBrk="0" hangingPunct="0">
              <a:defRPr sz="3600">
                <a:solidFill>
                  <a:schemeClr val="tx1"/>
                </a:solidFill>
                <a:latin typeface="Times New Roman" panose="02020603050405020304" pitchFamily="18" charset="0"/>
                <a:ea typeface="楷体_GB2312" pitchFamily="49" charset="-122"/>
              </a:defRPr>
            </a:lvl2pPr>
            <a:lvl3pPr marL="1143000" indent="-228600" eaLnBrk="0" hangingPunct="0">
              <a:defRPr sz="3600">
                <a:solidFill>
                  <a:schemeClr val="tx1"/>
                </a:solidFill>
                <a:latin typeface="Times New Roman" panose="02020603050405020304" pitchFamily="18" charset="0"/>
                <a:ea typeface="楷体_GB2312" pitchFamily="49" charset="-122"/>
              </a:defRPr>
            </a:lvl3pPr>
            <a:lvl4pPr marL="1600200" indent="-228600" eaLnBrk="0" hangingPunct="0">
              <a:defRPr sz="3600">
                <a:solidFill>
                  <a:schemeClr val="tx1"/>
                </a:solidFill>
                <a:latin typeface="Times New Roman" panose="02020603050405020304" pitchFamily="18" charset="0"/>
                <a:ea typeface="楷体_GB2312" pitchFamily="49" charset="-122"/>
              </a:defRPr>
            </a:lvl4pPr>
            <a:lvl5pPr marL="2057400" indent="-228600" eaLnBrk="0" hangingPunct="0">
              <a:defRPr sz="3600">
                <a:solidFill>
                  <a:schemeClr val="tx1"/>
                </a:solidFill>
                <a:latin typeface="Times New Roman" panose="02020603050405020304" pitchFamily="18" charset="0"/>
                <a:ea typeface="楷体_GB2312" pitchFamily="49" charset="-122"/>
              </a:defRPr>
            </a:lvl5pPr>
            <a:lvl6pPr marL="2514600" indent="-228600" eaLnBrk="0" fontAlgn="base" hangingPunct="0">
              <a:spcBef>
                <a:spcPct val="0"/>
              </a:spcBef>
              <a:spcAft>
                <a:spcPct val="0"/>
              </a:spcAft>
              <a:buFont typeface="Arial" panose="020B0604020202020204" pitchFamily="34" charset="0"/>
              <a:defRPr sz="3600">
                <a:solidFill>
                  <a:schemeClr val="tx1"/>
                </a:solidFill>
                <a:latin typeface="Times New Roman" panose="02020603050405020304" pitchFamily="18" charset="0"/>
                <a:ea typeface="楷体_GB2312" pitchFamily="49" charset="-122"/>
              </a:defRPr>
            </a:lvl6pPr>
            <a:lvl7pPr marL="2971800" indent="-228600" eaLnBrk="0" fontAlgn="base" hangingPunct="0">
              <a:spcBef>
                <a:spcPct val="0"/>
              </a:spcBef>
              <a:spcAft>
                <a:spcPct val="0"/>
              </a:spcAft>
              <a:buFont typeface="Arial" panose="020B0604020202020204" pitchFamily="34" charset="0"/>
              <a:defRPr sz="3600">
                <a:solidFill>
                  <a:schemeClr val="tx1"/>
                </a:solidFill>
                <a:latin typeface="Times New Roman" panose="02020603050405020304" pitchFamily="18" charset="0"/>
                <a:ea typeface="楷体_GB2312" pitchFamily="49" charset="-122"/>
              </a:defRPr>
            </a:lvl7pPr>
            <a:lvl8pPr marL="3429000" indent="-228600" eaLnBrk="0" fontAlgn="base" hangingPunct="0">
              <a:spcBef>
                <a:spcPct val="0"/>
              </a:spcBef>
              <a:spcAft>
                <a:spcPct val="0"/>
              </a:spcAft>
              <a:buFont typeface="Arial" panose="020B0604020202020204" pitchFamily="34" charset="0"/>
              <a:defRPr sz="3600">
                <a:solidFill>
                  <a:schemeClr val="tx1"/>
                </a:solidFill>
                <a:latin typeface="Times New Roman" panose="02020603050405020304" pitchFamily="18" charset="0"/>
                <a:ea typeface="楷体_GB2312" pitchFamily="49" charset="-122"/>
              </a:defRPr>
            </a:lvl8pPr>
            <a:lvl9pPr marL="3886200" indent="-228600" eaLnBrk="0" fontAlgn="base" hangingPunct="0">
              <a:spcBef>
                <a:spcPct val="0"/>
              </a:spcBef>
              <a:spcAft>
                <a:spcPct val="0"/>
              </a:spcAft>
              <a:buFont typeface="Arial" panose="020B0604020202020204" pitchFamily="34" charset="0"/>
              <a:defRPr sz="3600">
                <a:solidFill>
                  <a:schemeClr val="tx1"/>
                </a:solidFill>
                <a:latin typeface="Times New Roman" panose="02020603050405020304" pitchFamily="18" charset="0"/>
                <a:ea typeface="楷体_GB2312" pitchFamily="49" charset="-122"/>
              </a:defRPr>
            </a:lvl9pPr>
          </a:lstStyle>
          <a:p>
            <a:pPr defTabSz="457200" eaLnBrk="1" hangingPunct="1">
              <a:lnSpc>
                <a:spcPts val="2713"/>
              </a:lnSpc>
            </a:pPr>
            <a:r>
              <a:rPr lang="en-US" altLang="zh-CN" sz="2800" dirty="0">
                <a:solidFill>
                  <a:schemeClr val="accent1">
                    <a:lumMod val="50000"/>
                  </a:schemeClr>
                </a:solidFill>
                <a:latin typeface="思源黑体 CN Normal" panose="020B0400000000000000" pitchFamily="34" charset="-122"/>
                <a:ea typeface="思源黑体 CN Normal" panose="020B0400000000000000" pitchFamily="34" charset="-122"/>
              </a:rPr>
              <a:t>3.</a:t>
            </a:r>
            <a:r>
              <a:rPr lang="zh-CN" altLang="en-US" sz="2800" dirty="0">
                <a:solidFill>
                  <a:schemeClr val="accent1">
                    <a:lumMod val="50000"/>
                  </a:schemeClr>
                </a:solidFill>
                <a:latin typeface="思源黑体 CN Normal" panose="020B0400000000000000" pitchFamily="34" charset="-122"/>
                <a:ea typeface="思源黑体 CN Normal" panose="020B0400000000000000" pitchFamily="34" charset="-122"/>
              </a:rPr>
              <a:t>大系统和智能控制时期 （ </a:t>
            </a:r>
            <a:r>
              <a:rPr lang="en-US" altLang="zh-CN" sz="2800" b="1" dirty="0">
                <a:solidFill>
                  <a:schemeClr val="accent1">
                    <a:lumMod val="50000"/>
                  </a:schemeClr>
                </a:solidFill>
                <a:latin typeface="思源黑体 CN Normal" panose="020B0400000000000000" pitchFamily="34" charset="-122"/>
                <a:ea typeface="思源黑体 CN Normal" panose="020B0400000000000000" pitchFamily="34" charset="-122"/>
              </a:rPr>
              <a:t>20</a:t>
            </a:r>
            <a:r>
              <a:rPr lang="zh-CN" altLang="en-US" sz="2800" dirty="0">
                <a:solidFill>
                  <a:schemeClr val="accent1">
                    <a:lumMod val="50000"/>
                  </a:schemeClr>
                </a:solidFill>
                <a:latin typeface="思源黑体 CN Normal" panose="020B0400000000000000" pitchFamily="34" charset="-122"/>
                <a:ea typeface="思源黑体 CN Normal" panose="020B0400000000000000" pitchFamily="34" charset="-122"/>
              </a:rPr>
              <a:t>世纪</a:t>
            </a:r>
            <a:r>
              <a:rPr lang="en-US" altLang="zh-CN" sz="2800" dirty="0">
                <a:solidFill>
                  <a:schemeClr val="accent1">
                    <a:lumMod val="50000"/>
                  </a:schemeClr>
                </a:solidFill>
                <a:latin typeface="思源黑体 CN Normal" panose="020B0400000000000000" pitchFamily="34" charset="-122"/>
                <a:ea typeface="思源黑体 CN Normal" panose="020B0400000000000000" pitchFamily="34" charset="-122"/>
              </a:rPr>
              <a:t>70</a:t>
            </a:r>
            <a:r>
              <a:rPr lang="zh-CN" altLang="en-US" sz="2800" dirty="0">
                <a:solidFill>
                  <a:schemeClr val="accent1">
                    <a:lumMod val="50000"/>
                  </a:schemeClr>
                </a:solidFill>
                <a:latin typeface="思源黑体 CN Normal" panose="020B0400000000000000" pitchFamily="34" charset="-122"/>
                <a:ea typeface="思源黑体 CN Normal" panose="020B0400000000000000" pitchFamily="34" charset="-122"/>
              </a:rPr>
              <a:t>年代）</a:t>
            </a:r>
          </a:p>
        </p:txBody>
      </p:sp>
      <p:sp>
        <p:nvSpPr>
          <p:cNvPr id="21" name="Text Box 6">
            <a:extLst>
              <a:ext uri="{FF2B5EF4-FFF2-40B4-BE49-F238E27FC236}">
                <a16:creationId xmlns:a16="http://schemas.microsoft.com/office/drawing/2014/main" id="{C11188FB-3D4D-4F56-BFB2-2EAFF2B6F33B}"/>
              </a:ext>
            </a:extLst>
          </p:cNvPr>
          <p:cNvSpPr txBox="1">
            <a:spLocks noChangeArrowheads="1"/>
          </p:cNvSpPr>
          <p:nvPr/>
        </p:nvSpPr>
        <p:spPr bwMode="auto">
          <a:xfrm>
            <a:off x="520401" y="1578905"/>
            <a:ext cx="7365745" cy="2664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eaLnBrk="0" hangingPunct="0">
              <a:tabLst>
                <a:tab pos="300038" algn="l"/>
              </a:tabLst>
              <a:defRPr sz="3600">
                <a:solidFill>
                  <a:schemeClr val="tx1"/>
                </a:solidFill>
                <a:latin typeface="Times New Roman" panose="02020603050405020304" pitchFamily="18" charset="0"/>
                <a:ea typeface="楷体_GB2312" pitchFamily="49" charset="-122"/>
              </a:defRPr>
            </a:lvl1pPr>
            <a:lvl2pPr marL="742950" indent="-285750" eaLnBrk="0" hangingPunct="0">
              <a:tabLst>
                <a:tab pos="300038" algn="l"/>
              </a:tabLst>
              <a:defRPr sz="3600">
                <a:solidFill>
                  <a:schemeClr val="tx1"/>
                </a:solidFill>
                <a:latin typeface="Times New Roman" panose="02020603050405020304" pitchFamily="18" charset="0"/>
                <a:ea typeface="楷体_GB2312" pitchFamily="49" charset="-122"/>
              </a:defRPr>
            </a:lvl2pPr>
            <a:lvl3pPr marL="1143000" indent="-228600" eaLnBrk="0" hangingPunct="0">
              <a:tabLst>
                <a:tab pos="300038" algn="l"/>
              </a:tabLst>
              <a:defRPr sz="3600">
                <a:solidFill>
                  <a:schemeClr val="tx1"/>
                </a:solidFill>
                <a:latin typeface="Times New Roman" panose="02020603050405020304" pitchFamily="18" charset="0"/>
                <a:ea typeface="楷体_GB2312" pitchFamily="49" charset="-122"/>
              </a:defRPr>
            </a:lvl3pPr>
            <a:lvl4pPr marL="1600200" indent="-228600" eaLnBrk="0" hangingPunct="0">
              <a:tabLst>
                <a:tab pos="300038" algn="l"/>
              </a:tabLst>
              <a:defRPr sz="3600">
                <a:solidFill>
                  <a:schemeClr val="tx1"/>
                </a:solidFill>
                <a:latin typeface="Times New Roman" panose="02020603050405020304" pitchFamily="18" charset="0"/>
                <a:ea typeface="楷体_GB2312" pitchFamily="49" charset="-122"/>
              </a:defRPr>
            </a:lvl4pPr>
            <a:lvl5pPr marL="2057400" indent="-228600" eaLnBrk="0" hangingPunct="0">
              <a:tabLst>
                <a:tab pos="300038" algn="l"/>
              </a:tabLst>
              <a:defRPr sz="3600">
                <a:solidFill>
                  <a:schemeClr val="tx1"/>
                </a:solidFill>
                <a:latin typeface="Times New Roman" panose="02020603050405020304" pitchFamily="18" charset="0"/>
                <a:ea typeface="楷体_GB2312" pitchFamily="49" charset="-122"/>
              </a:defRPr>
            </a:lvl5pPr>
            <a:lvl6pPr marL="2514600" indent="-228600" eaLnBrk="0" fontAlgn="base" hangingPunct="0">
              <a:spcBef>
                <a:spcPct val="0"/>
              </a:spcBef>
              <a:spcAft>
                <a:spcPct val="0"/>
              </a:spcAft>
              <a:buFont typeface="Arial" panose="020B0604020202020204" pitchFamily="34" charset="0"/>
              <a:tabLst>
                <a:tab pos="300038" algn="l"/>
              </a:tabLst>
              <a:defRPr sz="3600">
                <a:solidFill>
                  <a:schemeClr val="tx1"/>
                </a:solidFill>
                <a:latin typeface="Times New Roman" panose="02020603050405020304" pitchFamily="18" charset="0"/>
                <a:ea typeface="楷体_GB2312" pitchFamily="49" charset="-122"/>
              </a:defRPr>
            </a:lvl6pPr>
            <a:lvl7pPr marL="2971800" indent="-228600" eaLnBrk="0" fontAlgn="base" hangingPunct="0">
              <a:spcBef>
                <a:spcPct val="0"/>
              </a:spcBef>
              <a:spcAft>
                <a:spcPct val="0"/>
              </a:spcAft>
              <a:buFont typeface="Arial" panose="020B0604020202020204" pitchFamily="34" charset="0"/>
              <a:tabLst>
                <a:tab pos="300038" algn="l"/>
              </a:tabLst>
              <a:defRPr sz="3600">
                <a:solidFill>
                  <a:schemeClr val="tx1"/>
                </a:solidFill>
                <a:latin typeface="Times New Roman" panose="02020603050405020304" pitchFamily="18" charset="0"/>
                <a:ea typeface="楷体_GB2312" pitchFamily="49" charset="-122"/>
              </a:defRPr>
            </a:lvl7pPr>
            <a:lvl8pPr marL="3429000" indent="-228600" eaLnBrk="0" fontAlgn="base" hangingPunct="0">
              <a:spcBef>
                <a:spcPct val="0"/>
              </a:spcBef>
              <a:spcAft>
                <a:spcPct val="0"/>
              </a:spcAft>
              <a:buFont typeface="Arial" panose="020B0604020202020204" pitchFamily="34" charset="0"/>
              <a:tabLst>
                <a:tab pos="300038" algn="l"/>
              </a:tabLst>
              <a:defRPr sz="3600">
                <a:solidFill>
                  <a:schemeClr val="tx1"/>
                </a:solidFill>
                <a:latin typeface="Times New Roman" panose="02020603050405020304" pitchFamily="18" charset="0"/>
                <a:ea typeface="楷体_GB2312" pitchFamily="49" charset="-122"/>
              </a:defRPr>
            </a:lvl8pPr>
            <a:lvl9pPr marL="3886200" indent="-228600" eaLnBrk="0" fontAlgn="base" hangingPunct="0">
              <a:spcBef>
                <a:spcPct val="0"/>
              </a:spcBef>
              <a:spcAft>
                <a:spcPct val="0"/>
              </a:spcAft>
              <a:buFont typeface="Arial" panose="020B0604020202020204" pitchFamily="34" charset="0"/>
              <a:tabLst>
                <a:tab pos="300038" algn="l"/>
              </a:tabLst>
              <a:defRPr sz="3600">
                <a:solidFill>
                  <a:schemeClr val="tx1"/>
                </a:solidFill>
                <a:latin typeface="Times New Roman" panose="02020603050405020304" pitchFamily="18" charset="0"/>
                <a:ea typeface="楷体_GB2312" pitchFamily="49" charset="-122"/>
              </a:defRPr>
            </a:lvl9pPr>
          </a:lstStyle>
          <a:p>
            <a:pPr defTabSz="457200" eaLnBrk="1" hangingPunct="1">
              <a:lnSpc>
                <a:spcPct val="125000"/>
              </a:lnSpc>
            </a:pPr>
            <a:r>
              <a:rPr lang="zh-CN" altLang="en-US" sz="2000" b="1" dirty="0">
                <a:solidFill>
                  <a:schemeClr val="accent1">
                    <a:lumMod val="50000"/>
                  </a:schemeClr>
                </a:solidFill>
                <a:latin typeface="思源黑体 CN Normal" panose="020B0400000000000000" pitchFamily="34" charset="-122"/>
                <a:ea typeface="思源黑体 CN Normal" panose="020B0400000000000000" pitchFamily="34" charset="-122"/>
              </a:rPr>
              <a:t>各学科相互渗透，要分析的系统越来越大，越来越复杂</a:t>
            </a:r>
            <a:r>
              <a:rPr lang="zh-CN" altLang="en-US" sz="2000" dirty="0">
                <a:solidFill>
                  <a:schemeClr val="accent1">
                    <a:lumMod val="50000"/>
                  </a:schemeClr>
                </a:solidFill>
                <a:latin typeface="思源黑体 CN Normal" panose="020B0400000000000000" pitchFamily="34" charset="-122"/>
                <a:ea typeface="思源黑体 CN Normal" panose="020B0400000000000000" pitchFamily="34" charset="-122"/>
              </a:rPr>
              <a:t>。</a:t>
            </a:r>
          </a:p>
          <a:p>
            <a:pPr defTabSz="457200" eaLnBrk="1" hangingPunct="1">
              <a:lnSpc>
                <a:spcPct val="125000"/>
              </a:lnSpc>
            </a:pPr>
            <a:r>
              <a:rPr lang="en-US" altLang="zh-CN" sz="2000" dirty="0">
                <a:solidFill>
                  <a:schemeClr val="accent2"/>
                </a:solidFill>
                <a:latin typeface="思源黑体 CN Normal" panose="020B0400000000000000" pitchFamily="34" charset="-122"/>
                <a:ea typeface="思源黑体 CN Normal" panose="020B0400000000000000" pitchFamily="34" charset="-122"/>
              </a:rPr>
              <a:t>   70</a:t>
            </a:r>
            <a:r>
              <a:rPr lang="zh-CN" altLang="en-US" sz="2000" dirty="0">
                <a:solidFill>
                  <a:schemeClr val="accent2"/>
                </a:solidFill>
                <a:latin typeface="思源黑体 CN Normal" panose="020B0400000000000000" pitchFamily="34" charset="-122"/>
                <a:ea typeface="思源黑体 CN Normal" panose="020B0400000000000000" pitchFamily="34" charset="-122"/>
              </a:rPr>
              <a:t>年代</a:t>
            </a:r>
            <a:r>
              <a:rPr lang="en-US" altLang="zh-CN" sz="2000" dirty="0">
                <a:solidFill>
                  <a:schemeClr val="accent2"/>
                </a:solidFill>
                <a:latin typeface="思源黑体 CN Normal" panose="020B0400000000000000" pitchFamily="34" charset="-122"/>
                <a:ea typeface="思源黑体 CN Normal" panose="020B0400000000000000" pitchFamily="34" charset="-122"/>
              </a:rPr>
              <a:t>—</a:t>
            </a:r>
            <a:r>
              <a:rPr lang="zh-CN" altLang="en-US" sz="2000" dirty="0">
                <a:solidFill>
                  <a:schemeClr val="accent2"/>
                </a:solidFill>
                <a:latin typeface="思源黑体 CN Normal" panose="020B0400000000000000" pitchFamily="34" charset="-122"/>
                <a:ea typeface="思源黑体 CN Normal" panose="020B0400000000000000" pitchFamily="34" charset="-122"/>
              </a:rPr>
              <a:t>至今，基于人脑的思维、学习、推理、决策功</a:t>
            </a:r>
          </a:p>
          <a:p>
            <a:pPr defTabSz="457200" eaLnBrk="1" hangingPunct="1">
              <a:lnSpc>
                <a:spcPct val="125000"/>
              </a:lnSpc>
            </a:pPr>
            <a:r>
              <a:rPr lang="zh-CN" altLang="en-US" sz="2000" dirty="0">
                <a:solidFill>
                  <a:schemeClr val="accent2"/>
                </a:solidFill>
                <a:latin typeface="思源黑体 CN Normal" panose="020B0400000000000000" pitchFamily="34" charset="-122"/>
                <a:ea typeface="思源黑体 CN Normal" panose="020B0400000000000000" pitchFamily="34" charset="-122"/>
              </a:rPr>
              <a:t>	能研究与发展的，是当前控制理论学科研究的前沿领域。</a:t>
            </a:r>
          </a:p>
          <a:p>
            <a:pPr defTabSz="457200" eaLnBrk="1" hangingPunct="1">
              <a:lnSpc>
                <a:spcPct val="125000"/>
              </a:lnSpc>
            </a:pPr>
            <a:r>
              <a:rPr lang="zh-CN" altLang="en-US" sz="2000" b="1" dirty="0">
                <a:solidFill>
                  <a:schemeClr val="accent1">
                    <a:lumMod val="50000"/>
                  </a:schemeClr>
                </a:solidFill>
                <a:latin typeface="思源黑体 CN Normal" panose="020B0400000000000000" pitchFamily="34" charset="-122"/>
                <a:ea typeface="思源黑体 CN Normal" panose="020B0400000000000000" pitchFamily="34" charset="-122"/>
              </a:rPr>
              <a:t>主要研究方向：</a:t>
            </a:r>
            <a:r>
              <a:rPr lang="zh-CN" altLang="en-US" sz="2000" dirty="0">
                <a:solidFill>
                  <a:schemeClr val="accent2"/>
                </a:solidFill>
                <a:latin typeface="思源黑体 CN Normal" panose="020B0400000000000000" pitchFamily="34" charset="-122"/>
                <a:ea typeface="思源黑体 CN Normal" panose="020B0400000000000000" pitchFamily="34" charset="-122"/>
              </a:rPr>
              <a:t>自适应控制理论、模糊控制理论、人工神经元网络、混沌理论研究等。</a:t>
            </a:r>
            <a:endParaRPr lang="en-US" altLang="zh-CN" sz="2000" dirty="0">
              <a:solidFill>
                <a:schemeClr val="accent2"/>
              </a:solidFill>
              <a:latin typeface="思源黑体 CN Normal" panose="020B0400000000000000" pitchFamily="34" charset="-122"/>
              <a:ea typeface="思源黑体 CN Normal" panose="020B0400000000000000" pitchFamily="34" charset="-122"/>
            </a:endParaRPr>
          </a:p>
          <a:p>
            <a:pPr defTabSz="457200" eaLnBrk="1" hangingPunct="1">
              <a:lnSpc>
                <a:spcPct val="125000"/>
              </a:lnSpc>
            </a:pPr>
            <a:r>
              <a:rPr lang="zh-CN" altLang="en-US" sz="2000" b="1" dirty="0">
                <a:solidFill>
                  <a:schemeClr val="accent1">
                    <a:lumMod val="50000"/>
                  </a:schemeClr>
                </a:solidFill>
                <a:latin typeface="思源黑体 CN Normal" panose="020B0400000000000000" pitchFamily="34" charset="-122"/>
                <a:ea typeface="思源黑体 CN Normal" panose="020B0400000000000000" pitchFamily="34" charset="-122"/>
              </a:rPr>
              <a:t>主要研究成果：</a:t>
            </a:r>
            <a:r>
              <a:rPr lang="zh-CN" altLang="en-US" sz="2000" dirty="0">
                <a:solidFill>
                  <a:schemeClr val="accent2"/>
                </a:solidFill>
                <a:latin typeface="思源黑体 CN Normal" panose="020B0400000000000000" pitchFamily="34" charset="-122"/>
                <a:ea typeface="思源黑体 CN Normal" panose="020B0400000000000000" pitchFamily="34" charset="-122"/>
              </a:rPr>
              <a:t>各种自动设计系统，神经计算机，机器人，</a:t>
            </a:r>
            <a:endParaRPr lang="en-US" altLang="zh-CN" sz="2000" dirty="0">
              <a:solidFill>
                <a:schemeClr val="accent2"/>
              </a:solidFill>
              <a:latin typeface="思源黑体 CN Normal" panose="020B0400000000000000" pitchFamily="34" charset="-122"/>
              <a:ea typeface="思源黑体 CN Normal" panose="020B0400000000000000" pitchFamily="34" charset="-122"/>
            </a:endParaRPr>
          </a:p>
          <a:p>
            <a:pPr defTabSz="457200" eaLnBrk="1" hangingPunct="1">
              <a:lnSpc>
                <a:spcPct val="125000"/>
              </a:lnSpc>
            </a:pPr>
            <a:r>
              <a:rPr lang="zh-CN" altLang="en-US" sz="2000" dirty="0">
                <a:solidFill>
                  <a:schemeClr val="accent2"/>
                </a:solidFill>
                <a:latin typeface="思源黑体 CN Normal" panose="020B0400000000000000" pitchFamily="34" charset="-122"/>
                <a:ea typeface="思源黑体 CN Normal" panose="020B0400000000000000" pitchFamily="34" charset="-122"/>
              </a:rPr>
              <a:t>控制系统，模式识别，人工推理机等。</a:t>
            </a:r>
          </a:p>
        </p:txBody>
      </p:sp>
      <p:sp>
        <p:nvSpPr>
          <p:cNvPr id="22" name="Text Box 10">
            <a:extLst>
              <a:ext uri="{FF2B5EF4-FFF2-40B4-BE49-F238E27FC236}">
                <a16:creationId xmlns:a16="http://schemas.microsoft.com/office/drawing/2014/main" id="{E56A23B1-2425-42A2-81D9-BA4C57EB5DB5}"/>
              </a:ext>
            </a:extLst>
          </p:cNvPr>
          <p:cNvSpPr txBox="1">
            <a:spLocks noChangeArrowheads="1"/>
          </p:cNvSpPr>
          <p:nvPr/>
        </p:nvSpPr>
        <p:spPr bwMode="auto">
          <a:xfrm>
            <a:off x="570215" y="4378970"/>
            <a:ext cx="3525004" cy="3543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3600">
                <a:solidFill>
                  <a:schemeClr val="tx1"/>
                </a:solidFill>
                <a:latin typeface="Times New Roman" panose="02020603050405020304" pitchFamily="18" charset="0"/>
                <a:ea typeface="楷体_GB2312" pitchFamily="49" charset="-122"/>
              </a:defRPr>
            </a:lvl1pPr>
            <a:lvl2pPr marL="742950" indent="-285750" eaLnBrk="0" hangingPunct="0">
              <a:defRPr sz="3600">
                <a:solidFill>
                  <a:schemeClr val="tx1"/>
                </a:solidFill>
                <a:latin typeface="Times New Roman" panose="02020603050405020304" pitchFamily="18" charset="0"/>
                <a:ea typeface="楷体_GB2312" pitchFamily="49" charset="-122"/>
              </a:defRPr>
            </a:lvl2pPr>
            <a:lvl3pPr marL="1143000" indent="-228600" eaLnBrk="0" hangingPunct="0">
              <a:defRPr sz="3600">
                <a:solidFill>
                  <a:schemeClr val="tx1"/>
                </a:solidFill>
                <a:latin typeface="Times New Roman" panose="02020603050405020304" pitchFamily="18" charset="0"/>
                <a:ea typeface="楷体_GB2312" pitchFamily="49" charset="-122"/>
              </a:defRPr>
            </a:lvl3pPr>
            <a:lvl4pPr marL="1600200" indent="-228600" eaLnBrk="0" hangingPunct="0">
              <a:defRPr sz="3600">
                <a:solidFill>
                  <a:schemeClr val="tx1"/>
                </a:solidFill>
                <a:latin typeface="Times New Roman" panose="02020603050405020304" pitchFamily="18" charset="0"/>
                <a:ea typeface="楷体_GB2312" pitchFamily="49" charset="-122"/>
              </a:defRPr>
            </a:lvl4pPr>
            <a:lvl5pPr marL="2057400" indent="-228600" eaLnBrk="0" hangingPunct="0">
              <a:defRPr sz="3600">
                <a:solidFill>
                  <a:schemeClr val="tx1"/>
                </a:solidFill>
                <a:latin typeface="Times New Roman" panose="02020603050405020304" pitchFamily="18" charset="0"/>
                <a:ea typeface="楷体_GB2312" pitchFamily="49" charset="-122"/>
              </a:defRPr>
            </a:lvl5pPr>
            <a:lvl6pPr marL="2514600" indent="-228600" eaLnBrk="0" fontAlgn="base" hangingPunct="0">
              <a:spcBef>
                <a:spcPct val="0"/>
              </a:spcBef>
              <a:spcAft>
                <a:spcPct val="0"/>
              </a:spcAft>
              <a:buFont typeface="Arial" panose="020B0604020202020204" pitchFamily="34" charset="0"/>
              <a:defRPr sz="3600">
                <a:solidFill>
                  <a:schemeClr val="tx1"/>
                </a:solidFill>
                <a:latin typeface="Times New Roman" panose="02020603050405020304" pitchFamily="18" charset="0"/>
                <a:ea typeface="楷体_GB2312" pitchFamily="49" charset="-122"/>
              </a:defRPr>
            </a:lvl6pPr>
            <a:lvl7pPr marL="2971800" indent="-228600" eaLnBrk="0" fontAlgn="base" hangingPunct="0">
              <a:spcBef>
                <a:spcPct val="0"/>
              </a:spcBef>
              <a:spcAft>
                <a:spcPct val="0"/>
              </a:spcAft>
              <a:buFont typeface="Arial" panose="020B0604020202020204" pitchFamily="34" charset="0"/>
              <a:defRPr sz="3600">
                <a:solidFill>
                  <a:schemeClr val="tx1"/>
                </a:solidFill>
                <a:latin typeface="Times New Roman" panose="02020603050405020304" pitchFamily="18" charset="0"/>
                <a:ea typeface="楷体_GB2312" pitchFamily="49" charset="-122"/>
              </a:defRPr>
            </a:lvl7pPr>
            <a:lvl8pPr marL="3429000" indent="-228600" eaLnBrk="0" fontAlgn="base" hangingPunct="0">
              <a:spcBef>
                <a:spcPct val="0"/>
              </a:spcBef>
              <a:spcAft>
                <a:spcPct val="0"/>
              </a:spcAft>
              <a:buFont typeface="Arial" panose="020B0604020202020204" pitchFamily="34" charset="0"/>
              <a:defRPr sz="3600">
                <a:solidFill>
                  <a:schemeClr val="tx1"/>
                </a:solidFill>
                <a:latin typeface="Times New Roman" panose="02020603050405020304" pitchFamily="18" charset="0"/>
                <a:ea typeface="楷体_GB2312" pitchFamily="49" charset="-122"/>
              </a:defRPr>
            </a:lvl8pPr>
            <a:lvl9pPr marL="3886200" indent="-228600" eaLnBrk="0" fontAlgn="base" hangingPunct="0">
              <a:spcBef>
                <a:spcPct val="0"/>
              </a:spcBef>
              <a:spcAft>
                <a:spcPct val="0"/>
              </a:spcAft>
              <a:buFont typeface="Arial" panose="020B0604020202020204" pitchFamily="34" charset="0"/>
              <a:defRPr sz="3600">
                <a:solidFill>
                  <a:schemeClr val="tx1"/>
                </a:solidFill>
                <a:latin typeface="Times New Roman" panose="02020603050405020304" pitchFamily="18" charset="0"/>
                <a:ea typeface="楷体_GB2312" pitchFamily="49" charset="-122"/>
              </a:defRPr>
            </a:lvl9pPr>
          </a:lstStyle>
          <a:p>
            <a:pPr defTabSz="457200" eaLnBrk="1" hangingPunct="1">
              <a:lnSpc>
                <a:spcPts val="2713"/>
              </a:lnSpc>
            </a:pPr>
            <a:r>
              <a:rPr lang="en-US" altLang="zh-CN" sz="2800" dirty="0">
                <a:solidFill>
                  <a:schemeClr val="accent1">
                    <a:lumMod val="50000"/>
                  </a:schemeClr>
                </a:solidFill>
                <a:latin typeface="思源黑体 CN Normal" panose="020B0400000000000000" pitchFamily="34" charset="-122"/>
                <a:ea typeface="思源黑体 CN Normal" panose="020B0400000000000000" pitchFamily="34" charset="-122"/>
              </a:rPr>
              <a:t>4.</a:t>
            </a:r>
            <a:r>
              <a:rPr lang="zh-CN" altLang="en-US" sz="2800" dirty="0">
                <a:solidFill>
                  <a:schemeClr val="accent1">
                    <a:lumMod val="50000"/>
                  </a:schemeClr>
                </a:solidFill>
                <a:latin typeface="思源黑体 CN Normal" panose="020B0400000000000000" pitchFamily="34" charset="-122"/>
                <a:ea typeface="思源黑体 CN Normal" panose="020B0400000000000000" pitchFamily="34" charset="-122"/>
              </a:rPr>
              <a:t>正在发展的各个领域</a:t>
            </a:r>
          </a:p>
        </p:txBody>
      </p:sp>
      <p:sp>
        <p:nvSpPr>
          <p:cNvPr id="23" name="Text Box 11">
            <a:extLst>
              <a:ext uri="{FF2B5EF4-FFF2-40B4-BE49-F238E27FC236}">
                <a16:creationId xmlns:a16="http://schemas.microsoft.com/office/drawing/2014/main" id="{BE430590-6557-4D93-82F9-7B5D244BA7D2}"/>
              </a:ext>
            </a:extLst>
          </p:cNvPr>
          <p:cNvSpPr txBox="1">
            <a:spLocks noChangeArrowheads="1"/>
          </p:cNvSpPr>
          <p:nvPr/>
        </p:nvSpPr>
        <p:spPr bwMode="auto">
          <a:xfrm>
            <a:off x="570215" y="4859834"/>
            <a:ext cx="4994957" cy="1859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3600">
                <a:solidFill>
                  <a:schemeClr val="tx1"/>
                </a:solidFill>
                <a:latin typeface="Times New Roman" panose="02020603050405020304" pitchFamily="18" charset="0"/>
                <a:ea typeface="楷体_GB2312" pitchFamily="49" charset="-122"/>
              </a:defRPr>
            </a:lvl1pPr>
            <a:lvl2pPr marL="742950" indent="-285750" eaLnBrk="0" hangingPunct="0">
              <a:defRPr sz="3600">
                <a:solidFill>
                  <a:schemeClr val="tx1"/>
                </a:solidFill>
                <a:latin typeface="Times New Roman" panose="02020603050405020304" pitchFamily="18" charset="0"/>
                <a:ea typeface="楷体_GB2312" pitchFamily="49" charset="-122"/>
              </a:defRPr>
            </a:lvl2pPr>
            <a:lvl3pPr marL="1143000" indent="-228600" eaLnBrk="0" hangingPunct="0">
              <a:defRPr sz="3600">
                <a:solidFill>
                  <a:schemeClr val="tx1"/>
                </a:solidFill>
                <a:latin typeface="Times New Roman" panose="02020603050405020304" pitchFamily="18" charset="0"/>
                <a:ea typeface="楷体_GB2312" pitchFamily="49" charset="-122"/>
              </a:defRPr>
            </a:lvl3pPr>
            <a:lvl4pPr marL="1600200" indent="-228600" eaLnBrk="0" hangingPunct="0">
              <a:defRPr sz="3600">
                <a:solidFill>
                  <a:schemeClr val="tx1"/>
                </a:solidFill>
                <a:latin typeface="Times New Roman" panose="02020603050405020304" pitchFamily="18" charset="0"/>
                <a:ea typeface="楷体_GB2312" pitchFamily="49" charset="-122"/>
              </a:defRPr>
            </a:lvl4pPr>
            <a:lvl5pPr marL="2057400" indent="-228600" eaLnBrk="0" hangingPunct="0">
              <a:defRPr sz="3600">
                <a:solidFill>
                  <a:schemeClr val="tx1"/>
                </a:solidFill>
                <a:latin typeface="Times New Roman" panose="02020603050405020304" pitchFamily="18" charset="0"/>
                <a:ea typeface="楷体_GB2312" pitchFamily="49" charset="-122"/>
              </a:defRPr>
            </a:lvl5pPr>
            <a:lvl6pPr marL="2514600" indent="-228600" eaLnBrk="0" fontAlgn="base" hangingPunct="0">
              <a:spcBef>
                <a:spcPct val="0"/>
              </a:spcBef>
              <a:spcAft>
                <a:spcPct val="0"/>
              </a:spcAft>
              <a:buFont typeface="Arial" panose="020B0604020202020204" pitchFamily="34" charset="0"/>
              <a:defRPr sz="3600">
                <a:solidFill>
                  <a:schemeClr val="tx1"/>
                </a:solidFill>
                <a:latin typeface="Times New Roman" panose="02020603050405020304" pitchFamily="18" charset="0"/>
                <a:ea typeface="楷体_GB2312" pitchFamily="49" charset="-122"/>
              </a:defRPr>
            </a:lvl6pPr>
            <a:lvl7pPr marL="2971800" indent="-228600" eaLnBrk="0" fontAlgn="base" hangingPunct="0">
              <a:spcBef>
                <a:spcPct val="0"/>
              </a:spcBef>
              <a:spcAft>
                <a:spcPct val="0"/>
              </a:spcAft>
              <a:buFont typeface="Arial" panose="020B0604020202020204" pitchFamily="34" charset="0"/>
              <a:defRPr sz="3600">
                <a:solidFill>
                  <a:schemeClr val="tx1"/>
                </a:solidFill>
                <a:latin typeface="Times New Roman" panose="02020603050405020304" pitchFamily="18" charset="0"/>
                <a:ea typeface="楷体_GB2312" pitchFamily="49" charset="-122"/>
              </a:defRPr>
            </a:lvl7pPr>
            <a:lvl8pPr marL="3429000" indent="-228600" eaLnBrk="0" fontAlgn="base" hangingPunct="0">
              <a:spcBef>
                <a:spcPct val="0"/>
              </a:spcBef>
              <a:spcAft>
                <a:spcPct val="0"/>
              </a:spcAft>
              <a:buFont typeface="Arial" panose="020B0604020202020204" pitchFamily="34" charset="0"/>
              <a:defRPr sz="3600">
                <a:solidFill>
                  <a:schemeClr val="tx1"/>
                </a:solidFill>
                <a:latin typeface="Times New Roman" panose="02020603050405020304" pitchFamily="18" charset="0"/>
                <a:ea typeface="楷体_GB2312" pitchFamily="49" charset="-122"/>
              </a:defRPr>
            </a:lvl8pPr>
            <a:lvl9pPr marL="3886200" indent="-228600" eaLnBrk="0" fontAlgn="base" hangingPunct="0">
              <a:spcBef>
                <a:spcPct val="0"/>
              </a:spcBef>
              <a:spcAft>
                <a:spcPct val="0"/>
              </a:spcAft>
              <a:buFont typeface="Arial" panose="020B0604020202020204" pitchFamily="34" charset="0"/>
              <a:defRPr sz="3600">
                <a:solidFill>
                  <a:schemeClr val="tx1"/>
                </a:solidFill>
                <a:latin typeface="Times New Roman" panose="02020603050405020304" pitchFamily="18" charset="0"/>
                <a:ea typeface="楷体_GB2312" pitchFamily="49" charset="-122"/>
              </a:defRPr>
            </a:lvl9pPr>
          </a:lstStyle>
          <a:p>
            <a:pPr defTabSz="457200" eaLnBrk="1" hangingPunct="1">
              <a:lnSpc>
                <a:spcPts val="2100"/>
              </a:lnSpc>
            </a:pPr>
            <a:r>
              <a:rPr lang="zh-CN" altLang="en-US" sz="2000" b="1" dirty="0">
                <a:solidFill>
                  <a:schemeClr val="accent2"/>
                </a:solidFill>
                <a:latin typeface="思源黑体 CN Normal" panose="020B0400000000000000" pitchFamily="34" charset="-122"/>
                <a:ea typeface="思源黑体 CN Normal" panose="020B0400000000000000" pitchFamily="34" charset="-122"/>
              </a:rPr>
              <a:t>自适应控制</a:t>
            </a:r>
          </a:p>
          <a:p>
            <a:pPr defTabSz="457200" eaLnBrk="1" hangingPunct="1">
              <a:lnSpc>
                <a:spcPts val="2525"/>
              </a:lnSpc>
            </a:pPr>
            <a:r>
              <a:rPr lang="zh-CN" altLang="en-US" sz="2000" b="1" dirty="0">
                <a:solidFill>
                  <a:schemeClr val="accent2"/>
                </a:solidFill>
                <a:latin typeface="思源黑体 CN Normal" panose="020B0400000000000000" pitchFamily="34" charset="-122"/>
                <a:ea typeface="思源黑体 CN Normal" panose="020B0400000000000000" pitchFamily="34" charset="-122"/>
              </a:rPr>
              <a:t>大系统理论</a:t>
            </a:r>
          </a:p>
          <a:p>
            <a:pPr defTabSz="457200" eaLnBrk="1" hangingPunct="1">
              <a:lnSpc>
                <a:spcPts val="2525"/>
              </a:lnSpc>
            </a:pPr>
            <a:r>
              <a:rPr lang="en-US" altLang="zh-CN" sz="2000" b="1" dirty="0">
                <a:solidFill>
                  <a:schemeClr val="accent2"/>
                </a:solidFill>
                <a:latin typeface="思源黑体 CN Normal" panose="020B0400000000000000" pitchFamily="34" charset="-122"/>
                <a:ea typeface="思源黑体 CN Normal" panose="020B0400000000000000" pitchFamily="34" charset="-122"/>
              </a:rPr>
              <a:t>H∞</a:t>
            </a:r>
            <a:r>
              <a:rPr lang="zh-CN" altLang="en-US" sz="2000" b="1" dirty="0">
                <a:solidFill>
                  <a:schemeClr val="accent2"/>
                </a:solidFill>
                <a:latin typeface="思源黑体 CN Normal" panose="020B0400000000000000" pitchFamily="34" charset="-122"/>
                <a:ea typeface="思源黑体 CN Normal" panose="020B0400000000000000" pitchFamily="34" charset="-122"/>
              </a:rPr>
              <a:t>鲁棒控制</a:t>
            </a:r>
            <a:endParaRPr lang="en-US" altLang="zh-CN" sz="2000" b="1" dirty="0">
              <a:solidFill>
                <a:schemeClr val="accent2"/>
              </a:solidFill>
              <a:latin typeface="思源黑体 CN Normal" panose="020B0400000000000000" pitchFamily="34" charset="-122"/>
              <a:ea typeface="思源黑体 CN Normal" panose="020B0400000000000000" pitchFamily="34" charset="-122"/>
            </a:endParaRPr>
          </a:p>
          <a:p>
            <a:pPr defTabSz="457200" eaLnBrk="1" hangingPunct="1">
              <a:lnSpc>
                <a:spcPts val="2525"/>
              </a:lnSpc>
            </a:pPr>
            <a:r>
              <a:rPr lang="zh-CN" altLang="en-US" sz="2000" b="1" dirty="0">
                <a:solidFill>
                  <a:schemeClr val="accent2"/>
                </a:solidFill>
                <a:latin typeface="思源黑体 CN Normal" panose="020B0400000000000000" pitchFamily="34" charset="-122"/>
                <a:ea typeface="思源黑体 CN Normal" panose="020B0400000000000000" pitchFamily="34" charset="-122"/>
              </a:rPr>
              <a:t>非线性控制（微分几何，混沌，变结构）</a:t>
            </a:r>
            <a:endParaRPr lang="en-US" altLang="zh-CN" sz="2000" b="1" dirty="0">
              <a:solidFill>
                <a:schemeClr val="accent2"/>
              </a:solidFill>
              <a:latin typeface="思源黑体 CN Normal" panose="020B0400000000000000" pitchFamily="34" charset="-122"/>
              <a:ea typeface="思源黑体 CN Normal" panose="020B0400000000000000" pitchFamily="34" charset="-122"/>
            </a:endParaRPr>
          </a:p>
          <a:p>
            <a:pPr defTabSz="457200" eaLnBrk="1" hangingPunct="1">
              <a:lnSpc>
                <a:spcPts val="2525"/>
              </a:lnSpc>
            </a:pPr>
            <a:r>
              <a:rPr lang="zh-CN" altLang="en-US" sz="2000" b="1" dirty="0">
                <a:solidFill>
                  <a:schemeClr val="accent2"/>
                </a:solidFill>
                <a:latin typeface="思源黑体 CN Normal" panose="020B0400000000000000" pitchFamily="34" charset="-122"/>
                <a:ea typeface="思源黑体 CN Normal" panose="020B0400000000000000" pitchFamily="34" charset="-122"/>
              </a:rPr>
              <a:t>迭代学习控制</a:t>
            </a:r>
            <a:endParaRPr lang="en-US" altLang="zh-CN" sz="2000" b="1" dirty="0">
              <a:solidFill>
                <a:schemeClr val="accent2"/>
              </a:solidFill>
              <a:latin typeface="思源黑体 CN Normal" panose="020B0400000000000000" pitchFamily="34" charset="-122"/>
              <a:ea typeface="思源黑体 CN Normal" panose="020B0400000000000000" pitchFamily="34" charset="-122"/>
            </a:endParaRPr>
          </a:p>
          <a:p>
            <a:pPr defTabSz="457200" eaLnBrk="1" hangingPunct="1">
              <a:lnSpc>
                <a:spcPts val="2525"/>
              </a:lnSpc>
            </a:pPr>
            <a:r>
              <a:rPr lang="zh-CN" altLang="en-US" sz="2000" b="1" dirty="0">
                <a:solidFill>
                  <a:schemeClr val="accent2"/>
                </a:solidFill>
                <a:latin typeface="思源黑体 CN Normal" panose="020B0400000000000000" pitchFamily="34" charset="-122"/>
                <a:ea typeface="思源黑体 CN Normal" panose="020B0400000000000000" pitchFamily="34" charset="-122"/>
              </a:rPr>
              <a:t>与人工智能和优化算法结合的智能控制算法</a:t>
            </a:r>
          </a:p>
        </p:txBody>
      </p:sp>
      <p:grpSp>
        <p:nvGrpSpPr>
          <p:cNvPr id="24" name="组合 23">
            <a:extLst>
              <a:ext uri="{FF2B5EF4-FFF2-40B4-BE49-F238E27FC236}">
                <a16:creationId xmlns:a16="http://schemas.microsoft.com/office/drawing/2014/main" id="{18FF91E6-D1C4-4A38-BB54-DFE68C02878F}"/>
              </a:ext>
            </a:extLst>
          </p:cNvPr>
          <p:cNvGrpSpPr/>
          <p:nvPr/>
        </p:nvGrpSpPr>
        <p:grpSpPr>
          <a:xfrm>
            <a:off x="7751763" y="1333499"/>
            <a:ext cx="4389180" cy="5524501"/>
            <a:chOff x="6507787" y="668424"/>
            <a:chExt cx="5118156" cy="6189576"/>
          </a:xfrm>
        </p:grpSpPr>
        <p:sp>
          <p:nvSpPr>
            <p:cNvPr id="25" name="Freeform 6">
              <a:extLst>
                <a:ext uri="{FF2B5EF4-FFF2-40B4-BE49-F238E27FC236}">
                  <a16:creationId xmlns:a16="http://schemas.microsoft.com/office/drawing/2014/main" id="{0A1797F7-4C75-48DF-88C7-49ACA8066406}"/>
                </a:ext>
              </a:extLst>
            </p:cNvPr>
            <p:cNvSpPr/>
            <p:nvPr/>
          </p:nvSpPr>
          <p:spPr bwMode="auto">
            <a:xfrm>
              <a:off x="10592571" y="2412523"/>
              <a:ext cx="0" cy="0"/>
            </a:xfrm>
            <a:custGeom>
              <a:avLst/>
              <a:gdLst/>
              <a:ahLst/>
              <a:cxnLst>
                <a:cxn ang="0">
                  <a:pos x="0" y="0"/>
                </a:cxn>
                <a:cxn ang="0">
                  <a:pos x="0" y="0"/>
                </a:cxn>
                <a:cxn ang="0">
                  <a:pos x="0" y="0"/>
                </a:cxn>
              </a:cxnLst>
              <a:rect l="0" t="0" r="r" b="b"/>
              <a:pathLst>
                <a:path>
                  <a:moveTo>
                    <a:pt x="0" y="0"/>
                  </a:moveTo>
                  <a:cubicBezTo>
                    <a:pt x="0" y="0"/>
                    <a:pt x="0" y="0"/>
                    <a:pt x="0" y="0"/>
                  </a:cubicBezTo>
                  <a:cubicBezTo>
                    <a:pt x="0" y="0"/>
                    <a:pt x="0" y="0"/>
                    <a:pt x="0" y="0"/>
                  </a:cubicBezTo>
                  <a:close/>
                </a:path>
              </a:pathLst>
            </a:custGeom>
            <a:solidFill>
              <a:srgbClr val="CCF2EA"/>
            </a:solid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sp>
          <p:nvSpPr>
            <p:cNvPr id="26" name="Freeform 20">
              <a:extLst>
                <a:ext uri="{FF2B5EF4-FFF2-40B4-BE49-F238E27FC236}">
                  <a16:creationId xmlns:a16="http://schemas.microsoft.com/office/drawing/2014/main" id="{0BC97F02-8999-4748-8036-07A7C8697334}"/>
                </a:ext>
              </a:extLst>
            </p:cNvPr>
            <p:cNvSpPr/>
            <p:nvPr/>
          </p:nvSpPr>
          <p:spPr bwMode="auto">
            <a:xfrm>
              <a:off x="6507787" y="3020832"/>
              <a:ext cx="851505" cy="693649"/>
            </a:xfrm>
            <a:custGeom>
              <a:avLst/>
              <a:gdLst>
                <a:gd name="T0" fmla="*/ 280 w 280"/>
                <a:gd name="T1" fmla="*/ 27 h 228"/>
                <a:gd name="T2" fmla="*/ 247 w 280"/>
                <a:gd name="T3" fmla="*/ 36 h 228"/>
                <a:gd name="T4" fmla="*/ 272 w 280"/>
                <a:gd name="T5" fmla="*/ 5 h 228"/>
                <a:gd name="T6" fmla="*/ 236 w 280"/>
                <a:gd name="T7" fmla="*/ 19 h 228"/>
                <a:gd name="T8" fmla="*/ 194 w 280"/>
                <a:gd name="T9" fmla="*/ 0 h 228"/>
                <a:gd name="T10" fmla="*/ 136 w 280"/>
                <a:gd name="T11" fmla="*/ 58 h 228"/>
                <a:gd name="T12" fmla="*/ 138 w 280"/>
                <a:gd name="T13" fmla="*/ 71 h 228"/>
                <a:gd name="T14" fmla="*/ 19 w 280"/>
                <a:gd name="T15" fmla="*/ 11 h 228"/>
                <a:gd name="T16" fmla="*/ 12 w 280"/>
                <a:gd name="T17" fmla="*/ 40 h 228"/>
                <a:gd name="T18" fmla="*/ 37 w 280"/>
                <a:gd name="T19" fmla="*/ 88 h 228"/>
                <a:gd name="T20" fmla="*/ 11 w 280"/>
                <a:gd name="T21" fmla="*/ 80 h 228"/>
                <a:gd name="T22" fmla="*/ 11 w 280"/>
                <a:gd name="T23" fmla="*/ 81 h 228"/>
                <a:gd name="T24" fmla="*/ 57 w 280"/>
                <a:gd name="T25" fmla="*/ 138 h 228"/>
                <a:gd name="T26" fmla="*/ 42 w 280"/>
                <a:gd name="T27" fmla="*/ 140 h 228"/>
                <a:gd name="T28" fmla="*/ 31 w 280"/>
                <a:gd name="T29" fmla="*/ 139 h 228"/>
                <a:gd name="T30" fmla="*/ 85 w 280"/>
                <a:gd name="T31" fmla="*/ 178 h 228"/>
                <a:gd name="T32" fmla="*/ 14 w 280"/>
                <a:gd name="T33" fmla="*/ 203 h 228"/>
                <a:gd name="T34" fmla="*/ 0 w 280"/>
                <a:gd name="T35" fmla="*/ 202 h 228"/>
                <a:gd name="T36" fmla="*/ 88 w 280"/>
                <a:gd name="T37" fmla="*/ 228 h 228"/>
                <a:gd name="T38" fmla="*/ 251 w 280"/>
                <a:gd name="T39" fmla="*/ 65 h 228"/>
                <a:gd name="T40" fmla="*/ 251 w 280"/>
                <a:gd name="T41" fmla="*/ 57 h 228"/>
                <a:gd name="T42" fmla="*/ 280 w 280"/>
                <a:gd name="T43" fmla="*/ 27 h 2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280" h="228">
                  <a:moveTo>
                    <a:pt x="280" y="27"/>
                  </a:moveTo>
                  <a:cubicBezTo>
                    <a:pt x="270" y="32"/>
                    <a:pt x="259" y="35"/>
                    <a:pt x="247" y="36"/>
                  </a:cubicBezTo>
                  <a:cubicBezTo>
                    <a:pt x="259" y="29"/>
                    <a:pt x="268" y="18"/>
                    <a:pt x="272" y="5"/>
                  </a:cubicBezTo>
                  <a:cubicBezTo>
                    <a:pt x="261" y="11"/>
                    <a:pt x="249" y="16"/>
                    <a:pt x="236" y="19"/>
                  </a:cubicBezTo>
                  <a:cubicBezTo>
                    <a:pt x="225" y="7"/>
                    <a:pt x="210" y="0"/>
                    <a:pt x="194" y="0"/>
                  </a:cubicBezTo>
                  <a:cubicBezTo>
                    <a:pt x="162" y="0"/>
                    <a:pt x="136" y="26"/>
                    <a:pt x="136" y="58"/>
                  </a:cubicBezTo>
                  <a:cubicBezTo>
                    <a:pt x="136" y="62"/>
                    <a:pt x="137" y="67"/>
                    <a:pt x="138" y="71"/>
                  </a:cubicBezTo>
                  <a:cubicBezTo>
                    <a:pt x="90" y="69"/>
                    <a:pt x="48" y="46"/>
                    <a:pt x="19" y="11"/>
                  </a:cubicBezTo>
                  <a:cubicBezTo>
                    <a:pt x="14" y="19"/>
                    <a:pt x="12" y="29"/>
                    <a:pt x="12" y="40"/>
                  </a:cubicBezTo>
                  <a:cubicBezTo>
                    <a:pt x="12" y="60"/>
                    <a:pt x="22" y="77"/>
                    <a:pt x="37" y="88"/>
                  </a:cubicBezTo>
                  <a:cubicBezTo>
                    <a:pt x="28" y="87"/>
                    <a:pt x="19" y="85"/>
                    <a:pt x="11" y="80"/>
                  </a:cubicBezTo>
                  <a:cubicBezTo>
                    <a:pt x="11" y="81"/>
                    <a:pt x="11" y="81"/>
                    <a:pt x="11" y="81"/>
                  </a:cubicBezTo>
                  <a:cubicBezTo>
                    <a:pt x="11" y="109"/>
                    <a:pt x="31" y="132"/>
                    <a:pt x="57" y="138"/>
                  </a:cubicBezTo>
                  <a:cubicBezTo>
                    <a:pt x="52" y="139"/>
                    <a:pt x="47" y="140"/>
                    <a:pt x="42" y="140"/>
                  </a:cubicBezTo>
                  <a:cubicBezTo>
                    <a:pt x="38" y="140"/>
                    <a:pt x="35" y="139"/>
                    <a:pt x="31" y="139"/>
                  </a:cubicBezTo>
                  <a:cubicBezTo>
                    <a:pt x="39" y="161"/>
                    <a:pt x="60" y="178"/>
                    <a:pt x="85" y="178"/>
                  </a:cubicBezTo>
                  <a:cubicBezTo>
                    <a:pt x="65" y="194"/>
                    <a:pt x="40" y="203"/>
                    <a:pt x="14" y="203"/>
                  </a:cubicBezTo>
                  <a:cubicBezTo>
                    <a:pt x="9" y="203"/>
                    <a:pt x="4" y="203"/>
                    <a:pt x="0" y="202"/>
                  </a:cubicBezTo>
                  <a:cubicBezTo>
                    <a:pt x="25" y="219"/>
                    <a:pt x="55" y="228"/>
                    <a:pt x="88" y="228"/>
                  </a:cubicBezTo>
                  <a:cubicBezTo>
                    <a:pt x="194" y="228"/>
                    <a:pt x="251" y="140"/>
                    <a:pt x="251" y="65"/>
                  </a:cubicBezTo>
                  <a:cubicBezTo>
                    <a:pt x="251" y="62"/>
                    <a:pt x="251" y="60"/>
                    <a:pt x="251" y="57"/>
                  </a:cubicBezTo>
                  <a:cubicBezTo>
                    <a:pt x="263" y="49"/>
                    <a:pt x="272" y="39"/>
                    <a:pt x="280" y="27"/>
                  </a:cubicBezTo>
                  <a:close/>
                </a:path>
              </a:pathLst>
            </a:custGeom>
            <a:solidFill>
              <a:srgbClr val="CCF2EA"/>
            </a:solid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sp>
          <p:nvSpPr>
            <p:cNvPr id="27" name="Freeform 37">
              <a:extLst>
                <a:ext uri="{FF2B5EF4-FFF2-40B4-BE49-F238E27FC236}">
                  <a16:creationId xmlns:a16="http://schemas.microsoft.com/office/drawing/2014/main" id="{FAA057D5-5F0F-4302-B267-F10802A304E9}"/>
                </a:ext>
              </a:extLst>
            </p:cNvPr>
            <p:cNvSpPr/>
            <p:nvPr/>
          </p:nvSpPr>
          <p:spPr bwMode="auto">
            <a:xfrm>
              <a:off x="7906414" y="2797564"/>
              <a:ext cx="2363514" cy="4060436"/>
            </a:xfrm>
            <a:custGeom>
              <a:avLst/>
              <a:gdLst>
                <a:gd name="T0" fmla="*/ 470 w 588"/>
                <a:gd name="T1" fmla="*/ 274 h 1010"/>
                <a:gd name="T2" fmla="*/ 543 w 588"/>
                <a:gd name="T3" fmla="*/ 164 h 1010"/>
                <a:gd name="T4" fmla="*/ 588 w 588"/>
                <a:gd name="T5" fmla="*/ 13 h 1010"/>
                <a:gd name="T6" fmla="*/ 580 w 588"/>
                <a:gd name="T7" fmla="*/ 9 h 1010"/>
                <a:gd name="T8" fmla="*/ 531 w 588"/>
                <a:gd name="T9" fmla="*/ 143 h 1010"/>
                <a:gd name="T10" fmla="*/ 456 w 588"/>
                <a:gd name="T11" fmla="*/ 237 h 1010"/>
                <a:gd name="T12" fmla="*/ 454 w 588"/>
                <a:gd name="T13" fmla="*/ 238 h 1010"/>
                <a:gd name="T14" fmla="*/ 310 w 588"/>
                <a:gd name="T15" fmla="*/ 0 h 1010"/>
                <a:gd name="T16" fmla="*/ 272 w 588"/>
                <a:gd name="T17" fmla="*/ 25 h 1010"/>
                <a:gd name="T18" fmla="*/ 401 w 588"/>
                <a:gd name="T19" fmla="*/ 434 h 1010"/>
                <a:gd name="T20" fmla="*/ 234 w 588"/>
                <a:gd name="T21" fmla="*/ 365 h 1010"/>
                <a:gd name="T22" fmla="*/ 106 w 588"/>
                <a:gd name="T23" fmla="*/ 257 h 1010"/>
                <a:gd name="T24" fmla="*/ 12 w 588"/>
                <a:gd name="T25" fmla="*/ 95 h 1010"/>
                <a:gd name="T26" fmla="*/ 0 w 588"/>
                <a:gd name="T27" fmla="*/ 101 h 1010"/>
                <a:gd name="T28" fmla="*/ 90 w 588"/>
                <a:gd name="T29" fmla="*/ 284 h 1010"/>
                <a:gd name="T30" fmla="*/ 218 w 588"/>
                <a:gd name="T31" fmla="*/ 413 h 1010"/>
                <a:gd name="T32" fmla="*/ 406 w 588"/>
                <a:gd name="T33" fmla="*/ 511 h 1010"/>
                <a:gd name="T34" fmla="*/ 331 w 588"/>
                <a:gd name="T35" fmla="*/ 1010 h 1010"/>
                <a:gd name="T36" fmla="*/ 557 w 588"/>
                <a:gd name="T37" fmla="*/ 1010 h 1010"/>
                <a:gd name="T38" fmla="*/ 546 w 588"/>
                <a:gd name="T39" fmla="*/ 509 h 1010"/>
                <a:gd name="T40" fmla="*/ 470 w 588"/>
                <a:gd name="T41" fmla="*/ 274 h 10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588" h="1010">
                  <a:moveTo>
                    <a:pt x="470" y="274"/>
                  </a:moveTo>
                  <a:cubicBezTo>
                    <a:pt x="498" y="243"/>
                    <a:pt x="523" y="207"/>
                    <a:pt x="543" y="164"/>
                  </a:cubicBezTo>
                  <a:cubicBezTo>
                    <a:pt x="564" y="120"/>
                    <a:pt x="581" y="71"/>
                    <a:pt x="588" y="13"/>
                  </a:cubicBezTo>
                  <a:cubicBezTo>
                    <a:pt x="580" y="9"/>
                    <a:pt x="580" y="9"/>
                    <a:pt x="580" y="9"/>
                  </a:cubicBezTo>
                  <a:cubicBezTo>
                    <a:pt x="571" y="60"/>
                    <a:pt x="552" y="106"/>
                    <a:pt x="531" y="143"/>
                  </a:cubicBezTo>
                  <a:cubicBezTo>
                    <a:pt x="509" y="181"/>
                    <a:pt x="483" y="212"/>
                    <a:pt x="456" y="237"/>
                  </a:cubicBezTo>
                  <a:cubicBezTo>
                    <a:pt x="455" y="238"/>
                    <a:pt x="455" y="238"/>
                    <a:pt x="454" y="238"/>
                  </a:cubicBezTo>
                  <a:cubicBezTo>
                    <a:pt x="415" y="153"/>
                    <a:pt x="366" y="73"/>
                    <a:pt x="310" y="0"/>
                  </a:cubicBezTo>
                  <a:cubicBezTo>
                    <a:pt x="272" y="25"/>
                    <a:pt x="272" y="25"/>
                    <a:pt x="272" y="25"/>
                  </a:cubicBezTo>
                  <a:cubicBezTo>
                    <a:pt x="346" y="158"/>
                    <a:pt x="386" y="295"/>
                    <a:pt x="401" y="434"/>
                  </a:cubicBezTo>
                  <a:cubicBezTo>
                    <a:pt x="344" y="419"/>
                    <a:pt x="287" y="397"/>
                    <a:pt x="234" y="365"/>
                  </a:cubicBezTo>
                  <a:cubicBezTo>
                    <a:pt x="188" y="337"/>
                    <a:pt x="145" y="301"/>
                    <a:pt x="106" y="257"/>
                  </a:cubicBezTo>
                  <a:cubicBezTo>
                    <a:pt x="68" y="212"/>
                    <a:pt x="32" y="157"/>
                    <a:pt x="12" y="95"/>
                  </a:cubicBezTo>
                  <a:cubicBezTo>
                    <a:pt x="0" y="101"/>
                    <a:pt x="0" y="101"/>
                    <a:pt x="0" y="101"/>
                  </a:cubicBezTo>
                  <a:cubicBezTo>
                    <a:pt x="18" y="172"/>
                    <a:pt x="52" y="232"/>
                    <a:pt x="90" y="284"/>
                  </a:cubicBezTo>
                  <a:cubicBezTo>
                    <a:pt x="128" y="335"/>
                    <a:pt x="172" y="378"/>
                    <a:pt x="218" y="413"/>
                  </a:cubicBezTo>
                  <a:cubicBezTo>
                    <a:pt x="278" y="457"/>
                    <a:pt x="341" y="489"/>
                    <a:pt x="406" y="511"/>
                  </a:cubicBezTo>
                  <a:cubicBezTo>
                    <a:pt x="412" y="679"/>
                    <a:pt x="383" y="847"/>
                    <a:pt x="331" y="1010"/>
                  </a:cubicBezTo>
                  <a:cubicBezTo>
                    <a:pt x="557" y="1010"/>
                    <a:pt x="557" y="1010"/>
                    <a:pt x="557" y="1010"/>
                  </a:cubicBezTo>
                  <a:cubicBezTo>
                    <a:pt x="583" y="820"/>
                    <a:pt x="587" y="695"/>
                    <a:pt x="546" y="509"/>
                  </a:cubicBezTo>
                  <a:cubicBezTo>
                    <a:pt x="528" y="428"/>
                    <a:pt x="503" y="349"/>
                    <a:pt x="470" y="274"/>
                  </a:cubicBezTo>
                  <a:close/>
                </a:path>
              </a:pathLst>
            </a:custGeom>
            <a:solidFill>
              <a:srgbClr val="93B0C1"/>
            </a:solid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sp>
          <p:nvSpPr>
            <p:cNvPr id="42" name="Freeform 32">
              <a:extLst>
                <a:ext uri="{FF2B5EF4-FFF2-40B4-BE49-F238E27FC236}">
                  <a16:creationId xmlns:a16="http://schemas.microsoft.com/office/drawing/2014/main" id="{5FC6B750-D22C-4B84-B48C-5B98082BC3F8}"/>
                </a:ext>
              </a:extLst>
            </p:cNvPr>
            <p:cNvSpPr>
              <a:spLocks noEditPoints="1"/>
            </p:cNvSpPr>
            <p:nvPr/>
          </p:nvSpPr>
          <p:spPr bwMode="auto">
            <a:xfrm>
              <a:off x="10346023" y="2207066"/>
              <a:ext cx="459615" cy="458092"/>
            </a:xfrm>
            <a:custGeom>
              <a:avLst/>
              <a:gdLst>
                <a:gd name="T0" fmla="*/ 106 w 114"/>
                <a:gd name="T1" fmla="*/ 0 h 114"/>
                <a:gd name="T2" fmla="*/ 8 w 114"/>
                <a:gd name="T3" fmla="*/ 0 h 114"/>
                <a:gd name="T4" fmla="*/ 0 w 114"/>
                <a:gd name="T5" fmla="*/ 8 h 114"/>
                <a:gd name="T6" fmla="*/ 0 w 114"/>
                <a:gd name="T7" fmla="*/ 106 h 114"/>
                <a:gd name="T8" fmla="*/ 8 w 114"/>
                <a:gd name="T9" fmla="*/ 114 h 114"/>
                <a:gd name="T10" fmla="*/ 106 w 114"/>
                <a:gd name="T11" fmla="*/ 114 h 114"/>
                <a:gd name="T12" fmla="*/ 114 w 114"/>
                <a:gd name="T13" fmla="*/ 106 h 114"/>
                <a:gd name="T14" fmla="*/ 114 w 114"/>
                <a:gd name="T15" fmla="*/ 8 h 114"/>
                <a:gd name="T16" fmla="*/ 106 w 114"/>
                <a:gd name="T17" fmla="*/ 0 h 114"/>
                <a:gd name="T18" fmla="*/ 35 w 114"/>
                <a:gd name="T19" fmla="*/ 96 h 114"/>
                <a:gd name="T20" fmla="*/ 17 w 114"/>
                <a:gd name="T21" fmla="*/ 96 h 114"/>
                <a:gd name="T22" fmla="*/ 17 w 114"/>
                <a:gd name="T23" fmla="*/ 44 h 114"/>
                <a:gd name="T24" fmla="*/ 35 w 114"/>
                <a:gd name="T25" fmla="*/ 44 h 114"/>
                <a:gd name="T26" fmla="*/ 35 w 114"/>
                <a:gd name="T27" fmla="*/ 96 h 114"/>
                <a:gd name="T28" fmla="*/ 26 w 114"/>
                <a:gd name="T29" fmla="*/ 37 h 114"/>
                <a:gd name="T30" fmla="*/ 26 w 114"/>
                <a:gd name="T31" fmla="*/ 37 h 114"/>
                <a:gd name="T32" fmla="*/ 16 w 114"/>
                <a:gd name="T33" fmla="*/ 28 h 114"/>
                <a:gd name="T34" fmla="*/ 26 w 114"/>
                <a:gd name="T35" fmla="*/ 19 h 114"/>
                <a:gd name="T36" fmla="*/ 36 w 114"/>
                <a:gd name="T37" fmla="*/ 28 h 114"/>
                <a:gd name="T38" fmla="*/ 26 w 114"/>
                <a:gd name="T39" fmla="*/ 37 h 114"/>
                <a:gd name="T40" fmla="*/ 97 w 114"/>
                <a:gd name="T41" fmla="*/ 96 h 114"/>
                <a:gd name="T42" fmla="*/ 80 w 114"/>
                <a:gd name="T43" fmla="*/ 96 h 114"/>
                <a:gd name="T44" fmla="*/ 80 w 114"/>
                <a:gd name="T45" fmla="*/ 68 h 114"/>
                <a:gd name="T46" fmla="*/ 71 w 114"/>
                <a:gd name="T47" fmla="*/ 56 h 114"/>
                <a:gd name="T48" fmla="*/ 62 w 114"/>
                <a:gd name="T49" fmla="*/ 63 h 114"/>
                <a:gd name="T50" fmla="*/ 61 w 114"/>
                <a:gd name="T51" fmla="*/ 67 h 114"/>
                <a:gd name="T52" fmla="*/ 61 w 114"/>
                <a:gd name="T53" fmla="*/ 96 h 114"/>
                <a:gd name="T54" fmla="*/ 44 w 114"/>
                <a:gd name="T55" fmla="*/ 96 h 114"/>
                <a:gd name="T56" fmla="*/ 44 w 114"/>
                <a:gd name="T57" fmla="*/ 44 h 114"/>
                <a:gd name="T58" fmla="*/ 61 w 114"/>
                <a:gd name="T59" fmla="*/ 44 h 114"/>
                <a:gd name="T60" fmla="*/ 61 w 114"/>
                <a:gd name="T61" fmla="*/ 51 h 114"/>
                <a:gd name="T62" fmla="*/ 77 w 114"/>
                <a:gd name="T63" fmla="*/ 43 h 114"/>
                <a:gd name="T64" fmla="*/ 97 w 114"/>
                <a:gd name="T65" fmla="*/ 66 h 114"/>
                <a:gd name="T66" fmla="*/ 97 w 114"/>
                <a:gd name="T67" fmla="*/ 96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14" h="114">
                  <a:moveTo>
                    <a:pt x="106" y="0"/>
                  </a:moveTo>
                  <a:cubicBezTo>
                    <a:pt x="8" y="0"/>
                    <a:pt x="8" y="0"/>
                    <a:pt x="8" y="0"/>
                  </a:cubicBezTo>
                  <a:cubicBezTo>
                    <a:pt x="4" y="0"/>
                    <a:pt x="0" y="3"/>
                    <a:pt x="0" y="8"/>
                  </a:cubicBezTo>
                  <a:cubicBezTo>
                    <a:pt x="0" y="106"/>
                    <a:pt x="0" y="106"/>
                    <a:pt x="0" y="106"/>
                  </a:cubicBezTo>
                  <a:cubicBezTo>
                    <a:pt x="0" y="111"/>
                    <a:pt x="4" y="114"/>
                    <a:pt x="8" y="114"/>
                  </a:cubicBezTo>
                  <a:cubicBezTo>
                    <a:pt x="106" y="114"/>
                    <a:pt x="106" y="114"/>
                    <a:pt x="106" y="114"/>
                  </a:cubicBezTo>
                  <a:cubicBezTo>
                    <a:pt x="110" y="114"/>
                    <a:pt x="114" y="111"/>
                    <a:pt x="114" y="106"/>
                  </a:cubicBezTo>
                  <a:cubicBezTo>
                    <a:pt x="114" y="8"/>
                    <a:pt x="114" y="8"/>
                    <a:pt x="114" y="8"/>
                  </a:cubicBezTo>
                  <a:cubicBezTo>
                    <a:pt x="114" y="3"/>
                    <a:pt x="110" y="0"/>
                    <a:pt x="106" y="0"/>
                  </a:cubicBezTo>
                  <a:close/>
                  <a:moveTo>
                    <a:pt x="35" y="96"/>
                  </a:moveTo>
                  <a:cubicBezTo>
                    <a:pt x="17" y="96"/>
                    <a:pt x="17" y="96"/>
                    <a:pt x="17" y="96"/>
                  </a:cubicBezTo>
                  <a:cubicBezTo>
                    <a:pt x="17" y="44"/>
                    <a:pt x="17" y="44"/>
                    <a:pt x="17" y="44"/>
                  </a:cubicBezTo>
                  <a:cubicBezTo>
                    <a:pt x="35" y="44"/>
                    <a:pt x="35" y="44"/>
                    <a:pt x="35" y="44"/>
                  </a:cubicBezTo>
                  <a:lnTo>
                    <a:pt x="35" y="96"/>
                  </a:lnTo>
                  <a:close/>
                  <a:moveTo>
                    <a:pt x="26" y="37"/>
                  </a:moveTo>
                  <a:cubicBezTo>
                    <a:pt x="26" y="37"/>
                    <a:pt x="26" y="37"/>
                    <a:pt x="26" y="37"/>
                  </a:cubicBezTo>
                  <a:cubicBezTo>
                    <a:pt x="20" y="37"/>
                    <a:pt x="16" y="33"/>
                    <a:pt x="16" y="28"/>
                  </a:cubicBezTo>
                  <a:cubicBezTo>
                    <a:pt x="16" y="23"/>
                    <a:pt x="20" y="19"/>
                    <a:pt x="26" y="19"/>
                  </a:cubicBezTo>
                  <a:cubicBezTo>
                    <a:pt x="32" y="19"/>
                    <a:pt x="36" y="23"/>
                    <a:pt x="36" y="28"/>
                  </a:cubicBezTo>
                  <a:cubicBezTo>
                    <a:pt x="36" y="33"/>
                    <a:pt x="32" y="37"/>
                    <a:pt x="26" y="37"/>
                  </a:cubicBezTo>
                  <a:close/>
                  <a:moveTo>
                    <a:pt x="97" y="96"/>
                  </a:moveTo>
                  <a:cubicBezTo>
                    <a:pt x="80" y="96"/>
                    <a:pt x="80" y="96"/>
                    <a:pt x="80" y="96"/>
                  </a:cubicBezTo>
                  <a:cubicBezTo>
                    <a:pt x="80" y="68"/>
                    <a:pt x="80" y="68"/>
                    <a:pt x="80" y="68"/>
                  </a:cubicBezTo>
                  <a:cubicBezTo>
                    <a:pt x="80" y="61"/>
                    <a:pt x="77" y="56"/>
                    <a:pt x="71" y="56"/>
                  </a:cubicBezTo>
                  <a:cubicBezTo>
                    <a:pt x="66" y="56"/>
                    <a:pt x="63" y="59"/>
                    <a:pt x="62" y="63"/>
                  </a:cubicBezTo>
                  <a:cubicBezTo>
                    <a:pt x="61" y="64"/>
                    <a:pt x="61" y="65"/>
                    <a:pt x="61" y="67"/>
                  </a:cubicBezTo>
                  <a:cubicBezTo>
                    <a:pt x="61" y="96"/>
                    <a:pt x="61" y="96"/>
                    <a:pt x="61" y="96"/>
                  </a:cubicBezTo>
                  <a:cubicBezTo>
                    <a:pt x="44" y="96"/>
                    <a:pt x="44" y="96"/>
                    <a:pt x="44" y="96"/>
                  </a:cubicBezTo>
                  <a:cubicBezTo>
                    <a:pt x="44" y="96"/>
                    <a:pt x="44" y="49"/>
                    <a:pt x="44" y="44"/>
                  </a:cubicBezTo>
                  <a:cubicBezTo>
                    <a:pt x="61" y="44"/>
                    <a:pt x="61" y="44"/>
                    <a:pt x="61" y="44"/>
                  </a:cubicBezTo>
                  <a:cubicBezTo>
                    <a:pt x="61" y="51"/>
                    <a:pt x="61" y="51"/>
                    <a:pt x="61" y="51"/>
                  </a:cubicBezTo>
                  <a:cubicBezTo>
                    <a:pt x="64" y="48"/>
                    <a:pt x="68" y="43"/>
                    <a:pt x="77" y="43"/>
                  </a:cubicBezTo>
                  <a:cubicBezTo>
                    <a:pt x="88" y="43"/>
                    <a:pt x="97" y="50"/>
                    <a:pt x="97" y="66"/>
                  </a:cubicBezTo>
                  <a:lnTo>
                    <a:pt x="97" y="96"/>
                  </a:lnTo>
                  <a:close/>
                </a:path>
              </a:pathLst>
            </a:custGeom>
            <a:solidFill>
              <a:srgbClr val="CCF2EA"/>
            </a:solid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grpSp>
          <p:nvGrpSpPr>
            <p:cNvPr id="43" name="Group 33">
              <a:extLst>
                <a:ext uri="{FF2B5EF4-FFF2-40B4-BE49-F238E27FC236}">
                  <a16:creationId xmlns:a16="http://schemas.microsoft.com/office/drawing/2014/main" id="{F7607446-3A54-482D-8BCB-2877A25AD995}"/>
                </a:ext>
              </a:extLst>
            </p:cNvPr>
            <p:cNvGrpSpPr/>
            <p:nvPr/>
          </p:nvGrpSpPr>
          <p:grpSpPr>
            <a:xfrm>
              <a:off x="10254709" y="4173364"/>
              <a:ext cx="872050" cy="872049"/>
              <a:chOff x="4127501" y="4194175"/>
              <a:chExt cx="909638" cy="909637"/>
            </a:xfrm>
            <a:solidFill>
              <a:srgbClr val="CCF2EA"/>
            </a:solidFill>
          </p:grpSpPr>
          <p:sp>
            <p:nvSpPr>
              <p:cNvPr id="84" name="Freeform 11">
                <a:extLst>
                  <a:ext uri="{FF2B5EF4-FFF2-40B4-BE49-F238E27FC236}">
                    <a16:creationId xmlns:a16="http://schemas.microsoft.com/office/drawing/2014/main" id="{A41CBAA8-6D8F-46A5-BF04-53BAADB01F3A}"/>
                  </a:ext>
                </a:extLst>
              </p:cNvPr>
              <p:cNvSpPr/>
              <p:nvPr/>
            </p:nvSpPr>
            <p:spPr bwMode="auto">
              <a:xfrm>
                <a:off x="4386263" y="4659313"/>
                <a:ext cx="96838" cy="192087"/>
              </a:xfrm>
              <a:custGeom>
                <a:avLst/>
                <a:gdLst>
                  <a:gd name="T0" fmla="*/ 0 w 61"/>
                  <a:gd name="T1" fmla="*/ 18 h 121"/>
                  <a:gd name="T2" fmla="*/ 22 w 61"/>
                  <a:gd name="T3" fmla="*/ 18 h 121"/>
                  <a:gd name="T4" fmla="*/ 22 w 61"/>
                  <a:gd name="T5" fmla="*/ 121 h 121"/>
                  <a:gd name="T6" fmla="*/ 40 w 61"/>
                  <a:gd name="T7" fmla="*/ 121 h 121"/>
                  <a:gd name="T8" fmla="*/ 40 w 61"/>
                  <a:gd name="T9" fmla="*/ 18 h 121"/>
                  <a:gd name="T10" fmla="*/ 61 w 61"/>
                  <a:gd name="T11" fmla="*/ 18 h 121"/>
                  <a:gd name="T12" fmla="*/ 61 w 61"/>
                  <a:gd name="T13" fmla="*/ 0 h 121"/>
                  <a:gd name="T14" fmla="*/ 0 w 61"/>
                  <a:gd name="T15" fmla="*/ 0 h 121"/>
                  <a:gd name="T16" fmla="*/ 0 w 61"/>
                  <a:gd name="T17" fmla="*/ 18 h 1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1" h="121">
                    <a:moveTo>
                      <a:pt x="0" y="18"/>
                    </a:moveTo>
                    <a:lnTo>
                      <a:pt x="22" y="18"/>
                    </a:lnTo>
                    <a:lnTo>
                      <a:pt x="22" y="121"/>
                    </a:lnTo>
                    <a:lnTo>
                      <a:pt x="40" y="121"/>
                    </a:lnTo>
                    <a:lnTo>
                      <a:pt x="40" y="18"/>
                    </a:lnTo>
                    <a:lnTo>
                      <a:pt x="61" y="18"/>
                    </a:lnTo>
                    <a:lnTo>
                      <a:pt x="61" y="0"/>
                    </a:lnTo>
                    <a:lnTo>
                      <a:pt x="0" y="0"/>
                    </a:lnTo>
                    <a:lnTo>
                      <a:pt x="0" y="18"/>
                    </a:lnTo>
                    <a:close/>
                  </a:path>
                </a:pathLst>
              </a:custGeom>
              <a:grp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sp>
            <p:nvSpPr>
              <p:cNvPr id="85" name="Freeform 12">
                <a:extLst>
                  <a:ext uri="{FF2B5EF4-FFF2-40B4-BE49-F238E27FC236}">
                    <a16:creationId xmlns:a16="http://schemas.microsoft.com/office/drawing/2014/main" id="{4019C449-0B7E-4628-B929-270D5BF0D452}"/>
                  </a:ext>
                </a:extLst>
              </p:cNvPr>
              <p:cNvSpPr/>
              <p:nvPr/>
            </p:nvSpPr>
            <p:spPr bwMode="auto">
              <a:xfrm>
                <a:off x="4572001" y="4440238"/>
                <a:ext cx="25400" cy="109537"/>
              </a:xfrm>
              <a:custGeom>
                <a:avLst/>
                <a:gdLst>
                  <a:gd name="T0" fmla="*/ 3 w 6"/>
                  <a:gd name="T1" fmla="*/ 26 h 26"/>
                  <a:gd name="T2" fmla="*/ 5 w 6"/>
                  <a:gd name="T3" fmla="*/ 25 h 26"/>
                  <a:gd name="T4" fmla="*/ 6 w 6"/>
                  <a:gd name="T5" fmla="*/ 23 h 26"/>
                  <a:gd name="T6" fmla="*/ 6 w 6"/>
                  <a:gd name="T7" fmla="*/ 3 h 26"/>
                  <a:gd name="T8" fmla="*/ 5 w 6"/>
                  <a:gd name="T9" fmla="*/ 1 h 26"/>
                  <a:gd name="T10" fmla="*/ 3 w 6"/>
                  <a:gd name="T11" fmla="*/ 0 h 26"/>
                  <a:gd name="T12" fmla="*/ 0 w 6"/>
                  <a:gd name="T13" fmla="*/ 1 h 26"/>
                  <a:gd name="T14" fmla="*/ 0 w 6"/>
                  <a:gd name="T15" fmla="*/ 3 h 26"/>
                  <a:gd name="T16" fmla="*/ 0 w 6"/>
                  <a:gd name="T17" fmla="*/ 23 h 26"/>
                  <a:gd name="T18" fmla="*/ 0 w 6"/>
                  <a:gd name="T19" fmla="*/ 25 h 26"/>
                  <a:gd name="T20" fmla="*/ 3 w 6"/>
                  <a:gd name="T21" fmla="*/ 26 h 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6" h="26">
                    <a:moveTo>
                      <a:pt x="3" y="26"/>
                    </a:moveTo>
                    <a:cubicBezTo>
                      <a:pt x="4" y="26"/>
                      <a:pt x="5" y="26"/>
                      <a:pt x="5" y="25"/>
                    </a:cubicBezTo>
                    <a:cubicBezTo>
                      <a:pt x="6" y="25"/>
                      <a:pt x="6" y="24"/>
                      <a:pt x="6" y="23"/>
                    </a:cubicBezTo>
                    <a:cubicBezTo>
                      <a:pt x="6" y="3"/>
                      <a:pt x="6" y="3"/>
                      <a:pt x="6" y="3"/>
                    </a:cubicBezTo>
                    <a:cubicBezTo>
                      <a:pt x="6" y="2"/>
                      <a:pt x="6" y="1"/>
                      <a:pt x="5" y="1"/>
                    </a:cubicBezTo>
                    <a:cubicBezTo>
                      <a:pt x="5" y="0"/>
                      <a:pt x="4" y="0"/>
                      <a:pt x="3" y="0"/>
                    </a:cubicBezTo>
                    <a:cubicBezTo>
                      <a:pt x="2" y="0"/>
                      <a:pt x="1" y="0"/>
                      <a:pt x="0" y="1"/>
                    </a:cubicBezTo>
                    <a:cubicBezTo>
                      <a:pt x="0" y="1"/>
                      <a:pt x="0" y="2"/>
                      <a:pt x="0" y="3"/>
                    </a:cubicBezTo>
                    <a:cubicBezTo>
                      <a:pt x="0" y="23"/>
                      <a:pt x="0" y="23"/>
                      <a:pt x="0" y="23"/>
                    </a:cubicBezTo>
                    <a:cubicBezTo>
                      <a:pt x="0" y="24"/>
                      <a:pt x="0" y="25"/>
                      <a:pt x="0" y="25"/>
                    </a:cubicBezTo>
                    <a:cubicBezTo>
                      <a:pt x="1" y="26"/>
                      <a:pt x="2" y="26"/>
                      <a:pt x="3" y="26"/>
                    </a:cubicBezTo>
                    <a:close/>
                  </a:path>
                </a:pathLst>
              </a:custGeom>
              <a:grp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sp>
            <p:nvSpPr>
              <p:cNvPr id="86" name="Freeform 13">
                <a:extLst>
                  <a:ext uri="{FF2B5EF4-FFF2-40B4-BE49-F238E27FC236}">
                    <a16:creationId xmlns:a16="http://schemas.microsoft.com/office/drawing/2014/main" id="{BCBCCEFA-1F6C-4A5A-926F-A580B947B960}"/>
                  </a:ext>
                </a:extLst>
              </p:cNvPr>
              <p:cNvSpPr>
                <a:spLocks noEditPoints="1"/>
              </p:cNvSpPr>
              <p:nvPr/>
            </p:nvSpPr>
            <p:spPr bwMode="auto">
              <a:xfrm>
                <a:off x="4600576" y="4659313"/>
                <a:ext cx="79375" cy="192087"/>
              </a:xfrm>
              <a:custGeom>
                <a:avLst/>
                <a:gdLst>
                  <a:gd name="T0" fmla="*/ 13 w 19"/>
                  <a:gd name="T1" fmla="*/ 12 h 46"/>
                  <a:gd name="T2" fmla="*/ 9 w 19"/>
                  <a:gd name="T3" fmla="*/ 12 h 46"/>
                  <a:gd name="T4" fmla="*/ 6 w 19"/>
                  <a:gd name="T5" fmla="*/ 15 h 46"/>
                  <a:gd name="T6" fmla="*/ 6 w 19"/>
                  <a:gd name="T7" fmla="*/ 0 h 46"/>
                  <a:gd name="T8" fmla="*/ 0 w 19"/>
                  <a:gd name="T9" fmla="*/ 0 h 46"/>
                  <a:gd name="T10" fmla="*/ 0 w 19"/>
                  <a:gd name="T11" fmla="*/ 46 h 46"/>
                  <a:gd name="T12" fmla="*/ 6 w 19"/>
                  <a:gd name="T13" fmla="*/ 46 h 46"/>
                  <a:gd name="T14" fmla="*/ 6 w 19"/>
                  <a:gd name="T15" fmla="*/ 43 h 46"/>
                  <a:gd name="T16" fmla="*/ 9 w 19"/>
                  <a:gd name="T17" fmla="*/ 45 h 46"/>
                  <a:gd name="T18" fmla="*/ 13 w 19"/>
                  <a:gd name="T19" fmla="*/ 46 h 46"/>
                  <a:gd name="T20" fmla="*/ 18 w 19"/>
                  <a:gd name="T21" fmla="*/ 44 h 46"/>
                  <a:gd name="T22" fmla="*/ 19 w 19"/>
                  <a:gd name="T23" fmla="*/ 39 h 46"/>
                  <a:gd name="T24" fmla="*/ 19 w 19"/>
                  <a:gd name="T25" fmla="*/ 20 h 46"/>
                  <a:gd name="T26" fmla="*/ 17 w 19"/>
                  <a:gd name="T27" fmla="*/ 14 h 46"/>
                  <a:gd name="T28" fmla="*/ 13 w 19"/>
                  <a:gd name="T29" fmla="*/ 12 h 46"/>
                  <a:gd name="T30" fmla="*/ 12 w 19"/>
                  <a:gd name="T31" fmla="*/ 38 h 46"/>
                  <a:gd name="T32" fmla="*/ 12 w 19"/>
                  <a:gd name="T33" fmla="*/ 40 h 46"/>
                  <a:gd name="T34" fmla="*/ 10 w 19"/>
                  <a:gd name="T35" fmla="*/ 41 h 46"/>
                  <a:gd name="T36" fmla="*/ 8 w 19"/>
                  <a:gd name="T37" fmla="*/ 41 h 46"/>
                  <a:gd name="T38" fmla="*/ 6 w 19"/>
                  <a:gd name="T39" fmla="*/ 39 h 46"/>
                  <a:gd name="T40" fmla="*/ 6 w 19"/>
                  <a:gd name="T41" fmla="*/ 18 h 46"/>
                  <a:gd name="T42" fmla="*/ 8 w 19"/>
                  <a:gd name="T43" fmla="*/ 17 h 46"/>
                  <a:gd name="T44" fmla="*/ 9 w 19"/>
                  <a:gd name="T45" fmla="*/ 17 h 46"/>
                  <a:gd name="T46" fmla="*/ 11 w 19"/>
                  <a:gd name="T47" fmla="*/ 18 h 46"/>
                  <a:gd name="T48" fmla="*/ 12 w 19"/>
                  <a:gd name="T49" fmla="*/ 20 h 46"/>
                  <a:gd name="T50" fmla="*/ 12 w 19"/>
                  <a:gd name="T51" fmla="*/ 38 h 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9" h="46">
                    <a:moveTo>
                      <a:pt x="13" y="12"/>
                    </a:moveTo>
                    <a:cubicBezTo>
                      <a:pt x="11" y="12"/>
                      <a:pt x="10" y="12"/>
                      <a:pt x="9" y="12"/>
                    </a:cubicBezTo>
                    <a:cubicBezTo>
                      <a:pt x="8" y="13"/>
                      <a:pt x="7" y="14"/>
                      <a:pt x="6" y="15"/>
                    </a:cubicBezTo>
                    <a:cubicBezTo>
                      <a:pt x="6" y="0"/>
                      <a:pt x="6" y="0"/>
                      <a:pt x="6" y="0"/>
                    </a:cubicBezTo>
                    <a:cubicBezTo>
                      <a:pt x="0" y="0"/>
                      <a:pt x="0" y="0"/>
                      <a:pt x="0" y="0"/>
                    </a:cubicBezTo>
                    <a:cubicBezTo>
                      <a:pt x="0" y="46"/>
                      <a:pt x="0" y="46"/>
                      <a:pt x="0" y="46"/>
                    </a:cubicBezTo>
                    <a:cubicBezTo>
                      <a:pt x="6" y="46"/>
                      <a:pt x="6" y="46"/>
                      <a:pt x="6" y="46"/>
                    </a:cubicBezTo>
                    <a:cubicBezTo>
                      <a:pt x="6" y="43"/>
                      <a:pt x="6" y="43"/>
                      <a:pt x="6" y="43"/>
                    </a:cubicBezTo>
                    <a:cubicBezTo>
                      <a:pt x="7" y="44"/>
                      <a:pt x="8" y="45"/>
                      <a:pt x="9" y="45"/>
                    </a:cubicBezTo>
                    <a:cubicBezTo>
                      <a:pt x="10" y="46"/>
                      <a:pt x="12" y="46"/>
                      <a:pt x="13" y="46"/>
                    </a:cubicBezTo>
                    <a:cubicBezTo>
                      <a:pt x="15" y="46"/>
                      <a:pt x="16" y="46"/>
                      <a:pt x="18" y="44"/>
                    </a:cubicBezTo>
                    <a:cubicBezTo>
                      <a:pt x="19" y="43"/>
                      <a:pt x="19" y="41"/>
                      <a:pt x="19" y="39"/>
                    </a:cubicBezTo>
                    <a:cubicBezTo>
                      <a:pt x="19" y="20"/>
                      <a:pt x="19" y="20"/>
                      <a:pt x="19" y="20"/>
                    </a:cubicBezTo>
                    <a:cubicBezTo>
                      <a:pt x="19" y="17"/>
                      <a:pt x="19" y="15"/>
                      <a:pt x="17" y="14"/>
                    </a:cubicBezTo>
                    <a:cubicBezTo>
                      <a:pt x="16" y="12"/>
                      <a:pt x="15" y="12"/>
                      <a:pt x="13" y="12"/>
                    </a:cubicBezTo>
                    <a:close/>
                    <a:moveTo>
                      <a:pt x="12" y="38"/>
                    </a:moveTo>
                    <a:cubicBezTo>
                      <a:pt x="12" y="39"/>
                      <a:pt x="12" y="40"/>
                      <a:pt x="12" y="40"/>
                    </a:cubicBezTo>
                    <a:cubicBezTo>
                      <a:pt x="11" y="41"/>
                      <a:pt x="11" y="41"/>
                      <a:pt x="10" y="41"/>
                    </a:cubicBezTo>
                    <a:cubicBezTo>
                      <a:pt x="9" y="41"/>
                      <a:pt x="9" y="41"/>
                      <a:pt x="8" y="41"/>
                    </a:cubicBezTo>
                    <a:cubicBezTo>
                      <a:pt x="8" y="40"/>
                      <a:pt x="7" y="40"/>
                      <a:pt x="6" y="39"/>
                    </a:cubicBezTo>
                    <a:cubicBezTo>
                      <a:pt x="6" y="18"/>
                      <a:pt x="6" y="18"/>
                      <a:pt x="6" y="18"/>
                    </a:cubicBezTo>
                    <a:cubicBezTo>
                      <a:pt x="7" y="18"/>
                      <a:pt x="7" y="17"/>
                      <a:pt x="8" y="17"/>
                    </a:cubicBezTo>
                    <a:cubicBezTo>
                      <a:pt x="8" y="17"/>
                      <a:pt x="9" y="17"/>
                      <a:pt x="9" y="17"/>
                    </a:cubicBezTo>
                    <a:cubicBezTo>
                      <a:pt x="10" y="17"/>
                      <a:pt x="11" y="17"/>
                      <a:pt x="11" y="18"/>
                    </a:cubicBezTo>
                    <a:cubicBezTo>
                      <a:pt x="12" y="18"/>
                      <a:pt x="12" y="19"/>
                      <a:pt x="12" y="20"/>
                    </a:cubicBezTo>
                    <a:lnTo>
                      <a:pt x="12" y="38"/>
                    </a:lnTo>
                    <a:close/>
                  </a:path>
                </a:pathLst>
              </a:custGeom>
              <a:grp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sp>
            <p:nvSpPr>
              <p:cNvPr id="87" name="Freeform 14">
                <a:extLst>
                  <a:ext uri="{FF2B5EF4-FFF2-40B4-BE49-F238E27FC236}">
                    <a16:creationId xmlns:a16="http://schemas.microsoft.com/office/drawing/2014/main" id="{E28FA974-5F9D-4E15-9C08-4B566F8E1654}"/>
                  </a:ext>
                </a:extLst>
              </p:cNvPr>
              <p:cNvSpPr/>
              <p:nvPr/>
            </p:nvSpPr>
            <p:spPr bwMode="auto">
              <a:xfrm>
                <a:off x="4495801" y="4710113"/>
                <a:ext cx="84138" cy="141287"/>
              </a:xfrm>
              <a:custGeom>
                <a:avLst/>
                <a:gdLst>
                  <a:gd name="T0" fmla="*/ 13 w 20"/>
                  <a:gd name="T1" fmla="*/ 26 h 34"/>
                  <a:gd name="T2" fmla="*/ 11 w 20"/>
                  <a:gd name="T3" fmla="*/ 27 h 34"/>
                  <a:gd name="T4" fmla="*/ 9 w 20"/>
                  <a:gd name="T5" fmla="*/ 28 h 34"/>
                  <a:gd name="T6" fmla="*/ 7 w 20"/>
                  <a:gd name="T7" fmla="*/ 28 h 34"/>
                  <a:gd name="T8" fmla="*/ 7 w 20"/>
                  <a:gd name="T9" fmla="*/ 26 h 34"/>
                  <a:gd name="T10" fmla="*/ 7 w 20"/>
                  <a:gd name="T11" fmla="*/ 0 h 34"/>
                  <a:gd name="T12" fmla="*/ 0 w 20"/>
                  <a:gd name="T13" fmla="*/ 0 h 34"/>
                  <a:gd name="T14" fmla="*/ 0 w 20"/>
                  <a:gd name="T15" fmla="*/ 28 h 34"/>
                  <a:gd name="T16" fmla="*/ 1 w 20"/>
                  <a:gd name="T17" fmla="*/ 33 h 34"/>
                  <a:gd name="T18" fmla="*/ 5 w 20"/>
                  <a:gd name="T19" fmla="*/ 34 h 34"/>
                  <a:gd name="T20" fmla="*/ 9 w 20"/>
                  <a:gd name="T21" fmla="*/ 33 h 34"/>
                  <a:gd name="T22" fmla="*/ 13 w 20"/>
                  <a:gd name="T23" fmla="*/ 30 h 34"/>
                  <a:gd name="T24" fmla="*/ 13 w 20"/>
                  <a:gd name="T25" fmla="*/ 34 h 34"/>
                  <a:gd name="T26" fmla="*/ 20 w 20"/>
                  <a:gd name="T27" fmla="*/ 34 h 34"/>
                  <a:gd name="T28" fmla="*/ 20 w 20"/>
                  <a:gd name="T29" fmla="*/ 0 h 34"/>
                  <a:gd name="T30" fmla="*/ 13 w 20"/>
                  <a:gd name="T31" fmla="*/ 0 h 34"/>
                  <a:gd name="T32" fmla="*/ 13 w 20"/>
                  <a:gd name="T33" fmla="*/ 26 h 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20" h="34">
                    <a:moveTo>
                      <a:pt x="13" y="26"/>
                    </a:moveTo>
                    <a:cubicBezTo>
                      <a:pt x="12" y="26"/>
                      <a:pt x="11" y="27"/>
                      <a:pt x="11" y="27"/>
                    </a:cubicBezTo>
                    <a:cubicBezTo>
                      <a:pt x="10" y="28"/>
                      <a:pt x="9" y="28"/>
                      <a:pt x="9" y="28"/>
                    </a:cubicBezTo>
                    <a:cubicBezTo>
                      <a:pt x="8" y="28"/>
                      <a:pt x="8" y="28"/>
                      <a:pt x="7" y="28"/>
                    </a:cubicBezTo>
                    <a:cubicBezTo>
                      <a:pt x="7" y="27"/>
                      <a:pt x="7" y="27"/>
                      <a:pt x="7" y="26"/>
                    </a:cubicBezTo>
                    <a:cubicBezTo>
                      <a:pt x="7" y="0"/>
                      <a:pt x="7" y="0"/>
                      <a:pt x="7" y="0"/>
                    </a:cubicBezTo>
                    <a:cubicBezTo>
                      <a:pt x="0" y="0"/>
                      <a:pt x="0" y="0"/>
                      <a:pt x="0" y="0"/>
                    </a:cubicBezTo>
                    <a:cubicBezTo>
                      <a:pt x="0" y="28"/>
                      <a:pt x="0" y="28"/>
                      <a:pt x="0" y="28"/>
                    </a:cubicBezTo>
                    <a:cubicBezTo>
                      <a:pt x="0" y="30"/>
                      <a:pt x="1" y="32"/>
                      <a:pt x="1" y="33"/>
                    </a:cubicBezTo>
                    <a:cubicBezTo>
                      <a:pt x="2" y="34"/>
                      <a:pt x="3" y="34"/>
                      <a:pt x="5" y="34"/>
                    </a:cubicBezTo>
                    <a:cubicBezTo>
                      <a:pt x="6" y="34"/>
                      <a:pt x="8" y="34"/>
                      <a:pt x="9" y="33"/>
                    </a:cubicBezTo>
                    <a:cubicBezTo>
                      <a:pt x="10" y="32"/>
                      <a:pt x="12" y="31"/>
                      <a:pt x="13" y="30"/>
                    </a:cubicBezTo>
                    <a:cubicBezTo>
                      <a:pt x="13" y="34"/>
                      <a:pt x="13" y="34"/>
                      <a:pt x="13" y="34"/>
                    </a:cubicBezTo>
                    <a:cubicBezTo>
                      <a:pt x="20" y="34"/>
                      <a:pt x="20" y="34"/>
                      <a:pt x="20" y="34"/>
                    </a:cubicBezTo>
                    <a:cubicBezTo>
                      <a:pt x="20" y="0"/>
                      <a:pt x="20" y="0"/>
                      <a:pt x="20" y="0"/>
                    </a:cubicBezTo>
                    <a:cubicBezTo>
                      <a:pt x="13" y="0"/>
                      <a:pt x="13" y="0"/>
                      <a:pt x="13" y="0"/>
                    </a:cubicBezTo>
                    <a:lnTo>
                      <a:pt x="13" y="26"/>
                    </a:lnTo>
                    <a:close/>
                  </a:path>
                </a:pathLst>
              </a:custGeom>
              <a:grp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sp>
            <p:nvSpPr>
              <p:cNvPr id="88" name="Freeform 15">
                <a:extLst>
                  <a:ext uri="{FF2B5EF4-FFF2-40B4-BE49-F238E27FC236}">
                    <a16:creationId xmlns:a16="http://schemas.microsoft.com/office/drawing/2014/main" id="{2098B15D-3A4F-4F92-B0EA-4CB88BBF9A49}"/>
                  </a:ext>
                </a:extLst>
              </p:cNvPr>
              <p:cNvSpPr>
                <a:spLocks noEditPoints="1"/>
              </p:cNvSpPr>
              <p:nvPr/>
            </p:nvSpPr>
            <p:spPr bwMode="auto">
              <a:xfrm>
                <a:off x="4127501" y="4194175"/>
                <a:ext cx="909638" cy="909637"/>
              </a:xfrm>
              <a:custGeom>
                <a:avLst/>
                <a:gdLst>
                  <a:gd name="T0" fmla="*/ 108 w 217"/>
                  <a:gd name="T1" fmla="*/ 0 h 217"/>
                  <a:gd name="T2" fmla="*/ 0 w 217"/>
                  <a:gd name="T3" fmla="*/ 108 h 217"/>
                  <a:gd name="T4" fmla="*/ 108 w 217"/>
                  <a:gd name="T5" fmla="*/ 217 h 217"/>
                  <a:gd name="T6" fmla="*/ 217 w 217"/>
                  <a:gd name="T7" fmla="*/ 108 h 217"/>
                  <a:gd name="T8" fmla="*/ 108 w 217"/>
                  <a:gd name="T9" fmla="*/ 0 h 217"/>
                  <a:gd name="T10" fmla="*/ 126 w 217"/>
                  <a:gd name="T11" fmla="*/ 53 h 217"/>
                  <a:gd name="T12" fmla="*/ 134 w 217"/>
                  <a:gd name="T13" fmla="*/ 53 h 217"/>
                  <a:gd name="T14" fmla="*/ 134 w 217"/>
                  <a:gd name="T15" fmla="*/ 82 h 217"/>
                  <a:gd name="T16" fmla="*/ 134 w 217"/>
                  <a:gd name="T17" fmla="*/ 84 h 217"/>
                  <a:gd name="T18" fmla="*/ 136 w 217"/>
                  <a:gd name="T19" fmla="*/ 84 h 217"/>
                  <a:gd name="T20" fmla="*/ 138 w 217"/>
                  <a:gd name="T21" fmla="*/ 84 h 217"/>
                  <a:gd name="T22" fmla="*/ 140 w 217"/>
                  <a:gd name="T23" fmla="*/ 82 h 217"/>
                  <a:gd name="T24" fmla="*/ 140 w 217"/>
                  <a:gd name="T25" fmla="*/ 53 h 217"/>
                  <a:gd name="T26" fmla="*/ 148 w 217"/>
                  <a:gd name="T27" fmla="*/ 53 h 217"/>
                  <a:gd name="T28" fmla="*/ 148 w 217"/>
                  <a:gd name="T29" fmla="*/ 91 h 217"/>
                  <a:gd name="T30" fmla="*/ 140 w 217"/>
                  <a:gd name="T31" fmla="*/ 91 h 217"/>
                  <a:gd name="T32" fmla="*/ 140 w 217"/>
                  <a:gd name="T33" fmla="*/ 86 h 217"/>
                  <a:gd name="T34" fmla="*/ 136 w 217"/>
                  <a:gd name="T35" fmla="*/ 90 h 217"/>
                  <a:gd name="T36" fmla="*/ 131 w 217"/>
                  <a:gd name="T37" fmla="*/ 91 h 217"/>
                  <a:gd name="T38" fmla="*/ 127 w 217"/>
                  <a:gd name="T39" fmla="*/ 89 h 217"/>
                  <a:gd name="T40" fmla="*/ 126 w 217"/>
                  <a:gd name="T41" fmla="*/ 84 h 217"/>
                  <a:gd name="T42" fmla="*/ 126 w 217"/>
                  <a:gd name="T43" fmla="*/ 53 h 217"/>
                  <a:gd name="T44" fmla="*/ 98 w 217"/>
                  <a:gd name="T45" fmla="*/ 62 h 217"/>
                  <a:gd name="T46" fmla="*/ 101 w 217"/>
                  <a:gd name="T47" fmla="*/ 55 h 217"/>
                  <a:gd name="T48" fmla="*/ 109 w 217"/>
                  <a:gd name="T49" fmla="*/ 52 h 217"/>
                  <a:gd name="T50" fmla="*/ 117 w 217"/>
                  <a:gd name="T51" fmla="*/ 55 h 217"/>
                  <a:gd name="T52" fmla="*/ 120 w 217"/>
                  <a:gd name="T53" fmla="*/ 62 h 217"/>
                  <a:gd name="T54" fmla="*/ 120 w 217"/>
                  <a:gd name="T55" fmla="*/ 81 h 217"/>
                  <a:gd name="T56" fmla="*/ 117 w 217"/>
                  <a:gd name="T57" fmla="*/ 89 h 217"/>
                  <a:gd name="T58" fmla="*/ 109 w 217"/>
                  <a:gd name="T59" fmla="*/ 91 h 217"/>
                  <a:gd name="T60" fmla="*/ 101 w 217"/>
                  <a:gd name="T61" fmla="*/ 89 h 217"/>
                  <a:gd name="T62" fmla="*/ 98 w 217"/>
                  <a:gd name="T63" fmla="*/ 81 h 217"/>
                  <a:gd name="T64" fmla="*/ 98 w 217"/>
                  <a:gd name="T65" fmla="*/ 62 h 217"/>
                  <a:gd name="T66" fmla="*/ 77 w 217"/>
                  <a:gd name="T67" fmla="*/ 40 h 217"/>
                  <a:gd name="T68" fmla="*/ 83 w 217"/>
                  <a:gd name="T69" fmla="*/ 60 h 217"/>
                  <a:gd name="T70" fmla="*/ 83 w 217"/>
                  <a:gd name="T71" fmla="*/ 60 h 217"/>
                  <a:gd name="T72" fmla="*/ 88 w 217"/>
                  <a:gd name="T73" fmla="*/ 40 h 217"/>
                  <a:gd name="T74" fmla="*/ 97 w 217"/>
                  <a:gd name="T75" fmla="*/ 40 h 217"/>
                  <a:gd name="T76" fmla="*/ 87 w 217"/>
                  <a:gd name="T77" fmla="*/ 70 h 217"/>
                  <a:gd name="T78" fmla="*/ 87 w 217"/>
                  <a:gd name="T79" fmla="*/ 91 h 217"/>
                  <a:gd name="T80" fmla="*/ 79 w 217"/>
                  <a:gd name="T81" fmla="*/ 91 h 217"/>
                  <a:gd name="T82" fmla="*/ 79 w 217"/>
                  <a:gd name="T83" fmla="*/ 71 h 217"/>
                  <a:gd name="T84" fmla="*/ 68 w 217"/>
                  <a:gd name="T85" fmla="*/ 40 h 217"/>
                  <a:gd name="T86" fmla="*/ 77 w 217"/>
                  <a:gd name="T87" fmla="*/ 40 h 217"/>
                  <a:gd name="T88" fmla="*/ 177 w 217"/>
                  <a:gd name="T89" fmla="*/ 146 h 217"/>
                  <a:gd name="T90" fmla="*/ 152 w 217"/>
                  <a:gd name="T91" fmla="*/ 171 h 217"/>
                  <a:gd name="T92" fmla="*/ 68 w 217"/>
                  <a:gd name="T93" fmla="*/ 171 h 217"/>
                  <a:gd name="T94" fmla="*/ 43 w 217"/>
                  <a:gd name="T95" fmla="*/ 146 h 217"/>
                  <a:gd name="T96" fmla="*/ 43 w 217"/>
                  <a:gd name="T97" fmla="*/ 127 h 217"/>
                  <a:gd name="T98" fmla="*/ 68 w 217"/>
                  <a:gd name="T99" fmla="*/ 102 h 217"/>
                  <a:gd name="T100" fmla="*/ 152 w 217"/>
                  <a:gd name="T101" fmla="*/ 102 h 217"/>
                  <a:gd name="T102" fmla="*/ 177 w 217"/>
                  <a:gd name="T103" fmla="*/ 127 h 217"/>
                  <a:gd name="T104" fmla="*/ 177 w 217"/>
                  <a:gd name="T105" fmla="*/ 146 h 2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217" h="217">
                    <a:moveTo>
                      <a:pt x="108" y="0"/>
                    </a:moveTo>
                    <a:cubicBezTo>
                      <a:pt x="48" y="0"/>
                      <a:pt x="0" y="48"/>
                      <a:pt x="0" y="108"/>
                    </a:cubicBezTo>
                    <a:cubicBezTo>
                      <a:pt x="0" y="169"/>
                      <a:pt x="48" y="217"/>
                      <a:pt x="108" y="217"/>
                    </a:cubicBezTo>
                    <a:cubicBezTo>
                      <a:pt x="169" y="217"/>
                      <a:pt x="217" y="169"/>
                      <a:pt x="217" y="108"/>
                    </a:cubicBezTo>
                    <a:cubicBezTo>
                      <a:pt x="217" y="48"/>
                      <a:pt x="169" y="0"/>
                      <a:pt x="108" y="0"/>
                    </a:cubicBezTo>
                    <a:close/>
                    <a:moveTo>
                      <a:pt x="126" y="53"/>
                    </a:moveTo>
                    <a:cubicBezTo>
                      <a:pt x="134" y="53"/>
                      <a:pt x="134" y="53"/>
                      <a:pt x="134" y="53"/>
                    </a:cubicBezTo>
                    <a:cubicBezTo>
                      <a:pt x="134" y="82"/>
                      <a:pt x="134" y="82"/>
                      <a:pt x="134" y="82"/>
                    </a:cubicBezTo>
                    <a:cubicBezTo>
                      <a:pt x="134" y="83"/>
                      <a:pt x="134" y="83"/>
                      <a:pt x="134" y="84"/>
                    </a:cubicBezTo>
                    <a:cubicBezTo>
                      <a:pt x="134" y="84"/>
                      <a:pt x="135" y="84"/>
                      <a:pt x="136" y="84"/>
                    </a:cubicBezTo>
                    <a:cubicBezTo>
                      <a:pt x="136" y="84"/>
                      <a:pt x="137" y="84"/>
                      <a:pt x="138" y="84"/>
                    </a:cubicBezTo>
                    <a:cubicBezTo>
                      <a:pt x="139" y="83"/>
                      <a:pt x="139" y="82"/>
                      <a:pt x="140" y="82"/>
                    </a:cubicBezTo>
                    <a:cubicBezTo>
                      <a:pt x="140" y="53"/>
                      <a:pt x="140" y="53"/>
                      <a:pt x="140" y="53"/>
                    </a:cubicBezTo>
                    <a:cubicBezTo>
                      <a:pt x="148" y="53"/>
                      <a:pt x="148" y="53"/>
                      <a:pt x="148" y="53"/>
                    </a:cubicBezTo>
                    <a:cubicBezTo>
                      <a:pt x="148" y="91"/>
                      <a:pt x="148" y="91"/>
                      <a:pt x="148" y="91"/>
                    </a:cubicBezTo>
                    <a:cubicBezTo>
                      <a:pt x="140" y="91"/>
                      <a:pt x="140" y="91"/>
                      <a:pt x="140" y="91"/>
                    </a:cubicBezTo>
                    <a:cubicBezTo>
                      <a:pt x="140" y="86"/>
                      <a:pt x="140" y="86"/>
                      <a:pt x="140" y="86"/>
                    </a:cubicBezTo>
                    <a:cubicBezTo>
                      <a:pt x="139" y="88"/>
                      <a:pt x="137" y="89"/>
                      <a:pt x="136" y="90"/>
                    </a:cubicBezTo>
                    <a:cubicBezTo>
                      <a:pt x="134" y="91"/>
                      <a:pt x="133" y="91"/>
                      <a:pt x="131" y="91"/>
                    </a:cubicBezTo>
                    <a:cubicBezTo>
                      <a:pt x="130" y="91"/>
                      <a:pt x="128" y="91"/>
                      <a:pt x="127" y="89"/>
                    </a:cubicBezTo>
                    <a:cubicBezTo>
                      <a:pt x="126" y="88"/>
                      <a:pt x="126" y="87"/>
                      <a:pt x="126" y="84"/>
                    </a:cubicBezTo>
                    <a:lnTo>
                      <a:pt x="126" y="53"/>
                    </a:lnTo>
                    <a:close/>
                    <a:moveTo>
                      <a:pt x="98" y="62"/>
                    </a:moveTo>
                    <a:cubicBezTo>
                      <a:pt x="98" y="59"/>
                      <a:pt x="99" y="57"/>
                      <a:pt x="101" y="55"/>
                    </a:cubicBezTo>
                    <a:cubicBezTo>
                      <a:pt x="103" y="53"/>
                      <a:pt x="106" y="52"/>
                      <a:pt x="109" y="52"/>
                    </a:cubicBezTo>
                    <a:cubicBezTo>
                      <a:pt x="112" y="52"/>
                      <a:pt x="115" y="53"/>
                      <a:pt x="117" y="55"/>
                    </a:cubicBezTo>
                    <a:cubicBezTo>
                      <a:pt x="119" y="57"/>
                      <a:pt x="120" y="59"/>
                      <a:pt x="120" y="62"/>
                    </a:cubicBezTo>
                    <a:cubicBezTo>
                      <a:pt x="120" y="81"/>
                      <a:pt x="120" y="81"/>
                      <a:pt x="120" y="81"/>
                    </a:cubicBezTo>
                    <a:cubicBezTo>
                      <a:pt x="120" y="84"/>
                      <a:pt x="119" y="87"/>
                      <a:pt x="117" y="89"/>
                    </a:cubicBezTo>
                    <a:cubicBezTo>
                      <a:pt x="115" y="91"/>
                      <a:pt x="112" y="91"/>
                      <a:pt x="109" y="91"/>
                    </a:cubicBezTo>
                    <a:cubicBezTo>
                      <a:pt x="105" y="91"/>
                      <a:pt x="103" y="91"/>
                      <a:pt x="101" y="89"/>
                    </a:cubicBezTo>
                    <a:cubicBezTo>
                      <a:pt x="99" y="87"/>
                      <a:pt x="98" y="84"/>
                      <a:pt x="98" y="81"/>
                    </a:cubicBezTo>
                    <a:lnTo>
                      <a:pt x="98" y="62"/>
                    </a:lnTo>
                    <a:close/>
                    <a:moveTo>
                      <a:pt x="77" y="40"/>
                    </a:moveTo>
                    <a:cubicBezTo>
                      <a:pt x="83" y="60"/>
                      <a:pt x="83" y="60"/>
                      <a:pt x="83" y="60"/>
                    </a:cubicBezTo>
                    <a:cubicBezTo>
                      <a:pt x="83" y="60"/>
                      <a:pt x="83" y="60"/>
                      <a:pt x="83" y="60"/>
                    </a:cubicBezTo>
                    <a:cubicBezTo>
                      <a:pt x="88" y="40"/>
                      <a:pt x="88" y="40"/>
                      <a:pt x="88" y="40"/>
                    </a:cubicBezTo>
                    <a:cubicBezTo>
                      <a:pt x="97" y="40"/>
                      <a:pt x="97" y="40"/>
                      <a:pt x="97" y="40"/>
                    </a:cubicBezTo>
                    <a:cubicBezTo>
                      <a:pt x="87" y="70"/>
                      <a:pt x="87" y="70"/>
                      <a:pt x="87" y="70"/>
                    </a:cubicBezTo>
                    <a:cubicBezTo>
                      <a:pt x="87" y="91"/>
                      <a:pt x="87" y="91"/>
                      <a:pt x="87" y="91"/>
                    </a:cubicBezTo>
                    <a:cubicBezTo>
                      <a:pt x="79" y="91"/>
                      <a:pt x="79" y="91"/>
                      <a:pt x="79" y="91"/>
                    </a:cubicBezTo>
                    <a:cubicBezTo>
                      <a:pt x="79" y="71"/>
                      <a:pt x="79" y="71"/>
                      <a:pt x="79" y="71"/>
                    </a:cubicBezTo>
                    <a:cubicBezTo>
                      <a:pt x="68" y="40"/>
                      <a:pt x="68" y="40"/>
                      <a:pt x="68" y="40"/>
                    </a:cubicBezTo>
                    <a:lnTo>
                      <a:pt x="77" y="40"/>
                    </a:lnTo>
                    <a:close/>
                    <a:moveTo>
                      <a:pt x="177" y="146"/>
                    </a:moveTo>
                    <a:cubicBezTo>
                      <a:pt x="177" y="160"/>
                      <a:pt x="166" y="171"/>
                      <a:pt x="152" y="171"/>
                    </a:cubicBezTo>
                    <a:cubicBezTo>
                      <a:pt x="68" y="171"/>
                      <a:pt x="68" y="171"/>
                      <a:pt x="68" y="171"/>
                    </a:cubicBezTo>
                    <a:cubicBezTo>
                      <a:pt x="54" y="171"/>
                      <a:pt x="43" y="160"/>
                      <a:pt x="43" y="146"/>
                    </a:cubicBezTo>
                    <a:cubicBezTo>
                      <a:pt x="43" y="127"/>
                      <a:pt x="43" y="127"/>
                      <a:pt x="43" y="127"/>
                    </a:cubicBezTo>
                    <a:cubicBezTo>
                      <a:pt x="43" y="113"/>
                      <a:pt x="54" y="102"/>
                      <a:pt x="68" y="102"/>
                    </a:cubicBezTo>
                    <a:cubicBezTo>
                      <a:pt x="152" y="102"/>
                      <a:pt x="152" y="102"/>
                      <a:pt x="152" y="102"/>
                    </a:cubicBezTo>
                    <a:cubicBezTo>
                      <a:pt x="166" y="102"/>
                      <a:pt x="177" y="113"/>
                      <a:pt x="177" y="127"/>
                    </a:cubicBezTo>
                    <a:lnTo>
                      <a:pt x="177" y="146"/>
                    </a:lnTo>
                    <a:close/>
                  </a:path>
                </a:pathLst>
              </a:custGeom>
              <a:grp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sp>
            <p:nvSpPr>
              <p:cNvPr id="89" name="Freeform 16">
                <a:extLst>
                  <a:ext uri="{FF2B5EF4-FFF2-40B4-BE49-F238E27FC236}">
                    <a16:creationId xmlns:a16="http://schemas.microsoft.com/office/drawing/2014/main" id="{FA822E34-CAA3-45AA-9023-52A393C1078A}"/>
                  </a:ext>
                </a:extLst>
              </p:cNvPr>
              <p:cNvSpPr>
                <a:spLocks noEditPoints="1"/>
              </p:cNvSpPr>
              <p:nvPr/>
            </p:nvSpPr>
            <p:spPr bwMode="auto">
              <a:xfrm>
                <a:off x="4697413" y="4705350"/>
                <a:ext cx="84138" cy="150812"/>
              </a:xfrm>
              <a:custGeom>
                <a:avLst/>
                <a:gdLst>
                  <a:gd name="T0" fmla="*/ 10 w 20"/>
                  <a:gd name="T1" fmla="*/ 0 h 36"/>
                  <a:gd name="T2" fmla="*/ 3 w 20"/>
                  <a:gd name="T3" fmla="*/ 3 h 36"/>
                  <a:gd name="T4" fmla="*/ 0 w 20"/>
                  <a:gd name="T5" fmla="*/ 10 h 36"/>
                  <a:gd name="T6" fmla="*/ 0 w 20"/>
                  <a:gd name="T7" fmla="*/ 25 h 36"/>
                  <a:gd name="T8" fmla="*/ 2 w 20"/>
                  <a:gd name="T9" fmla="*/ 33 h 36"/>
                  <a:gd name="T10" fmla="*/ 9 w 20"/>
                  <a:gd name="T11" fmla="*/ 36 h 36"/>
                  <a:gd name="T12" fmla="*/ 17 w 20"/>
                  <a:gd name="T13" fmla="*/ 33 h 36"/>
                  <a:gd name="T14" fmla="*/ 20 w 20"/>
                  <a:gd name="T15" fmla="*/ 25 h 36"/>
                  <a:gd name="T16" fmla="*/ 20 w 20"/>
                  <a:gd name="T17" fmla="*/ 23 h 36"/>
                  <a:gd name="T18" fmla="*/ 13 w 20"/>
                  <a:gd name="T19" fmla="*/ 23 h 36"/>
                  <a:gd name="T20" fmla="*/ 13 w 20"/>
                  <a:gd name="T21" fmla="*/ 25 h 36"/>
                  <a:gd name="T22" fmla="*/ 12 w 20"/>
                  <a:gd name="T23" fmla="*/ 29 h 36"/>
                  <a:gd name="T24" fmla="*/ 10 w 20"/>
                  <a:gd name="T25" fmla="*/ 30 h 36"/>
                  <a:gd name="T26" fmla="*/ 7 w 20"/>
                  <a:gd name="T27" fmla="*/ 29 h 36"/>
                  <a:gd name="T28" fmla="*/ 7 w 20"/>
                  <a:gd name="T29" fmla="*/ 25 h 36"/>
                  <a:gd name="T30" fmla="*/ 7 w 20"/>
                  <a:gd name="T31" fmla="*/ 19 h 36"/>
                  <a:gd name="T32" fmla="*/ 20 w 20"/>
                  <a:gd name="T33" fmla="*/ 19 h 36"/>
                  <a:gd name="T34" fmla="*/ 20 w 20"/>
                  <a:gd name="T35" fmla="*/ 10 h 36"/>
                  <a:gd name="T36" fmla="*/ 17 w 20"/>
                  <a:gd name="T37" fmla="*/ 3 h 36"/>
                  <a:gd name="T38" fmla="*/ 10 w 20"/>
                  <a:gd name="T39" fmla="*/ 0 h 36"/>
                  <a:gd name="T40" fmla="*/ 13 w 20"/>
                  <a:gd name="T41" fmla="*/ 13 h 36"/>
                  <a:gd name="T42" fmla="*/ 7 w 20"/>
                  <a:gd name="T43" fmla="*/ 13 h 36"/>
                  <a:gd name="T44" fmla="*/ 7 w 20"/>
                  <a:gd name="T45" fmla="*/ 10 h 36"/>
                  <a:gd name="T46" fmla="*/ 7 w 20"/>
                  <a:gd name="T47" fmla="*/ 7 h 36"/>
                  <a:gd name="T48" fmla="*/ 10 w 20"/>
                  <a:gd name="T49" fmla="*/ 6 h 36"/>
                  <a:gd name="T50" fmla="*/ 12 w 20"/>
                  <a:gd name="T51" fmla="*/ 7 h 36"/>
                  <a:gd name="T52" fmla="*/ 13 w 20"/>
                  <a:gd name="T53" fmla="*/ 10 h 36"/>
                  <a:gd name="T54" fmla="*/ 13 w 20"/>
                  <a:gd name="T55" fmla="*/ 13 h 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20" h="36">
                    <a:moveTo>
                      <a:pt x="10" y="0"/>
                    </a:moveTo>
                    <a:cubicBezTo>
                      <a:pt x="7" y="0"/>
                      <a:pt x="4" y="1"/>
                      <a:pt x="3" y="3"/>
                    </a:cubicBezTo>
                    <a:cubicBezTo>
                      <a:pt x="1" y="5"/>
                      <a:pt x="0" y="7"/>
                      <a:pt x="0" y="10"/>
                    </a:cubicBezTo>
                    <a:cubicBezTo>
                      <a:pt x="0" y="25"/>
                      <a:pt x="0" y="25"/>
                      <a:pt x="0" y="25"/>
                    </a:cubicBezTo>
                    <a:cubicBezTo>
                      <a:pt x="0" y="28"/>
                      <a:pt x="1" y="31"/>
                      <a:pt x="2" y="33"/>
                    </a:cubicBezTo>
                    <a:cubicBezTo>
                      <a:pt x="4" y="35"/>
                      <a:pt x="6" y="36"/>
                      <a:pt x="9" y="36"/>
                    </a:cubicBezTo>
                    <a:cubicBezTo>
                      <a:pt x="13" y="36"/>
                      <a:pt x="15" y="35"/>
                      <a:pt x="17" y="33"/>
                    </a:cubicBezTo>
                    <a:cubicBezTo>
                      <a:pt x="19" y="31"/>
                      <a:pt x="20" y="29"/>
                      <a:pt x="20" y="25"/>
                    </a:cubicBezTo>
                    <a:cubicBezTo>
                      <a:pt x="20" y="23"/>
                      <a:pt x="20" y="23"/>
                      <a:pt x="20" y="23"/>
                    </a:cubicBezTo>
                    <a:cubicBezTo>
                      <a:pt x="13" y="23"/>
                      <a:pt x="13" y="23"/>
                      <a:pt x="13" y="23"/>
                    </a:cubicBezTo>
                    <a:cubicBezTo>
                      <a:pt x="13" y="25"/>
                      <a:pt x="13" y="25"/>
                      <a:pt x="13" y="25"/>
                    </a:cubicBezTo>
                    <a:cubicBezTo>
                      <a:pt x="13" y="27"/>
                      <a:pt x="12" y="28"/>
                      <a:pt x="12" y="29"/>
                    </a:cubicBezTo>
                    <a:cubicBezTo>
                      <a:pt x="11" y="29"/>
                      <a:pt x="11" y="30"/>
                      <a:pt x="10" y="30"/>
                    </a:cubicBezTo>
                    <a:cubicBezTo>
                      <a:pt x="8" y="30"/>
                      <a:pt x="8" y="29"/>
                      <a:pt x="7" y="29"/>
                    </a:cubicBezTo>
                    <a:cubicBezTo>
                      <a:pt x="7" y="28"/>
                      <a:pt x="7" y="27"/>
                      <a:pt x="7" y="25"/>
                    </a:cubicBezTo>
                    <a:cubicBezTo>
                      <a:pt x="7" y="19"/>
                      <a:pt x="7" y="19"/>
                      <a:pt x="7" y="19"/>
                    </a:cubicBezTo>
                    <a:cubicBezTo>
                      <a:pt x="20" y="19"/>
                      <a:pt x="20" y="19"/>
                      <a:pt x="20" y="19"/>
                    </a:cubicBezTo>
                    <a:cubicBezTo>
                      <a:pt x="20" y="10"/>
                      <a:pt x="20" y="10"/>
                      <a:pt x="20" y="10"/>
                    </a:cubicBezTo>
                    <a:cubicBezTo>
                      <a:pt x="20" y="7"/>
                      <a:pt x="19" y="4"/>
                      <a:pt x="17" y="3"/>
                    </a:cubicBezTo>
                    <a:cubicBezTo>
                      <a:pt x="15" y="1"/>
                      <a:pt x="13" y="0"/>
                      <a:pt x="10" y="0"/>
                    </a:cubicBezTo>
                    <a:close/>
                    <a:moveTo>
                      <a:pt x="13" y="13"/>
                    </a:moveTo>
                    <a:cubicBezTo>
                      <a:pt x="7" y="13"/>
                      <a:pt x="7" y="13"/>
                      <a:pt x="7" y="13"/>
                    </a:cubicBezTo>
                    <a:cubicBezTo>
                      <a:pt x="7" y="10"/>
                      <a:pt x="7" y="10"/>
                      <a:pt x="7" y="10"/>
                    </a:cubicBezTo>
                    <a:cubicBezTo>
                      <a:pt x="7" y="9"/>
                      <a:pt x="7" y="8"/>
                      <a:pt x="7" y="7"/>
                    </a:cubicBezTo>
                    <a:cubicBezTo>
                      <a:pt x="8" y="6"/>
                      <a:pt x="9" y="6"/>
                      <a:pt x="10" y="6"/>
                    </a:cubicBezTo>
                    <a:cubicBezTo>
                      <a:pt x="11" y="6"/>
                      <a:pt x="11" y="6"/>
                      <a:pt x="12" y="7"/>
                    </a:cubicBezTo>
                    <a:cubicBezTo>
                      <a:pt x="12" y="8"/>
                      <a:pt x="13" y="9"/>
                      <a:pt x="13" y="10"/>
                    </a:cubicBezTo>
                    <a:lnTo>
                      <a:pt x="13" y="13"/>
                    </a:lnTo>
                    <a:close/>
                  </a:path>
                </a:pathLst>
              </a:custGeom>
              <a:grp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grpSp>
        <p:grpSp>
          <p:nvGrpSpPr>
            <p:cNvPr id="44" name="Group 34">
              <a:extLst>
                <a:ext uri="{FF2B5EF4-FFF2-40B4-BE49-F238E27FC236}">
                  <a16:creationId xmlns:a16="http://schemas.microsoft.com/office/drawing/2014/main" id="{F0DE42AF-CC9B-4984-96DF-F8CD51996F28}"/>
                </a:ext>
              </a:extLst>
            </p:cNvPr>
            <p:cNvGrpSpPr/>
            <p:nvPr/>
          </p:nvGrpSpPr>
          <p:grpSpPr>
            <a:xfrm>
              <a:off x="10861947" y="1773325"/>
              <a:ext cx="534188" cy="534188"/>
              <a:chOff x="11395868" y="1690688"/>
              <a:chExt cx="557213" cy="557212"/>
            </a:xfrm>
            <a:solidFill>
              <a:srgbClr val="CCF2EA"/>
            </a:solidFill>
          </p:grpSpPr>
          <p:sp>
            <p:nvSpPr>
              <p:cNvPr id="81" name="Freeform 17">
                <a:extLst>
                  <a:ext uri="{FF2B5EF4-FFF2-40B4-BE49-F238E27FC236}">
                    <a16:creationId xmlns:a16="http://schemas.microsoft.com/office/drawing/2014/main" id="{7CFD5EEB-A40D-4568-A085-D74099375D77}"/>
                  </a:ext>
                </a:extLst>
              </p:cNvPr>
              <p:cNvSpPr/>
              <p:nvPr/>
            </p:nvSpPr>
            <p:spPr bwMode="auto">
              <a:xfrm>
                <a:off x="11580018" y="1857375"/>
                <a:ext cx="71438" cy="93662"/>
              </a:xfrm>
              <a:custGeom>
                <a:avLst/>
                <a:gdLst>
                  <a:gd name="T0" fmla="*/ 10 w 17"/>
                  <a:gd name="T1" fmla="*/ 22 h 22"/>
                  <a:gd name="T2" fmla="*/ 14 w 17"/>
                  <a:gd name="T3" fmla="*/ 20 h 22"/>
                  <a:gd name="T4" fmla="*/ 16 w 17"/>
                  <a:gd name="T5" fmla="*/ 11 h 22"/>
                  <a:gd name="T6" fmla="*/ 6 w 17"/>
                  <a:gd name="T7" fmla="*/ 0 h 22"/>
                  <a:gd name="T8" fmla="*/ 6 w 17"/>
                  <a:gd name="T9" fmla="*/ 0 h 22"/>
                  <a:gd name="T10" fmla="*/ 2 w 17"/>
                  <a:gd name="T11" fmla="*/ 2 h 22"/>
                  <a:gd name="T12" fmla="*/ 0 w 17"/>
                  <a:gd name="T13" fmla="*/ 10 h 22"/>
                  <a:gd name="T14" fmla="*/ 10 w 17"/>
                  <a:gd name="T15" fmla="*/ 22 h 2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7" h="22">
                    <a:moveTo>
                      <a:pt x="10" y="22"/>
                    </a:moveTo>
                    <a:cubicBezTo>
                      <a:pt x="12" y="22"/>
                      <a:pt x="13" y="21"/>
                      <a:pt x="14" y="20"/>
                    </a:cubicBezTo>
                    <a:cubicBezTo>
                      <a:pt x="16" y="18"/>
                      <a:pt x="17" y="15"/>
                      <a:pt x="16" y="11"/>
                    </a:cubicBezTo>
                    <a:cubicBezTo>
                      <a:pt x="15" y="5"/>
                      <a:pt x="11" y="0"/>
                      <a:pt x="6" y="0"/>
                    </a:cubicBezTo>
                    <a:cubicBezTo>
                      <a:pt x="6" y="0"/>
                      <a:pt x="6" y="0"/>
                      <a:pt x="6" y="0"/>
                    </a:cubicBezTo>
                    <a:cubicBezTo>
                      <a:pt x="5" y="0"/>
                      <a:pt x="3" y="0"/>
                      <a:pt x="2" y="2"/>
                    </a:cubicBezTo>
                    <a:cubicBezTo>
                      <a:pt x="0" y="4"/>
                      <a:pt x="0" y="7"/>
                      <a:pt x="0" y="10"/>
                    </a:cubicBezTo>
                    <a:cubicBezTo>
                      <a:pt x="1" y="16"/>
                      <a:pt x="5" y="22"/>
                      <a:pt x="10" y="22"/>
                    </a:cubicBezTo>
                    <a:close/>
                  </a:path>
                </a:pathLst>
              </a:custGeom>
              <a:grp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sp>
            <p:nvSpPr>
              <p:cNvPr id="82" name="Freeform 18">
                <a:extLst>
                  <a:ext uri="{FF2B5EF4-FFF2-40B4-BE49-F238E27FC236}">
                    <a16:creationId xmlns:a16="http://schemas.microsoft.com/office/drawing/2014/main" id="{1601D4B6-36B1-466F-89ED-E6FFE68913D9}"/>
                  </a:ext>
                </a:extLst>
              </p:cNvPr>
              <p:cNvSpPr/>
              <p:nvPr/>
            </p:nvSpPr>
            <p:spPr bwMode="auto">
              <a:xfrm>
                <a:off x="11559381" y="2020888"/>
                <a:ext cx="107950" cy="76200"/>
              </a:xfrm>
              <a:custGeom>
                <a:avLst/>
                <a:gdLst>
                  <a:gd name="T0" fmla="*/ 20 w 26"/>
                  <a:gd name="T1" fmla="*/ 1 h 18"/>
                  <a:gd name="T2" fmla="*/ 19 w 26"/>
                  <a:gd name="T3" fmla="*/ 0 h 18"/>
                  <a:gd name="T4" fmla="*/ 14 w 26"/>
                  <a:gd name="T5" fmla="*/ 0 h 18"/>
                  <a:gd name="T6" fmla="*/ 14 w 26"/>
                  <a:gd name="T7" fmla="*/ 0 h 18"/>
                  <a:gd name="T8" fmla="*/ 0 w 26"/>
                  <a:gd name="T9" fmla="*/ 9 h 18"/>
                  <a:gd name="T10" fmla="*/ 13 w 26"/>
                  <a:gd name="T11" fmla="*/ 18 h 18"/>
                  <a:gd name="T12" fmla="*/ 26 w 26"/>
                  <a:gd name="T13" fmla="*/ 9 h 18"/>
                  <a:gd name="T14" fmla="*/ 26 w 26"/>
                  <a:gd name="T15" fmla="*/ 7 h 18"/>
                  <a:gd name="T16" fmla="*/ 20 w 26"/>
                  <a:gd name="T17" fmla="*/ 1 h 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6" h="18">
                    <a:moveTo>
                      <a:pt x="20" y="1"/>
                    </a:moveTo>
                    <a:cubicBezTo>
                      <a:pt x="19" y="1"/>
                      <a:pt x="19" y="1"/>
                      <a:pt x="19" y="0"/>
                    </a:cubicBezTo>
                    <a:cubicBezTo>
                      <a:pt x="17" y="0"/>
                      <a:pt x="16" y="0"/>
                      <a:pt x="14" y="0"/>
                    </a:cubicBezTo>
                    <a:cubicBezTo>
                      <a:pt x="14" y="0"/>
                      <a:pt x="14" y="0"/>
                      <a:pt x="14" y="0"/>
                    </a:cubicBezTo>
                    <a:cubicBezTo>
                      <a:pt x="7" y="0"/>
                      <a:pt x="0" y="4"/>
                      <a:pt x="0" y="9"/>
                    </a:cubicBezTo>
                    <a:cubicBezTo>
                      <a:pt x="0" y="14"/>
                      <a:pt x="6" y="18"/>
                      <a:pt x="13" y="18"/>
                    </a:cubicBezTo>
                    <a:cubicBezTo>
                      <a:pt x="22" y="18"/>
                      <a:pt x="26" y="15"/>
                      <a:pt x="26" y="9"/>
                    </a:cubicBezTo>
                    <a:cubicBezTo>
                      <a:pt x="26" y="9"/>
                      <a:pt x="26" y="8"/>
                      <a:pt x="26" y="7"/>
                    </a:cubicBezTo>
                    <a:cubicBezTo>
                      <a:pt x="25" y="5"/>
                      <a:pt x="23" y="4"/>
                      <a:pt x="20" y="1"/>
                    </a:cubicBezTo>
                    <a:close/>
                  </a:path>
                </a:pathLst>
              </a:custGeom>
              <a:grp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sp>
            <p:nvSpPr>
              <p:cNvPr id="83" name="Freeform 19">
                <a:extLst>
                  <a:ext uri="{FF2B5EF4-FFF2-40B4-BE49-F238E27FC236}">
                    <a16:creationId xmlns:a16="http://schemas.microsoft.com/office/drawing/2014/main" id="{D9E13B4D-F56C-4C76-B349-6A674B316CAE}"/>
                  </a:ext>
                </a:extLst>
              </p:cNvPr>
              <p:cNvSpPr>
                <a:spLocks noEditPoints="1"/>
              </p:cNvSpPr>
              <p:nvPr/>
            </p:nvSpPr>
            <p:spPr bwMode="auto">
              <a:xfrm>
                <a:off x="11395868" y="1690688"/>
                <a:ext cx="557213" cy="557212"/>
              </a:xfrm>
              <a:custGeom>
                <a:avLst/>
                <a:gdLst>
                  <a:gd name="T0" fmla="*/ 66 w 133"/>
                  <a:gd name="T1" fmla="*/ 0 h 133"/>
                  <a:gd name="T2" fmla="*/ 0 w 133"/>
                  <a:gd name="T3" fmla="*/ 67 h 133"/>
                  <a:gd name="T4" fmla="*/ 66 w 133"/>
                  <a:gd name="T5" fmla="*/ 133 h 133"/>
                  <a:gd name="T6" fmla="*/ 133 w 133"/>
                  <a:gd name="T7" fmla="*/ 67 h 133"/>
                  <a:gd name="T8" fmla="*/ 66 w 133"/>
                  <a:gd name="T9" fmla="*/ 0 h 133"/>
                  <a:gd name="T10" fmla="*/ 60 w 133"/>
                  <a:gd name="T11" fmla="*/ 103 h 133"/>
                  <a:gd name="T12" fmla="*/ 52 w 133"/>
                  <a:gd name="T13" fmla="*/ 104 h 133"/>
                  <a:gd name="T14" fmla="*/ 42 w 133"/>
                  <a:gd name="T15" fmla="*/ 103 h 133"/>
                  <a:gd name="T16" fmla="*/ 30 w 133"/>
                  <a:gd name="T17" fmla="*/ 95 h 133"/>
                  <a:gd name="T18" fmla="*/ 29 w 133"/>
                  <a:gd name="T19" fmla="*/ 90 h 133"/>
                  <a:gd name="T20" fmla="*/ 30 w 133"/>
                  <a:gd name="T21" fmla="*/ 85 h 133"/>
                  <a:gd name="T22" fmla="*/ 51 w 133"/>
                  <a:gd name="T23" fmla="*/ 74 h 133"/>
                  <a:gd name="T24" fmla="*/ 51 w 133"/>
                  <a:gd name="T25" fmla="*/ 74 h 133"/>
                  <a:gd name="T26" fmla="*/ 50 w 133"/>
                  <a:gd name="T27" fmla="*/ 69 h 133"/>
                  <a:gd name="T28" fmla="*/ 50 w 133"/>
                  <a:gd name="T29" fmla="*/ 67 h 133"/>
                  <a:gd name="T30" fmla="*/ 33 w 133"/>
                  <a:gd name="T31" fmla="*/ 50 h 133"/>
                  <a:gd name="T32" fmla="*/ 46 w 133"/>
                  <a:gd name="T33" fmla="*/ 35 h 133"/>
                  <a:gd name="T34" fmla="*/ 53 w 133"/>
                  <a:gd name="T35" fmla="*/ 33 h 133"/>
                  <a:gd name="T36" fmla="*/ 74 w 133"/>
                  <a:gd name="T37" fmla="*/ 33 h 133"/>
                  <a:gd name="T38" fmla="*/ 75 w 133"/>
                  <a:gd name="T39" fmla="*/ 35 h 133"/>
                  <a:gd name="T40" fmla="*/ 75 w 133"/>
                  <a:gd name="T41" fmla="*/ 36 h 133"/>
                  <a:gd name="T42" fmla="*/ 70 w 133"/>
                  <a:gd name="T43" fmla="*/ 40 h 133"/>
                  <a:gd name="T44" fmla="*/ 69 w 133"/>
                  <a:gd name="T45" fmla="*/ 40 h 133"/>
                  <a:gd name="T46" fmla="*/ 68 w 133"/>
                  <a:gd name="T47" fmla="*/ 40 h 133"/>
                  <a:gd name="T48" fmla="*/ 71 w 133"/>
                  <a:gd name="T49" fmla="*/ 50 h 133"/>
                  <a:gd name="T50" fmla="*/ 64 w 133"/>
                  <a:gd name="T51" fmla="*/ 63 h 133"/>
                  <a:gd name="T52" fmla="*/ 61 w 133"/>
                  <a:gd name="T53" fmla="*/ 67 h 133"/>
                  <a:gd name="T54" fmla="*/ 66 w 133"/>
                  <a:gd name="T55" fmla="*/ 73 h 133"/>
                  <a:gd name="T56" fmla="*/ 74 w 133"/>
                  <a:gd name="T57" fmla="*/ 87 h 133"/>
                  <a:gd name="T58" fmla="*/ 60 w 133"/>
                  <a:gd name="T59" fmla="*/ 103 h 133"/>
                  <a:gd name="T60" fmla="*/ 107 w 133"/>
                  <a:gd name="T61" fmla="*/ 67 h 133"/>
                  <a:gd name="T62" fmla="*/ 106 w 133"/>
                  <a:gd name="T63" fmla="*/ 69 h 133"/>
                  <a:gd name="T64" fmla="*/ 94 w 133"/>
                  <a:gd name="T65" fmla="*/ 69 h 133"/>
                  <a:gd name="T66" fmla="*/ 94 w 133"/>
                  <a:gd name="T67" fmla="*/ 81 h 133"/>
                  <a:gd name="T68" fmla="*/ 92 w 133"/>
                  <a:gd name="T69" fmla="*/ 82 h 133"/>
                  <a:gd name="T70" fmla="*/ 89 w 133"/>
                  <a:gd name="T71" fmla="*/ 82 h 133"/>
                  <a:gd name="T72" fmla="*/ 87 w 133"/>
                  <a:gd name="T73" fmla="*/ 81 h 133"/>
                  <a:gd name="T74" fmla="*/ 87 w 133"/>
                  <a:gd name="T75" fmla="*/ 69 h 133"/>
                  <a:gd name="T76" fmla="*/ 75 w 133"/>
                  <a:gd name="T77" fmla="*/ 69 h 133"/>
                  <a:gd name="T78" fmla="*/ 74 w 133"/>
                  <a:gd name="T79" fmla="*/ 67 h 133"/>
                  <a:gd name="T80" fmla="*/ 74 w 133"/>
                  <a:gd name="T81" fmla="*/ 64 h 133"/>
                  <a:gd name="T82" fmla="*/ 75 w 133"/>
                  <a:gd name="T83" fmla="*/ 62 h 133"/>
                  <a:gd name="T84" fmla="*/ 87 w 133"/>
                  <a:gd name="T85" fmla="*/ 62 h 133"/>
                  <a:gd name="T86" fmla="*/ 87 w 133"/>
                  <a:gd name="T87" fmla="*/ 50 h 133"/>
                  <a:gd name="T88" fmla="*/ 89 w 133"/>
                  <a:gd name="T89" fmla="*/ 49 h 133"/>
                  <a:gd name="T90" fmla="*/ 92 w 133"/>
                  <a:gd name="T91" fmla="*/ 49 h 133"/>
                  <a:gd name="T92" fmla="*/ 94 w 133"/>
                  <a:gd name="T93" fmla="*/ 50 h 133"/>
                  <a:gd name="T94" fmla="*/ 94 w 133"/>
                  <a:gd name="T95" fmla="*/ 62 h 133"/>
                  <a:gd name="T96" fmla="*/ 106 w 133"/>
                  <a:gd name="T97" fmla="*/ 62 h 133"/>
                  <a:gd name="T98" fmla="*/ 107 w 133"/>
                  <a:gd name="T99" fmla="*/ 64 h 133"/>
                  <a:gd name="T100" fmla="*/ 107 w 133"/>
                  <a:gd name="T101" fmla="*/ 67 h 1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133" h="133">
                    <a:moveTo>
                      <a:pt x="66" y="0"/>
                    </a:moveTo>
                    <a:cubicBezTo>
                      <a:pt x="29" y="0"/>
                      <a:pt x="0" y="30"/>
                      <a:pt x="0" y="67"/>
                    </a:cubicBezTo>
                    <a:cubicBezTo>
                      <a:pt x="0" y="103"/>
                      <a:pt x="29" y="133"/>
                      <a:pt x="66" y="133"/>
                    </a:cubicBezTo>
                    <a:cubicBezTo>
                      <a:pt x="103" y="133"/>
                      <a:pt x="133" y="103"/>
                      <a:pt x="133" y="67"/>
                    </a:cubicBezTo>
                    <a:cubicBezTo>
                      <a:pt x="133" y="30"/>
                      <a:pt x="103" y="0"/>
                      <a:pt x="66" y="0"/>
                    </a:cubicBezTo>
                    <a:close/>
                    <a:moveTo>
                      <a:pt x="60" y="103"/>
                    </a:moveTo>
                    <a:cubicBezTo>
                      <a:pt x="58" y="104"/>
                      <a:pt x="55" y="104"/>
                      <a:pt x="52" y="104"/>
                    </a:cubicBezTo>
                    <a:cubicBezTo>
                      <a:pt x="48" y="104"/>
                      <a:pt x="45" y="104"/>
                      <a:pt x="42" y="103"/>
                    </a:cubicBezTo>
                    <a:cubicBezTo>
                      <a:pt x="36" y="101"/>
                      <a:pt x="32" y="99"/>
                      <a:pt x="30" y="95"/>
                    </a:cubicBezTo>
                    <a:cubicBezTo>
                      <a:pt x="29" y="94"/>
                      <a:pt x="29" y="92"/>
                      <a:pt x="29" y="90"/>
                    </a:cubicBezTo>
                    <a:cubicBezTo>
                      <a:pt x="29" y="88"/>
                      <a:pt x="29" y="87"/>
                      <a:pt x="30" y="85"/>
                    </a:cubicBezTo>
                    <a:cubicBezTo>
                      <a:pt x="33" y="78"/>
                      <a:pt x="42" y="74"/>
                      <a:pt x="51" y="74"/>
                    </a:cubicBezTo>
                    <a:cubicBezTo>
                      <a:pt x="51" y="74"/>
                      <a:pt x="51" y="74"/>
                      <a:pt x="51" y="74"/>
                    </a:cubicBezTo>
                    <a:cubicBezTo>
                      <a:pt x="50" y="72"/>
                      <a:pt x="50" y="71"/>
                      <a:pt x="50" y="69"/>
                    </a:cubicBezTo>
                    <a:cubicBezTo>
                      <a:pt x="50" y="69"/>
                      <a:pt x="50" y="68"/>
                      <a:pt x="50" y="67"/>
                    </a:cubicBezTo>
                    <a:cubicBezTo>
                      <a:pt x="40" y="67"/>
                      <a:pt x="33" y="60"/>
                      <a:pt x="33" y="50"/>
                    </a:cubicBezTo>
                    <a:cubicBezTo>
                      <a:pt x="33" y="44"/>
                      <a:pt x="39" y="37"/>
                      <a:pt x="46" y="35"/>
                    </a:cubicBezTo>
                    <a:cubicBezTo>
                      <a:pt x="48" y="34"/>
                      <a:pt x="51" y="33"/>
                      <a:pt x="53" y="33"/>
                    </a:cubicBezTo>
                    <a:cubicBezTo>
                      <a:pt x="74" y="33"/>
                      <a:pt x="74" y="33"/>
                      <a:pt x="74" y="33"/>
                    </a:cubicBezTo>
                    <a:cubicBezTo>
                      <a:pt x="75" y="33"/>
                      <a:pt x="75" y="34"/>
                      <a:pt x="75" y="35"/>
                    </a:cubicBezTo>
                    <a:cubicBezTo>
                      <a:pt x="76" y="35"/>
                      <a:pt x="75" y="36"/>
                      <a:pt x="75" y="36"/>
                    </a:cubicBezTo>
                    <a:cubicBezTo>
                      <a:pt x="70" y="40"/>
                      <a:pt x="70" y="40"/>
                      <a:pt x="70" y="40"/>
                    </a:cubicBezTo>
                    <a:cubicBezTo>
                      <a:pt x="70" y="40"/>
                      <a:pt x="70" y="40"/>
                      <a:pt x="69" y="40"/>
                    </a:cubicBezTo>
                    <a:cubicBezTo>
                      <a:pt x="68" y="40"/>
                      <a:pt x="68" y="40"/>
                      <a:pt x="68" y="40"/>
                    </a:cubicBezTo>
                    <a:cubicBezTo>
                      <a:pt x="70" y="43"/>
                      <a:pt x="71" y="46"/>
                      <a:pt x="71" y="50"/>
                    </a:cubicBezTo>
                    <a:cubicBezTo>
                      <a:pt x="71" y="55"/>
                      <a:pt x="69" y="59"/>
                      <a:pt x="64" y="63"/>
                    </a:cubicBezTo>
                    <a:cubicBezTo>
                      <a:pt x="61" y="65"/>
                      <a:pt x="61" y="66"/>
                      <a:pt x="61" y="67"/>
                    </a:cubicBezTo>
                    <a:cubicBezTo>
                      <a:pt x="61" y="68"/>
                      <a:pt x="63" y="71"/>
                      <a:pt x="66" y="73"/>
                    </a:cubicBezTo>
                    <a:cubicBezTo>
                      <a:pt x="72" y="77"/>
                      <a:pt x="74" y="81"/>
                      <a:pt x="74" y="87"/>
                    </a:cubicBezTo>
                    <a:cubicBezTo>
                      <a:pt x="74" y="94"/>
                      <a:pt x="69" y="101"/>
                      <a:pt x="60" y="103"/>
                    </a:cubicBezTo>
                    <a:close/>
                    <a:moveTo>
                      <a:pt x="107" y="67"/>
                    </a:moveTo>
                    <a:cubicBezTo>
                      <a:pt x="107" y="68"/>
                      <a:pt x="107" y="69"/>
                      <a:pt x="106" y="69"/>
                    </a:cubicBezTo>
                    <a:cubicBezTo>
                      <a:pt x="94" y="69"/>
                      <a:pt x="94" y="69"/>
                      <a:pt x="94" y="69"/>
                    </a:cubicBezTo>
                    <a:cubicBezTo>
                      <a:pt x="94" y="81"/>
                      <a:pt x="94" y="81"/>
                      <a:pt x="94" y="81"/>
                    </a:cubicBezTo>
                    <a:cubicBezTo>
                      <a:pt x="94" y="82"/>
                      <a:pt x="93" y="82"/>
                      <a:pt x="92" y="82"/>
                    </a:cubicBezTo>
                    <a:cubicBezTo>
                      <a:pt x="89" y="82"/>
                      <a:pt x="89" y="82"/>
                      <a:pt x="89" y="82"/>
                    </a:cubicBezTo>
                    <a:cubicBezTo>
                      <a:pt x="88" y="82"/>
                      <a:pt x="87" y="82"/>
                      <a:pt x="87" y="81"/>
                    </a:cubicBezTo>
                    <a:cubicBezTo>
                      <a:pt x="87" y="69"/>
                      <a:pt x="87" y="69"/>
                      <a:pt x="87" y="69"/>
                    </a:cubicBezTo>
                    <a:cubicBezTo>
                      <a:pt x="75" y="69"/>
                      <a:pt x="75" y="69"/>
                      <a:pt x="75" y="69"/>
                    </a:cubicBezTo>
                    <a:cubicBezTo>
                      <a:pt x="74" y="69"/>
                      <a:pt x="74" y="68"/>
                      <a:pt x="74" y="67"/>
                    </a:cubicBezTo>
                    <a:cubicBezTo>
                      <a:pt x="74" y="64"/>
                      <a:pt x="74" y="64"/>
                      <a:pt x="74" y="64"/>
                    </a:cubicBezTo>
                    <a:cubicBezTo>
                      <a:pt x="74" y="63"/>
                      <a:pt x="74" y="62"/>
                      <a:pt x="75" y="62"/>
                    </a:cubicBezTo>
                    <a:cubicBezTo>
                      <a:pt x="87" y="62"/>
                      <a:pt x="87" y="62"/>
                      <a:pt x="87" y="62"/>
                    </a:cubicBezTo>
                    <a:cubicBezTo>
                      <a:pt x="87" y="50"/>
                      <a:pt x="87" y="50"/>
                      <a:pt x="87" y="50"/>
                    </a:cubicBezTo>
                    <a:cubicBezTo>
                      <a:pt x="87" y="49"/>
                      <a:pt x="88" y="49"/>
                      <a:pt x="89" y="49"/>
                    </a:cubicBezTo>
                    <a:cubicBezTo>
                      <a:pt x="92" y="49"/>
                      <a:pt x="92" y="49"/>
                      <a:pt x="92" y="49"/>
                    </a:cubicBezTo>
                    <a:cubicBezTo>
                      <a:pt x="93" y="49"/>
                      <a:pt x="94" y="49"/>
                      <a:pt x="94" y="50"/>
                    </a:cubicBezTo>
                    <a:cubicBezTo>
                      <a:pt x="94" y="62"/>
                      <a:pt x="94" y="62"/>
                      <a:pt x="94" y="62"/>
                    </a:cubicBezTo>
                    <a:cubicBezTo>
                      <a:pt x="106" y="62"/>
                      <a:pt x="106" y="62"/>
                      <a:pt x="106" y="62"/>
                    </a:cubicBezTo>
                    <a:cubicBezTo>
                      <a:pt x="107" y="62"/>
                      <a:pt x="107" y="63"/>
                      <a:pt x="107" y="64"/>
                    </a:cubicBezTo>
                    <a:lnTo>
                      <a:pt x="107" y="67"/>
                    </a:lnTo>
                    <a:close/>
                  </a:path>
                </a:pathLst>
              </a:custGeom>
              <a:grp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grpSp>
        <p:sp>
          <p:nvSpPr>
            <p:cNvPr id="45" name="Freeform 32">
              <a:extLst>
                <a:ext uri="{FF2B5EF4-FFF2-40B4-BE49-F238E27FC236}">
                  <a16:creationId xmlns:a16="http://schemas.microsoft.com/office/drawing/2014/main" id="{29EF6427-2DF3-41CB-B2FD-01F035523558}"/>
                </a:ext>
              </a:extLst>
            </p:cNvPr>
            <p:cNvSpPr>
              <a:spLocks noEditPoints="1"/>
            </p:cNvSpPr>
            <p:nvPr/>
          </p:nvSpPr>
          <p:spPr bwMode="auto">
            <a:xfrm>
              <a:off x="8002294" y="2797565"/>
              <a:ext cx="957277" cy="479399"/>
            </a:xfrm>
            <a:custGeom>
              <a:avLst/>
              <a:gdLst>
                <a:gd name="T0" fmla="*/ 101 w 238"/>
                <a:gd name="T1" fmla="*/ 35 h 119"/>
                <a:gd name="T2" fmla="*/ 190 w 238"/>
                <a:gd name="T3" fmla="*/ 50 h 119"/>
                <a:gd name="T4" fmla="*/ 157 w 238"/>
                <a:gd name="T5" fmla="*/ 59 h 119"/>
                <a:gd name="T6" fmla="*/ 147 w 238"/>
                <a:gd name="T7" fmla="*/ 41 h 119"/>
                <a:gd name="T8" fmla="*/ 116 w 238"/>
                <a:gd name="T9" fmla="*/ 41 h 119"/>
                <a:gd name="T10" fmla="*/ 139 w 238"/>
                <a:gd name="T11" fmla="*/ 87 h 119"/>
                <a:gd name="T12" fmla="*/ 238 w 238"/>
                <a:gd name="T13" fmla="*/ 59 h 119"/>
                <a:gd name="T14" fmla="*/ 95 w 238"/>
                <a:gd name="T15" fmla="*/ 21 h 119"/>
                <a:gd name="T16" fmla="*/ 93 w 238"/>
                <a:gd name="T17" fmla="*/ 21 h 119"/>
                <a:gd name="T18" fmla="*/ 83 w 238"/>
                <a:gd name="T19" fmla="*/ 0 h 119"/>
                <a:gd name="T20" fmla="*/ 52 w 238"/>
                <a:gd name="T21" fmla="*/ 4 h 119"/>
                <a:gd name="T22" fmla="*/ 65 w 238"/>
                <a:gd name="T23" fmla="*/ 29 h 119"/>
                <a:gd name="T24" fmla="*/ 29 w 238"/>
                <a:gd name="T25" fmla="*/ 119 h 119"/>
                <a:gd name="T26" fmla="*/ 128 w 238"/>
                <a:gd name="T27" fmla="*/ 91 h 119"/>
                <a:gd name="T28" fmla="*/ 101 w 238"/>
                <a:gd name="T29" fmla="*/ 35 h 119"/>
                <a:gd name="T30" fmla="*/ 56 w 238"/>
                <a:gd name="T31" fmla="*/ 86 h 119"/>
                <a:gd name="T32" fmla="*/ 74 w 238"/>
                <a:gd name="T33" fmla="*/ 47 h 119"/>
                <a:gd name="T34" fmla="*/ 89 w 238"/>
                <a:gd name="T35" fmla="*/ 78 h 119"/>
                <a:gd name="T36" fmla="*/ 56 w 238"/>
                <a:gd name="T37" fmla="*/ 86 h 1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38" h="119">
                  <a:moveTo>
                    <a:pt x="101" y="35"/>
                  </a:moveTo>
                  <a:cubicBezTo>
                    <a:pt x="149" y="21"/>
                    <a:pt x="190" y="50"/>
                    <a:pt x="190" y="50"/>
                  </a:cubicBezTo>
                  <a:cubicBezTo>
                    <a:pt x="157" y="59"/>
                    <a:pt x="157" y="59"/>
                    <a:pt x="157" y="59"/>
                  </a:cubicBezTo>
                  <a:cubicBezTo>
                    <a:pt x="147" y="41"/>
                    <a:pt x="147" y="41"/>
                    <a:pt x="147" y="41"/>
                  </a:cubicBezTo>
                  <a:cubicBezTo>
                    <a:pt x="138" y="40"/>
                    <a:pt x="127" y="39"/>
                    <a:pt x="116" y="41"/>
                  </a:cubicBezTo>
                  <a:cubicBezTo>
                    <a:pt x="139" y="87"/>
                    <a:pt x="139" y="87"/>
                    <a:pt x="139" y="87"/>
                  </a:cubicBezTo>
                  <a:cubicBezTo>
                    <a:pt x="238" y="59"/>
                    <a:pt x="238" y="59"/>
                    <a:pt x="238" y="59"/>
                  </a:cubicBezTo>
                  <a:cubicBezTo>
                    <a:pt x="238" y="59"/>
                    <a:pt x="202" y="3"/>
                    <a:pt x="95" y="21"/>
                  </a:cubicBezTo>
                  <a:cubicBezTo>
                    <a:pt x="95" y="21"/>
                    <a:pt x="94" y="21"/>
                    <a:pt x="93" y="21"/>
                  </a:cubicBezTo>
                  <a:cubicBezTo>
                    <a:pt x="83" y="0"/>
                    <a:pt x="83" y="0"/>
                    <a:pt x="83" y="0"/>
                  </a:cubicBezTo>
                  <a:cubicBezTo>
                    <a:pt x="52" y="4"/>
                    <a:pt x="52" y="4"/>
                    <a:pt x="52" y="4"/>
                  </a:cubicBezTo>
                  <a:cubicBezTo>
                    <a:pt x="65" y="29"/>
                    <a:pt x="65" y="29"/>
                    <a:pt x="65" y="29"/>
                  </a:cubicBezTo>
                  <a:cubicBezTo>
                    <a:pt x="0" y="56"/>
                    <a:pt x="29" y="119"/>
                    <a:pt x="29" y="119"/>
                  </a:cubicBezTo>
                  <a:cubicBezTo>
                    <a:pt x="128" y="91"/>
                    <a:pt x="128" y="91"/>
                    <a:pt x="128" y="91"/>
                  </a:cubicBezTo>
                  <a:lnTo>
                    <a:pt x="101" y="35"/>
                  </a:lnTo>
                  <a:close/>
                  <a:moveTo>
                    <a:pt x="56" y="86"/>
                  </a:moveTo>
                  <a:cubicBezTo>
                    <a:pt x="56" y="86"/>
                    <a:pt x="46" y="65"/>
                    <a:pt x="74" y="47"/>
                  </a:cubicBezTo>
                  <a:cubicBezTo>
                    <a:pt x="89" y="78"/>
                    <a:pt x="89" y="78"/>
                    <a:pt x="89" y="78"/>
                  </a:cubicBezTo>
                  <a:lnTo>
                    <a:pt x="56" y="86"/>
                  </a:lnTo>
                  <a:close/>
                </a:path>
              </a:pathLst>
            </a:custGeom>
            <a:solidFill>
              <a:srgbClr val="CCF2EA"/>
            </a:solid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grpSp>
          <p:nvGrpSpPr>
            <p:cNvPr id="46" name="Group 36">
              <a:extLst>
                <a:ext uri="{FF2B5EF4-FFF2-40B4-BE49-F238E27FC236}">
                  <a16:creationId xmlns:a16="http://schemas.microsoft.com/office/drawing/2014/main" id="{6C69D970-B5E5-44CA-92EC-5DFCE65B3086}"/>
                </a:ext>
              </a:extLst>
            </p:cNvPr>
            <p:cNvGrpSpPr/>
            <p:nvPr/>
          </p:nvGrpSpPr>
          <p:grpSpPr>
            <a:xfrm>
              <a:off x="10049252" y="3710706"/>
              <a:ext cx="590498" cy="369823"/>
              <a:chOff x="3913188" y="3711575"/>
              <a:chExt cx="615950" cy="385763"/>
            </a:xfrm>
            <a:solidFill>
              <a:srgbClr val="CCF2EA"/>
            </a:solidFill>
          </p:grpSpPr>
          <p:sp>
            <p:nvSpPr>
              <p:cNvPr id="78" name="Freeform 33">
                <a:extLst>
                  <a:ext uri="{FF2B5EF4-FFF2-40B4-BE49-F238E27FC236}">
                    <a16:creationId xmlns:a16="http://schemas.microsoft.com/office/drawing/2014/main" id="{47D64F71-FF74-44D7-9AB3-6D97ABFB4035}"/>
                  </a:ext>
                </a:extLst>
              </p:cNvPr>
              <p:cNvSpPr>
                <a:spLocks noEditPoints="1"/>
              </p:cNvSpPr>
              <p:nvPr/>
            </p:nvSpPr>
            <p:spPr bwMode="auto">
              <a:xfrm>
                <a:off x="3913188" y="3711575"/>
                <a:ext cx="314325" cy="377825"/>
              </a:xfrm>
              <a:custGeom>
                <a:avLst/>
                <a:gdLst>
                  <a:gd name="T0" fmla="*/ 57 w 75"/>
                  <a:gd name="T1" fmla="*/ 41 h 90"/>
                  <a:gd name="T2" fmla="*/ 71 w 75"/>
                  <a:gd name="T3" fmla="*/ 24 h 90"/>
                  <a:gd name="T4" fmla="*/ 46 w 75"/>
                  <a:gd name="T5" fmla="*/ 0 h 90"/>
                  <a:gd name="T6" fmla="*/ 20 w 75"/>
                  <a:gd name="T7" fmla="*/ 0 h 90"/>
                  <a:gd name="T8" fmla="*/ 19 w 75"/>
                  <a:gd name="T9" fmla="*/ 0 h 90"/>
                  <a:gd name="T10" fmla="*/ 0 w 75"/>
                  <a:gd name="T11" fmla="*/ 0 h 90"/>
                  <a:gd name="T12" fmla="*/ 0 w 75"/>
                  <a:gd name="T13" fmla="*/ 89 h 90"/>
                  <a:gd name="T14" fmla="*/ 19 w 75"/>
                  <a:gd name="T15" fmla="*/ 89 h 90"/>
                  <a:gd name="T16" fmla="*/ 20 w 75"/>
                  <a:gd name="T17" fmla="*/ 89 h 90"/>
                  <a:gd name="T18" fmla="*/ 46 w 75"/>
                  <a:gd name="T19" fmla="*/ 89 h 90"/>
                  <a:gd name="T20" fmla="*/ 74 w 75"/>
                  <a:gd name="T21" fmla="*/ 63 h 90"/>
                  <a:gd name="T22" fmla="*/ 57 w 75"/>
                  <a:gd name="T23" fmla="*/ 41 h 90"/>
                  <a:gd name="T24" fmla="*/ 20 w 75"/>
                  <a:gd name="T25" fmla="*/ 16 h 90"/>
                  <a:gd name="T26" fmla="*/ 42 w 75"/>
                  <a:gd name="T27" fmla="*/ 16 h 90"/>
                  <a:gd name="T28" fmla="*/ 46 w 75"/>
                  <a:gd name="T29" fmla="*/ 16 h 90"/>
                  <a:gd name="T30" fmla="*/ 52 w 75"/>
                  <a:gd name="T31" fmla="*/ 25 h 90"/>
                  <a:gd name="T32" fmla="*/ 44 w 75"/>
                  <a:gd name="T33" fmla="*/ 36 h 90"/>
                  <a:gd name="T34" fmla="*/ 20 w 75"/>
                  <a:gd name="T35" fmla="*/ 36 h 90"/>
                  <a:gd name="T36" fmla="*/ 20 w 75"/>
                  <a:gd name="T37" fmla="*/ 16 h 90"/>
                  <a:gd name="T38" fmla="*/ 44 w 75"/>
                  <a:gd name="T39" fmla="*/ 73 h 90"/>
                  <a:gd name="T40" fmla="*/ 43 w 75"/>
                  <a:gd name="T41" fmla="*/ 73 h 90"/>
                  <a:gd name="T42" fmla="*/ 20 w 75"/>
                  <a:gd name="T43" fmla="*/ 73 h 90"/>
                  <a:gd name="T44" fmla="*/ 20 w 75"/>
                  <a:gd name="T45" fmla="*/ 49 h 90"/>
                  <a:gd name="T46" fmla="*/ 46 w 75"/>
                  <a:gd name="T47" fmla="*/ 49 h 90"/>
                  <a:gd name="T48" fmla="*/ 55 w 75"/>
                  <a:gd name="T49" fmla="*/ 62 h 90"/>
                  <a:gd name="T50" fmla="*/ 44 w 75"/>
                  <a:gd name="T51" fmla="*/ 73 h 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75" h="90">
                    <a:moveTo>
                      <a:pt x="57" y="41"/>
                    </a:moveTo>
                    <a:cubicBezTo>
                      <a:pt x="57" y="41"/>
                      <a:pt x="71" y="40"/>
                      <a:pt x="71" y="24"/>
                    </a:cubicBezTo>
                    <a:cubicBezTo>
                      <a:pt x="71" y="8"/>
                      <a:pt x="60" y="0"/>
                      <a:pt x="46" y="0"/>
                    </a:cubicBezTo>
                    <a:cubicBezTo>
                      <a:pt x="20" y="0"/>
                      <a:pt x="20" y="0"/>
                      <a:pt x="20" y="0"/>
                    </a:cubicBezTo>
                    <a:cubicBezTo>
                      <a:pt x="19" y="0"/>
                      <a:pt x="19" y="0"/>
                      <a:pt x="19" y="0"/>
                    </a:cubicBezTo>
                    <a:cubicBezTo>
                      <a:pt x="0" y="0"/>
                      <a:pt x="0" y="0"/>
                      <a:pt x="0" y="0"/>
                    </a:cubicBezTo>
                    <a:cubicBezTo>
                      <a:pt x="0" y="89"/>
                      <a:pt x="0" y="89"/>
                      <a:pt x="0" y="89"/>
                    </a:cubicBezTo>
                    <a:cubicBezTo>
                      <a:pt x="19" y="89"/>
                      <a:pt x="19" y="89"/>
                      <a:pt x="19" y="89"/>
                    </a:cubicBezTo>
                    <a:cubicBezTo>
                      <a:pt x="20" y="89"/>
                      <a:pt x="20" y="89"/>
                      <a:pt x="20" y="89"/>
                    </a:cubicBezTo>
                    <a:cubicBezTo>
                      <a:pt x="46" y="89"/>
                      <a:pt x="46" y="89"/>
                      <a:pt x="46" y="89"/>
                    </a:cubicBezTo>
                    <a:cubicBezTo>
                      <a:pt x="46" y="89"/>
                      <a:pt x="74" y="90"/>
                      <a:pt x="74" y="63"/>
                    </a:cubicBezTo>
                    <a:cubicBezTo>
                      <a:pt x="74" y="63"/>
                      <a:pt x="75" y="41"/>
                      <a:pt x="57" y="41"/>
                    </a:cubicBezTo>
                    <a:close/>
                    <a:moveTo>
                      <a:pt x="20" y="16"/>
                    </a:moveTo>
                    <a:cubicBezTo>
                      <a:pt x="42" y="16"/>
                      <a:pt x="42" y="16"/>
                      <a:pt x="42" y="16"/>
                    </a:cubicBezTo>
                    <a:cubicBezTo>
                      <a:pt x="46" y="16"/>
                      <a:pt x="46" y="16"/>
                      <a:pt x="46" y="16"/>
                    </a:cubicBezTo>
                    <a:cubicBezTo>
                      <a:pt x="46" y="16"/>
                      <a:pt x="52" y="16"/>
                      <a:pt x="52" y="25"/>
                    </a:cubicBezTo>
                    <a:cubicBezTo>
                      <a:pt x="52" y="34"/>
                      <a:pt x="48" y="36"/>
                      <a:pt x="44" y="36"/>
                    </a:cubicBezTo>
                    <a:cubicBezTo>
                      <a:pt x="20" y="36"/>
                      <a:pt x="20" y="36"/>
                      <a:pt x="20" y="36"/>
                    </a:cubicBezTo>
                    <a:lnTo>
                      <a:pt x="20" y="16"/>
                    </a:lnTo>
                    <a:close/>
                    <a:moveTo>
                      <a:pt x="44" y="73"/>
                    </a:moveTo>
                    <a:cubicBezTo>
                      <a:pt x="44" y="73"/>
                      <a:pt x="43" y="73"/>
                      <a:pt x="43" y="73"/>
                    </a:cubicBezTo>
                    <a:cubicBezTo>
                      <a:pt x="20" y="73"/>
                      <a:pt x="20" y="73"/>
                      <a:pt x="20" y="73"/>
                    </a:cubicBezTo>
                    <a:cubicBezTo>
                      <a:pt x="20" y="49"/>
                      <a:pt x="20" y="49"/>
                      <a:pt x="20" y="49"/>
                    </a:cubicBezTo>
                    <a:cubicBezTo>
                      <a:pt x="46" y="49"/>
                      <a:pt x="46" y="49"/>
                      <a:pt x="46" y="49"/>
                    </a:cubicBezTo>
                    <a:cubicBezTo>
                      <a:pt x="46" y="49"/>
                      <a:pt x="55" y="49"/>
                      <a:pt x="55" y="62"/>
                    </a:cubicBezTo>
                    <a:cubicBezTo>
                      <a:pt x="55" y="72"/>
                      <a:pt x="48" y="73"/>
                      <a:pt x="44" y="73"/>
                    </a:cubicBezTo>
                    <a:close/>
                  </a:path>
                </a:pathLst>
              </a:custGeom>
              <a:grp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sp>
            <p:nvSpPr>
              <p:cNvPr id="79" name="Freeform 34">
                <a:extLst>
                  <a:ext uri="{FF2B5EF4-FFF2-40B4-BE49-F238E27FC236}">
                    <a16:creationId xmlns:a16="http://schemas.microsoft.com/office/drawing/2014/main" id="{5A8243DA-B334-4D94-8324-14C76657FD6C}"/>
                  </a:ext>
                </a:extLst>
              </p:cNvPr>
              <p:cNvSpPr>
                <a:spLocks noEditPoints="1"/>
              </p:cNvSpPr>
              <p:nvPr/>
            </p:nvSpPr>
            <p:spPr bwMode="auto">
              <a:xfrm>
                <a:off x="4227513" y="3808413"/>
                <a:ext cx="301625" cy="288925"/>
              </a:xfrm>
              <a:custGeom>
                <a:avLst/>
                <a:gdLst>
                  <a:gd name="T0" fmla="*/ 36 w 72"/>
                  <a:gd name="T1" fmla="*/ 0 h 69"/>
                  <a:gd name="T2" fmla="*/ 2 w 72"/>
                  <a:gd name="T3" fmla="*/ 34 h 69"/>
                  <a:gd name="T4" fmla="*/ 36 w 72"/>
                  <a:gd name="T5" fmla="*/ 68 h 69"/>
                  <a:gd name="T6" fmla="*/ 66 w 72"/>
                  <a:gd name="T7" fmla="*/ 44 h 69"/>
                  <a:gd name="T8" fmla="*/ 51 w 72"/>
                  <a:gd name="T9" fmla="*/ 44 h 69"/>
                  <a:gd name="T10" fmla="*/ 37 w 72"/>
                  <a:gd name="T11" fmla="*/ 54 h 69"/>
                  <a:gd name="T12" fmla="*/ 21 w 72"/>
                  <a:gd name="T13" fmla="*/ 38 h 69"/>
                  <a:gd name="T14" fmla="*/ 67 w 72"/>
                  <a:gd name="T15" fmla="*/ 38 h 69"/>
                  <a:gd name="T16" fmla="*/ 36 w 72"/>
                  <a:gd name="T17" fmla="*/ 0 h 69"/>
                  <a:gd name="T18" fmla="*/ 21 w 72"/>
                  <a:gd name="T19" fmla="*/ 26 h 69"/>
                  <a:gd name="T20" fmla="*/ 37 w 72"/>
                  <a:gd name="T21" fmla="*/ 13 h 69"/>
                  <a:gd name="T22" fmla="*/ 50 w 72"/>
                  <a:gd name="T23" fmla="*/ 26 h 69"/>
                  <a:gd name="T24" fmla="*/ 21 w 72"/>
                  <a:gd name="T25" fmla="*/ 26 h 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72" h="69">
                    <a:moveTo>
                      <a:pt x="36" y="0"/>
                    </a:moveTo>
                    <a:cubicBezTo>
                      <a:pt x="2" y="0"/>
                      <a:pt x="2" y="34"/>
                      <a:pt x="2" y="34"/>
                    </a:cubicBezTo>
                    <a:cubicBezTo>
                      <a:pt x="2" y="34"/>
                      <a:pt x="0" y="68"/>
                      <a:pt x="36" y="68"/>
                    </a:cubicBezTo>
                    <a:cubicBezTo>
                      <a:pt x="36" y="68"/>
                      <a:pt x="66" y="69"/>
                      <a:pt x="66" y="44"/>
                    </a:cubicBezTo>
                    <a:cubicBezTo>
                      <a:pt x="51" y="44"/>
                      <a:pt x="51" y="44"/>
                      <a:pt x="51" y="44"/>
                    </a:cubicBezTo>
                    <a:cubicBezTo>
                      <a:pt x="51" y="44"/>
                      <a:pt x="51" y="54"/>
                      <a:pt x="37" y="54"/>
                    </a:cubicBezTo>
                    <a:cubicBezTo>
                      <a:pt x="37" y="54"/>
                      <a:pt x="21" y="55"/>
                      <a:pt x="21" y="38"/>
                    </a:cubicBezTo>
                    <a:cubicBezTo>
                      <a:pt x="67" y="38"/>
                      <a:pt x="67" y="38"/>
                      <a:pt x="67" y="38"/>
                    </a:cubicBezTo>
                    <a:cubicBezTo>
                      <a:pt x="67" y="38"/>
                      <a:pt x="72" y="0"/>
                      <a:pt x="36" y="0"/>
                    </a:cubicBezTo>
                    <a:close/>
                    <a:moveTo>
                      <a:pt x="21" y="26"/>
                    </a:moveTo>
                    <a:cubicBezTo>
                      <a:pt x="21" y="26"/>
                      <a:pt x="23" y="13"/>
                      <a:pt x="37" y="13"/>
                    </a:cubicBezTo>
                    <a:cubicBezTo>
                      <a:pt x="50" y="13"/>
                      <a:pt x="50" y="26"/>
                      <a:pt x="50" y="26"/>
                    </a:cubicBezTo>
                    <a:lnTo>
                      <a:pt x="21" y="26"/>
                    </a:lnTo>
                    <a:close/>
                  </a:path>
                </a:pathLst>
              </a:custGeom>
              <a:grp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sp>
            <p:nvSpPr>
              <p:cNvPr id="80" name="Rectangle 35">
                <a:extLst>
                  <a:ext uri="{FF2B5EF4-FFF2-40B4-BE49-F238E27FC236}">
                    <a16:creationId xmlns:a16="http://schemas.microsoft.com/office/drawing/2014/main" id="{5DD6C0A0-1749-4DDD-9E1E-D946955F91B6}"/>
                  </a:ext>
                </a:extLst>
              </p:cNvPr>
              <p:cNvSpPr>
                <a:spLocks noChangeArrowheads="1"/>
              </p:cNvSpPr>
              <p:nvPr/>
            </p:nvSpPr>
            <p:spPr bwMode="auto">
              <a:xfrm>
                <a:off x="4298951" y="3736975"/>
                <a:ext cx="155575" cy="41275"/>
              </a:xfrm>
              <a:prstGeom prst="rect">
                <a:avLst/>
              </a:prstGeom>
              <a:grp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grpSp>
        <p:sp>
          <p:nvSpPr>
            <p:cNvPr id="47" name="Freeform 37">
              <a:extLst>
                <a:ext uri="{FF2B5EF4-FFF2-40B4-BE49-F238E27FC236}">
                  <a16:creationId xmlns:a16="http://schemas.microsoft.com/office/drawing/2014/main" id="{C1FD1A3B-1459-47ED-ACE6-04CB5C07025D}"/>
                </a:ext>
              </a:extLst>
            </p:cNvPr>
            <p:cNvSpPr/>
            <p:nvPr/>
          </p:nvSpPr>
          <p:spPr bwMode="auto">
            <a:xfrm>
              <a:off x="9329393" y="2449050"/>
              <a:ext cx="837046" cy="806608"/>
            </a:xfrm>
            <a:custGeom>
              <a:avLst/>
              <a:gdLst>
                <a:gd name="T0" fmla="*/ 0 w 208"/>
                <a:gd name="T1" fmla="*/ 68 h 201"/>
                <a:gd name="T2" fmla="*/ 8 w 208"/>
                <a:gd name="T3" fmla="*/ 78 h 201"/>
                <a:gd name="T4" fmla="*/ 31 w 208"/>
                <a:gd name="T5" fmla="*/ 72 h 201"/>
                <a:gd name="T6" fmla="*/ 64 w 208"/>
                <a:gd name="T7" fmla="*/ 172 h 201"/>
                <a:gd name="T8" fmla="*/ 106 w 208"/>
                <a:gd name="T9" fmla="*/ 189 h 201"/>
                <a:gd name="T10" fmla="*/ 197 w 208"/>
                <a:gd name="T11" fmla="*/ 62 h 201"/>
                <a:gd name="T12" fmla="*/ 114 w 208"/>
                <a:gd name="T13" fmla="*/ 67 h 201"/>
                <a:gd name="T14" fmla="*/ 137 w 208"/>
                <a:gd name="T15" fmla="*/ 94 h 201"/>
                <a:gd name="T16" fmla="*/ 109 w 208"/>
                <a:gd name="T17" fmla="*/ 130 h 201"/>
                <a:gd name="T18" fmla="*/ 93 w 208"/>
                <a:gd name="T19" fmla="*/ 90 h 201"/>
                <a:gd name="T20" fmla="*/ 60 w 208"/>
                <a:gd name="T21" fmla="*/ 22 h 201"/>
                <a:gd name="T22" fmla="*/ 0 w 208"/>
                <a:gd name="T23" fmla="*/ 68 h 2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08" h="201">
                  <a:moveTo>
                    <a:pt x="0" y="68"/>
                  </a:moveTo>
                  <a:cubicBezTo>
                    <a:pt x="8" y="78"/>
                    <a:pt x="8" y="78"/>
                    <a:pt x="8" y="78"/>
                  </a:cubicBezTo>
                  <a:cubicBezTo>
                    <a:pt x="8" y="78"/>
                    <a:pt x="25" y="65"/>
                    <a:pt x="31" y="72"/>
                  </a:cubicBezTo>
                  <a:cubicBezTo>
                    <a:pt x="36" y="78"/>
                    <a:pt x="57" y="157"/>
                    <a:pt x="64" y="172"/>
                  </a:cubicBezTo>
                  <a:cubicBezTo>
                    <a:pt x="70" y="184"/>
                    <a:pt x="87" y="201"/>
                    <a:pt x="106" y="189"/>
                  </a:cubicBezTo>
                  <a:cubicBezTo>
                    <a:pt x="125" y="177"/>
                    <a:pt x="186" y="124"/>
                    <a:pt x="197" y="62"/>
                  </a:cubicBezTo>
                  <a:cubicBezTo>
                    <a:pt x="208" y="0"/>
                    <a:pt x="123" y="13"/>
                    <a:pt x="114" y="67"/>
                  </a:cubicBezTo>
                  <a:cubicBezTo>
                    <a:pt x="137" y="54"/>
                    <a:pt x="149" y="73"/>
                    <a:pt x="137" y="94"/>
                  </a:cubicBezTo>
                  <a:cubicBezTo>
                    <a:pt x="126" y="116"/>
                    <a:pt x="115" y="130"/>
                    <a:pt x="109" y="130"/>
                  </a:cubicBezTo>
                  <a:cubicBezTo>
                    <a:pt x="104" y="130"/>
                    <a:pt x="100" y="116"/>
                    <a:pt x="93" y="90"/>
                  </a:cubicBezTo>
                  <a:cubicBezTo>
                    <a:pt x="87" y="64"/>
                    <a:pt x="87" y="17"/>
                    <a:pt x="60" y="22"/>
                  </a:cubicBezTo>
                  <a:cubicBezTo>
                    <a:pt x="34" y="27"/>
                    <a:pt x="0" y="68"/>
                    <a:pt x="0" y="68"/>
                  </a:cubicBezTo>
                  <a:close/>
                </a:path>
              </a:pathLst>
            </a:custGeom>
            <a:solidFill>
              <a:srgbClr val="CCF2EA"/>
            </a:solid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grpSp>
          <p:nvGrpSpPr>
            <p:cNvPr id="48" name="Group 38">
              <a:extLst>
                <a:ext uri="{FF2B5EF4-FFF2-40B4-BE49-F238E27FC236}">
                  <a16:creationId xmlns:a16="http://schemas.microsoft.com/office/drawing/2014/main" id="{0F35133D-DE2C-40BE-AB1C-0FA005AE4EB3}"/>
                </a:ext>
              </a:extLst>
            </p:cNvPr>
            <p:cNvGrpSpPr/>
            <p:nvPr/>
          </p:nvGrpSpPr>
          <p:grpSpPr>
            <a:xfrm>
              <a:off x="7407230" y="1217830"/>
              <a:ext cx="905533" cy="905531"/>
              <a:chOff x="1157288" y="1111250"/>
              <a:chExt cx="944563" cy="944562"/>
            </a:xfrm>
            <a:solidFill>
              <a:srgbClr val="CCF2EA"/>
            </a:solidFill>
          </p:grpSpPr>
          <p:sp>
            <p:nvSpPr>
              <p:cNvPr id="73" name="Freeform 45">
                <a:extLst>
                  <a:ext uri="{FF2B5EF4-FFF2-40B4-BE49-F238E27FC236}">
                    <a16:creationId xmlns:a16="http://schemas.microsoft.com/office/drawing/2014/main" id="{B89FB1AD-4621-4180-9B5D-189D4E3F5F02}"/>
                  </a:ext>
                </a:extLst>
              </p:cNvPr>
              <p:cNvSpPr/>
              <p:nvPr/>
            </p:nvSpPr>
            <p:spPr bwMode="auto">
              <a:xfrm>
                <a:off x="1463676" y="1111250"/>
                <a:ext cx="360363" cy="357187"/>
              </a:xfrm>
              <a:custGeom>
                <a:avLst/>
                <a:gdLst>
                  <a:gd name="T0" fmla="*/ 86 w 86"/>
                  <a:gd name="T1" fmla="*/ 10 h 85"/>
                  <a:gd name="T2" fmla="*/ 40 w 86"/>
                  <a:gd name="T3" fmla="*/ 0 h 85"/>
                  <a:gd name="T4" fmla="*/ 0 w 86"/>
                  <a:gd name="T5" fmla="*/ 8 h 85"/>
                  <a:gd name="T6" fmla="*/ 86 w 86"/>
                  <a:gd name="T7" fmla="*/ 85 h 85"/>
                  <a:gd name="T8" fmla="*/ 86 w 86"/>
                  <a:gd name="T9" fmla="*/ 10 h 85"/>
                </a:gdLst>
                <a:ahLst/>
                <a:cxnLst>
                  <a:cxn ang="0">
                    <a:pos x="T0" y="T1"/>
                  </a:cxn>
                  <a:cxn ang="0">
                    <a:pos x="T2" y="T3"/>
                  </a:cxn>
                  <a:cxn ang="0">
                    <a:pos x="T4" y="T5"/>
                  </a:cxn>
                  <a:cxn ang="0">
                    <a:pos x="T6" y="T7"/>
                  </a:cxn>
                  <a:cxn ang="0">
                    <a:pos x="T8" y="T9"/>
                  </a:cxn>
                </a:cxnLst>
                <a:rect l="0" t="0" r="r" b="b"/>
                <a:pathLst>
                  <a:path w="86" h="85">
                    <a:moveTo>
                      <a:pt x="86" y="10"/>
                    </a:moveTo>
                    <a:cubicBezTo>
                      <a:pt x="71" y="4"/>
                      <a:pt x="56" y="0"/>
                      <a:pt x="40" y="0"/>
                    </a:cubicBezTo>
                    <a:cubicBezTo>
                      <a:pt x="26" y="0"/>
                      <a:pt x="13" y="3"/>
                      <a:pt x="0" y="8"/>
                    </a:cubicBezTo>
                    <a:cubicBezTo>
                      <a:pt x="3" y="10"/>
                      <a:pt x="82" y="82"/>
                      <a:pt x="86" y="85"/>
                    </a:cubicBezTo>
                    <a:cubicBezTo>
                      <a:pt x="86" y="80"/>
                      <a:pt x="86" y="12"/>
                      <a:pt x="86" y="10"/>
                    </a:cubicBezTo>
                    <a:close/>
                  </a:path>
                </a:pathLst>
              </a:custGeom>
              <a:grp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sp>
            <p:nvSpPr>
              <p:cNvPr id="74" name="Freeform 46">
                <a:extLst>
                  <a:ext uri="{FF2B5EF4-FFF2-40B4-BE49-F238E27FC236}">
                    <a16:creationId xmlns:a16="http://schemas.microsoft.com/office/drawing/2014/main" id="{9F777E63-9A26-4171-8133-DC587299F034}"/>
                  </a:ext>
                </a:extLst>
              </p:cNvPr>
              <p:cNvSpPr/>
              <p:nvPr/>
            </p:nvSpPr>
            <p:spPr bwMode="auto">
              <a:xfrm>
                <a:off x="1190626" y="1581150"/>
                <a:ext cx="196850" cy="406400"/>
              </a:xfrm>
              <a:custGeom>
                <a:avLst/>
                <a:gdLst>
                  <a:gd name="T0" fmla="*/ 47 w 47"/>
                  <a:gd name="T1" fmla="*/ 97 h 97"/>
                  <a:gd name="T2" fmla="*/ 47 w 47"/>
                  <a:gd name="T3" fmla="*/ 0 h 97"/>
                  <a:gd name="T4" fmla="*/ 0 w 47"/>
                  <a:gd name="T5" fmla="*/ 42 h 97"/>
                  <a:gd name="T6" fmla="*/ 47 w 47"/>
                  <a:gd name="T7" fmla="*/ 97 h 97"/>
                </a:gdLst>
                <a:ahLst/>
                <a:cxnLst>
                  <a:cxn ang="0">
                    <a:pos x="T0" y="T1"/>
                  </a:cxn>
                  <a:cxn ang="0">
                    <a:pos x="T2" y="T3"/>
                  </a:cxn>
                  <a:cxn ang="0">
                    <a:pos x="T4" y="T5"/>
                  </a:cxn>
                  <a:cxn ang="0">
                    <a:pos x="T6" y="T7"/>
                  </a:cxn>
                </a:cxnLst>
                <a:rect l="0" t="0" r="r" b="b"/>
                <a:pathLst>
                  <a:path w="47" h="97">
                    <a:moveTo>
                      <a:pt x="47" y="97"/>
                    </a:moveTo>
                    <a:cubicBezTo>
                      <a:pt x="47" y="92"/>
                      <a:pt x="47" y="5"/>
                      <a:pt x="47" y="0"/>
                    </a:cubicBezTo>
                    <a:cubicBezTo>
                      <a:pt x="43" y="3"/>
                      <a:pt x="2" y="41"/>
                      <a:pt x="0" y="42"/>
                    </a:cubicBezTo>
                    <a:cubicBezTo>
                      <a:pt x="9" y="65"/>
                      <a:pt x="26" y="84"/>
                      <a:pt x="47" y="97"/>
                    </a:cubicBezTo>
                    <a:close/>
                  </a:path>
                </a:pathLst>
              </a:custGeom>
              <a:grp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sp>
            <p:nvSpPr>
              <p:cNvPr id="75" name="Freeform 47">
                <a:extLst>
                  <a:ext uri="{FF2B5EF4-FFF2-40B4-BE49-F238E27FC236}">
                    <a16:creationId xmlns:a16="http://schemas.microsoft.com/office/drawing/2014/main" id="{475C60EE-9FDC-4E47-B383-C02E371D49F2}"/>
                  </a:ext>
                </a:extLst>
              </p:cNvPr>
              <p:cNvSpPr/>
              <p:nvPr/>
            </p:nvSpPr>
            <p:spPr bwMode="auto">
              <a:xfrm>
                <a:off x="1157288" y="1166813"/>
                <a:ext cx="436563" cy="539750"/>
              </a:xfrm>
              <a:custGeom>
                <a:avLst/>
                <a:gdLst>
                  <a:gd name="T0" fmla="*/ 0 w 104"/>
                  <a:gd name="T1" fmla="*/ 100 h 129"/>
                  <a:gd name="T2" fmla="*/ 4 w 104"/>
                  <a:gd name="T3" fmla="*/ 129 h 129"/>
                  <a:gd name="T4" fmla="*/ 104 w 104"/>
                  <a:gd name="T5" fmla="*/ 38 h 129"/>
                  <a:gd name="T6" fmla="*/ 61 w 104"/>
                  <a:gd name="T7" fmla="*/ 0 h 129"/>
                  <a:gd name="T8" fmla="*/ 0 w 104"/>
                  <a:gd name="T9" fmla="*/ 100 h 129"/>
                </a:gdLst>
                <a:ahLst/>
                <a:cxnLst>
                  <a:cxn ang="0">
                    <a:pos x="T0" y="T1"/>
                  </a:cxn>
                  <a:cxn ang="0">
                    <a:pos x="T2" y="T3"/>
                  </a:cxn>
                  <a:cxn ang="0">
                    <a:pos x="T4" y="T5"/>
                  </a:cxn>
                  <a:cxn ang="0">
                    <a:pos x="T6" y="T7"/>
                  </a:cxn>
                  <a:cxn ang="0">
                    <a:pos x="T8" y="T9"/>
                  </a:cxn>
                </a:cxnLst>
                <a:rect l="0" t="0" r="r" b="b"/>
                <a:pathLst>
                  <a:path w="104" h="129">
                    <a:moveTo>
                      <a:pt x="0" y="100"/>
                    </a:moveTo>
                    <a:cubicBezTo>
                      <a:pt x="0" y="109"/>
                      <a:pt x="2" y="119"/>
                      <a:pt x="4" y="129"/>
                    </a:cubicBezTo>
                    <a:cubicBezTo>
                      <a:pt x="7" y="126"/>
                      <a:pt x="102" y="40"/>
                      <a:pt x="104" y="38"/>
                    </a:cubicBezTo>
                    <a:cubicBezTo>
                      <a:pt x="102" y="37"/>
                      <a:pt x="63" y="1"/>
                      <a:pt x="61" y="0"/>
                    </a:cubicBezTo>
                    <a:cubicBezTo>
                      <a:pt x="24" y="19"/>
                      <a:pt x="0" y="57"/>
                      <a:pt x="0" y="100"/>
                    </a:cubicBezTo>
                    <a:close/>
                  </a:path>
                </a:pathLst>
              </a:custGeom>
              <a:grp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sp>
            <p:nvSpPr>
              <p:cNvPr id="76" name="Freeform 48">
                <a:extLst>
                  <a:ext uri="{FF2B5EF4-FFF2-40B4-BE49-F238E27FC236}">
                    <a16:creationId xmlns:a16="http://schemas.microsoft.com/office/drawing/2014/main" id="{730BBEBA-0E75-4F51-A177-060BDB057BD5}"/>
                  </a:ext>
                </a:extLst>
              </p:cNvPr>
              <p:cNvSpPr/>
              <p:nvPr/>
            </p:nvSpPr>
            <p:spPr bwMode="auto">
              <a:xfrm>
                <a:off x="1438276" y="1790700"/>
                <a:ext cx="615950" cy="265112"/>
              </a:xfrm>
              <a:custGeom>
                <a:avLst/>
                <a:gdLst>
                  <a:gd name="T0" fmla="*/ 0 w 147"/>
                  <a:gd name="T1" fmla="*/ 0 h 63"/>
                  <a:gd name="T2" fmla="*/ 0 w 147"/>
                  <a:gd name="T3" fmla="*/ 53 h 63"/>
                  <a:gd name="T4" fmla="*/ 35 w 147"/>
                  <a:gd name="T5" fmla="*/ 63 h 63"/>
                  <a:gd name="T6" fmla="*/ 56 w 147"/>
                  <a:gd name="T7" fmla="*/ 63 h 63"/>
                  <a:gd name="T8" fmla="*/ 147 w 147"/>
                  <a:gd name="T9" fmla="*/ 0 h 63"/>
                  <a:gd name="T10" fmla="*/ 0 w 147"/>
                  <a:gd name="T11" fmla="*/ 0 h 63"/>
                </a:gdLst>
                <a:ahLst/>
                <a:cxnLst>
                  <a:cxn ang="0">
                    <a:pos x="T0" y="T1"/>
                  </a:cxn>
                  <a:cxn ang="0">
                    <a:pos x="T2" y="T3"/>
                  </a:cxn>
                  <a:cxn ang="0">
                    <a:pos x="T4" y="T5"/>
                  </a:cxn>
                  <a:cxn ang="0">
                    <a:pos x="T6" y="T7"/>
                  </a:cxn>
                  <a:cxn ang="0">
                    <a:pos x="T8" y="T9"/>
                  </a:cxn>
                  <a:cxn ang="0">
                    <a:pos x="T10" y="T11"/>
                  </a:cxn>
                </a:cxnLst>
                <a:rect l="0" t="0" r="r" b="b"/>
                <a:pathLst>
                  <a:path w="147" h="63">
                    <a:moveTo>
                      <a:pt x="0" y="0"/>
                    </a:moveTo>
                    <a:cubicBezTo>
                      <a:pt x="0" y="2"/>
                      <a:pt x="0" y="52"/>
                      <a:pt x="0" y="53"/>
                    </a:cubicBezTo>
                    <a:cubicBezTo>
                      <a:pt x="11" y="58"/>
                      <a:pt x="23" y="62"/>
                      <a:pt x="35" y="63"/>
                    </a:cubicBezTo>
                    <a:cubicBezTo>
                      <a:pt x="56" y="63"/>
                      <a:pt x="56" y="63"/>
                      <a:pt x="56" y="63"/>
                    </a:cubicBezTo>
                    <a:cubicBezTo>
                      <a:pt x="95" y="59"/>
                      <a:pt x="129" y="35"/>
                      <a:pt x="147" y="0"/>
                    </a:cubicBezTo>
                    <a:cubicBezTo>
                      <a:pt x="143" y="0"/>
                      <a:pt x="2" y="0"/>
                      <a:pt x="0" y="0"/>
                    </a:cubicBezTo>
                    <a:close/>
                  </a:path>
                </a:pathLst>
              </a:custGeom>
              <a:grp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sp>
            <p:nvSpPr>
              <p:cNvPr id="77" name="Freeform 49">
                <a:extLst>
                  <a:ext uri="{FF2B5EF4-FFF2-40B4-BE49-F238E27FC236}">
                    <a16:creationId xmlns:a16="http://schemas.microsoft.com/office/drawing/2014/main" id="{2ED5573A-555A-4591-BE7F-678BC7D07941}"/>
                  </a:ext>
                </a:extLst>
              </p:cNvPr>
              <p:cNvSpPr/>
              <p:nvPr/>
            </p:nvSpPr>
            <p:spPr bwMode="auto">
              <a:xfrm>
                <a:off x="1874838" y="1182688"/>
                <a:ext cx="227013" cy="558800"/>
              </a:xfrm>
              <a:custGeom>
                <a:avLst/>
                <a:gdLst>
                  <a:gd name="T0" fmla="*/ 0 w 54"/>
                  <a:gd name="T1" fmla="*/ 0 h 133"/>
                  <a:gd name="T2" fmla="*/ 0 w 54"/>
                  <a:gd name="T3" fmla="*/ 133 h 133"/>
                  <a:gd name="T4" fmla="*/ 48 w 54"/>
                  <a:gd name="T5" fmla="*/ 133 h 133"/>
                  <a:gd name="T6" fmla="*/ 54 w 54"/>
                  <a:gd name="T7" fmla="*/ 96 h 133"/>
                  <a:gd name="T8" fmla="*/ 0 w 54"/>
                  <a:gd name="T9" fmla="*/ 0 h 133"/>
                </a:gdLst>
                <a:ahLst/>
                <a:cxnLst>
                  <a:cxn ang="0">
                    <a:pos x="T0" y="T1"/>
                  </a:cxn>
                  <a:cxn ang="0">
                    <a:pos x="T2" y="T3"/>
                  </a:cxn>
                  <a:cxn ang="0">
                    <a:pos x="T4" y="T5"/>
                  </a:cxn>
                  <a:cxn ang="0">
                    <a:pos x="T6" y="T7"/>
                  </a:cxn>
                  <a:cxn ang="0">
                    <a:pos x="T8" y="T9"/>
                  </a:cxn>
                </a:cxnLst>
                <a:rect l="0" t="0" r="r" b="b"/>
                <a:pathLst>
                  <a:path w="54" h="133">
                    <a:moveTo>
                      <a:pt x="0" y="0"/>
                    </a:moveTo>
                    <a:cubicBezTo>
                      <a:pt x="0" y="4"/>
                      <a:pt x="0" y="130"/>
                      <a:pt x="0" y="133"/>
                    </a:cubicBezTo>
                    <a:cubicBezTo>
                      <a:pt x="2" y="133"/>
                      <a:pt x="46" y="133"/>
                      <a:pt x="48" y="133"/>
                    </a:cubicBezTo>
                    <a:cubicBezTo>
                      <a:pt x="52" y="121"/>
                      <a:pt x="54" y="108"/>
                      <a:pt x="54" y="96"/>
                    </a:cubicBezTo>
                    <a:cubicBezTo>
                      <a:pt x="54" y="57"/>
                      <a:pt x="33" y="20"/>
                      <a:pt x="0" y="0"/>
                    </a:cubicBezTo>
                    <a:close/>
                  </a:path>
                </a:pathLst>
              </a:custGeom>
              <a:grp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grpSp>
        <p:sp>
          <p:nvSpPr>
            <p:cNvPr id="49" name="Freeform 5">
              <a:extLst>
                <a:ext uri="{FF2B5EF4-FFF2-40B4-BE49-F238E27FC236}">
                  <a16:creationId xmlns:a16="http://schemas.microsoft.com/office/drawing/2014/main" id="{274D026E-8B7A-4E58-9163-A6E541F84483}"/>
                </a:ext>
              </a:extLst>
            </p:cNvPr>
            <p:cNvSpPr>
              <a:spLocks noEditPoints="1"/>
            </p:cNvSpPr>
            <p:nvPr/>
          </p:nvSpPr>
          <p:spPr bwMode="auto">
            <a:xfrm>
              <a:off x="10881732" y="2427743"/>
              <a:ext cx="703118" cy="700075"/>
            </a:xfrm>
            <a:custGeom>
              <a:avLst/>
              <a:gdLst>
                <a:gd name="T0" fmla="*/ 168 w 175"/>
                <a:gd name="T1" fmla="*/ 53 h 174"/>
                <a:gd name="T2" fmla="*/ 149 w 175"/>
                <a:gd name="T3" fmla="*/ 25 h 174"/>
                <a:gd name="T4" fmla="*/ 121 w 175"/>
                <a:gd name="T5" fmla="*/ 6 h 174"/>
                <a:gd name="T6" fmla="*/ 87 w 175"/>
                <a:gd name="T7" fmla="*/ 0 h 174"/>
                <a:gd name="T8" fmla="*/ 53 w 175"/>
                <a:gd name="T9" fmla="*/ 6 h 174"/>
                <a:gd name="T10" fmla="*/ 26 w 175"/>
                <a:gd name="T11" fmla="*/ 25 h 174"/>
                <a:gd name="T12" fmla="*/ 7 w 175"/>
                <a:gd name="T13" fmla="*/ 53 h 174"/>
                <a:gd name="T14" fmla="*/ 0 w 175"/>
                <a:gd name="T15" fmla="*/ 87 h 174"/>
                <a:gd name="T16" fmla="*/ 7 w 175"/>
                <a:gd name="T17" fmla="*/ 121 h 174"/>
                <a:gd name="T18" fmla="*/ 26 w 175"/>
                <a:gd name="T19" fmla="*/ 149 h 174"/>
                <a:gd name="T20" fmla="*/ 53 w 175"/>
                <a:gd name="T21" fmla="*/ 167 h 174"/>
                <a:gd name="T22" fmla="*/ 87 w 175"/>
                <a:gd name="T23" fmla="*/ 174 h 174"/>
                <a:gd name="T24" fmla="*/ 121 w 175"/>
                <a:gd name="T25" fmla="*/ 167 h 174"/>
                <a:gd name="T26" fmla="*/ 149 w 175"/>
                <a:gd name="T27" fmla="*/ 149 h 174"/>
                <a:gd name="T28" fmla="*/ 168 w 175"/>
                <a:gd name="T29" fmla="*/ 121 h 174"/>
                <a:gd name="T30" fmla="*/ 175 w 175"/>
                <a:gd name="T31" fmla="*/ 87 h 174"/>
                <a:gd name="T32" fmla="*/ 162 w 175"/>
                <a:gd name="T33" fmla="*/ 86 h 174"/>
                <a:gd name="T34" fmla="*/ 108 w 175"/>
                <a:gd name="T35" fmla="*/ 80 h 174"/>
                <a:gd name="T36" fmla="*/ 145 w 175"/>
                <a:gd name="T37" fmla="*/ 40 h 174"/>
                <a:gd name="T38" fmla="*/ 137 w 175"/>
                <a:gd name="T39" fmla="*/ 31 h 174"/>
                <a:gd name="T40" fmla="*/ 70 w 175"/>
                <a:gd name="T41" fmla="*/ 14 h 174"/>
                <a:gd name="T42" fmla="*/ 137 w 175"/>
                <a:gd name="T43" fmla="*/ 31 h 174"/>
                <a:gd name="T44" fmla="*/ 70 w 175"/>
                <a:gd name="T45" fmla="*/ 14 h 174"/>
                <a:gd name="T46" fmla="*/ 70 w 175"/>
                <a:gd name="T47" fmla="*/ 14 h 174"/>
                <a:gd name="T48" fmla="*/ 83 w 175"/>
                <a:gd name="T49" fmla="*/ 62 h 174"/>
                <a:gd name="T50" fmla="*/ 56 w 175"/>
                <a:gd name="T51" fmla="*/ 19 h 174"/>
                <a:gd name="T52" fmla="*/ 13 w 175"/>
                <a:gd name="T53" fmla="*/ 85 h 174"/>
                <a:gd name="T54" fmla="*/ 96 w 175"/>
                <a:gd name="T55" fmla="*/ 87 h 174"/>
                <a:gd name="T56" fmla="*/ 32 w 175"/>
                <a:gd name="T57" fmla="*/ 137 h 174"/>
                <a:gd name="T58" fmla="*/ 13 w 175"/>
                <a:gd name="T59" fmla="*/ 87 h 174"/>
                <a:gd name="T60" fmla="*/ 40 w 175"/>
                <a:gd name="T61" fmla="*/ 144 h 174"/>
                <a:gd name="T62" fmla="*/ 100 w 175"/>
                <a:gd name="T63" fmla="*/ 99 h 174"/>
                <a:gd name="T64" fmla="*/ 117 w 175"/>
                <a:gd name="T65" fmla="*/ 156 h 174"/>
                <a:gd name="T66" fmla="*/ 129 w 175"/>
                <a:gd name="T67" fmla="*/ 149 h 174"/>
                <a:gd name="T68" fmla="*/ 161 w 175"/>
                <a:gd name="T69" fmla="*/ 99 h 1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75" h="174">
                  <a:moveTo>
                    <a:pt x="173" y="69"/>
                  </a:moveTo>
                  <a:cubicBezTo>
                    <a:pt x="172" y="64"/>
                    <a:pt x="170" y="58"/>
                    <a:pt x="168" y="53"/>
                  </a:cubicBezTo>
                  <a:cubicBezTo>
                    <a:pt x="166" y="48"/>
                    <a:pt x="163" y="43"/>
                    <a:pt x="160" y="38"/>
                  </a:cubicBezTo>
                  <a:cubicBezTo>
                    <a:pt x="157" y="33"/>
                    <a:pt x="153" y="29"/>
                    <a:pt x="149" y="25"/>
                  </a:cubicBezTo>
                  <a:cubicBezTo>
                    <a:pt x="145" y="21"/>
                    <a:pt x="141" y="18"/>
                    <a:pt x="136" y="14"/>
                  </a:cubicBezTo>
                  <a:cubicBezTo>
                    <a:pt x="132" y="11"/>
                    <a:pt x="127" y="9"/>
                    <a:pt x="121" y="6"/>
                  </a:cubicBezTo>
                  <a:cubicBezTo>
                    <a:pt x="116" y="4"/>
                    <a:pt x="111" y="2"/>
                    <a:pt x="105" y="1"/>
                  </a:cubicBezTo>
                  <a:cubicBezTo>
                    <a:pt x="99" y="0"/>
                    <a:pt x="93" y="0"/>
                    <a:pt x="87" y="0"/>
                  </a:cubicBezTo>
                  <a:cubicBezTo>
                    <a:pt x="82" y="0"/>
                    <a:pt x="76" y="0"/>
                    <a:pt x="70" y="1"/>
                  </a:cubicBezTo>
                  <a:cubicBezTo>
                    <a:pt x="64" y="2"/>
                    <a:pt x="59" y="4"/>
                    <a:pt x="53" y="6"/>
                  </a:cubicBezTo>
                  <a:cubicBezTo>
                    <a:pt x="48" y="9"/>
                    <a:pt x="43" y="11"/>
                    <a:pt x="39" y="14"/>
                  </a:cubicBezTo>
                  <a:cubicBezTo>
                    <a:pt x="34" y="18"/>
                    <a:pt x="30" y="21"/>
                    <a:pt x="26" y="25"/>
                  </a:cubicBezTo>
                  <a:cubicBezTo>
                    <a:pt x="22" y="29"/>
                    <a:pt x="18" y="33"/>
                    <a:pt x="15" y="38"/>
                  </a:cubicBezTo>
                  <a:cubicBezTo>
                    <a:pt x="12" y="43"/>
                    <a:pt x="9" y="48"/>
                    <a:pt x="7" y="53"/>
                  </a:cubicBezTo>
                  <a:cubicBezTo>
                    <a:pt x="5" y="58"/>
                    <a:pt x="3" y="64"/>
                    <a:pt x="2" y="69"/>
                  </a:cubicBezTo>
                  <a:cubicBezTo>
                    <a:pt x="1" y="75"/>
                    <a:pt x="0" y="81"/>
                    <a:pt x="0" y="87"/>
                  </a:cubicBezTo>
                  <a:cubicBezTo>
                    <a:pt x="0" y="93"/>
                    <a:pt x="1" y="99"/>
                    <a:pt x="2" y="105"/>
                  </a:cubicBezTo>
                  <a:cubicBezTo>
                    <a:pt x="3" y="110"/>
                    <a:pt x="5" y="116"/>
                    <a:pt x="7" y="121"/>
                  </a:cubicBezTo>
                  <a:cubicBezTo>
                    <a:pt x="9" y="126"/>
                    <a:pt x="12" y="131"/>
                    <a:pt x="15" y="136"/>
                  </a:cubicBezTo>
                  <a:cubicBezTo>
                    <a:pt x="18" y="140"/>
                    <a:pt x="22" y="145"/>
                    <a:pt x="26" y="149"/>
                  </a:cubicBezTo>
                  <a:cubicBezTo>
                    <a:pt x="30" y="153"/>
                    <a:pt x="34" y="156"/>
                    <a:pt x="39" y="159"/>
                  </a:cubicBezTo>
                  <a:cubicBezTo>
                    <a:pt x="43" y="163"/>
                    <a:pt x="48" y="165"/>
                    <a:pt x="53" y="167"/>
                  </a:cubicBezTo>
                  <a:cubicBezTo>
                    <a:pt x="59" y="170"/>
                    <a:pt x="64" y="171"/>
                    <a:pt x="70" y="173"/>
                  </a:cubicBezTo>
                  <a:cubicBezTo>
                    <a:pt x="76" y="174"/>
                    <a:pt x="82" y="174"/>
                    <a:pt x="87" y="174"/>
                  </a:cubicBezTo>
                  <a:cubicBezTo>
                    <a:pt x="93" y="174"/>
                    <a:pt x="99" y="174"/>
                    <a:pt x="105" y="173"/>
                  </a:cubicBezTo>
                  <a:cubicBezTo>
                    <a:pt x="111" y="171"/>
                    <a:pt x="116" y="170"/>
                    <a:pt x="121" y="167"/>
                  </a:cubicBezTo>
                  <a:cubicBezTo>
                    <a:pt x="127" y="165"/>
                    <a:pt x="132" y="163"/>
                    <a:pt x="136" y="159"/>
                  </a:cubicBezTo>
                  <a:cubicBezTo>
                    <a:pt x="141" y="156"/>
                    <a:pt x="145" y="153"/>
                    <a:pt x="149" y="149"/>
                  </a:cubicBezTo>
                  <a:cubicBezTo>
                    <a:pt x="153" y="145"/>
                    <a:pt x="157" y="140"/>
                    <a:pt x="160" y="136"/>
                  </a:cubicBezTo>
                  <a:cubicBezTo>
                    <a:pt x="163" y="131"/>
                    <a:pt x="166" y="126"/>
                    <a:pt x="168" y="121"/>
                  </a:cubicBezTo>
                  <a:cubicBezTo>
                    <a:pt x="170" y="116"/>
                    <a:pt x="172" y="110"/>
                    <a:pt x="173" y="105"/>
                  </a:cubicBezTo>
                  <a:cubicBezTo>
                    <a:pt x="174" y="99"/>
                    <a:pt x="175" y="93"/>
                    <a:pt x="175" y="87"/>
                  </a:cubicBezTo>
                  <a:cubicBezTo>
                    <a:pt x="175" y="81"/>
                    <a:pt x="174" y="75"/>
                    <a:pt x="173" y="69"/>
                  </a:cubicBezTo>
                  <a:close/>
                  <a:moveTo>
                    <a:pt x="162" y="86"/>
                  </a:moveTo>
                  <a:cubicBezTo>
                    <a:pt x="161" y="86"/>
                    <a:pt x="136" y="81"/>
                    <a:pt x="110" y="84"/>
                  </a:cubicBezTo>
                  <a:cubicBezTo>
                    <a:pt x="110" y="82"/>
                    <a:pt x="109" y="81"/>
                    <a:pt x="108" y="80"/>
                  </a:cubicBezTo>
                  <a:cubicBezTo>
                    <a:pt x="107" y="76"/>
                    <a:pt x="105" y="73"/>
                    <a:pt x="104" y="69"/>
                  </a:cubicBezTo>
                  <a:cubicBezTo>
                    <a:pt x="133" y="57"/>
                    <a:pt x="145" y="40"/>
                    <a:pt x="145" y="40"/>
                  </a:cubicBezTo>
                  <a:cubicBezTo>
                    <a:pt x="156" y="52"/>
                    <a:pt x="162" y="68"/>
                    <a:pt x="162" y="86"/>
                  </a:cubicBezTo>
                  <a:close/>
                  <a:moveTo>
                    <a:pt x="137" y="31"/>
                  </a:moveTo>
                  <a:cubicBezTo>
                    <a:pt x="137" y="31"/>
                    <a:pt x="126" y="47"/>
                    <a:pt x="98" y="58"/>
                  </a:cubicBezTo>
                  <a:cubicBezTo>
                    <a:pt x="85" y="35"/>
                    <a:pt x="71" y="16"/>
                    <a:pt x="70" y="14"/>
                  </a:cubicBezTo>
                  <a:cubicBezTo>
                    <a:pt x="76" y="13"/>
                    <a:pt x="81" y="12"/>
                    <a:pt x="87" y="12"/>
                  </a:cubicBezTo>
                  <a:cubicBezTo>
                    <a:pt x="106" y="12"/>
                    <a:pt x="124" y="19"/>
                    <a:pt x="137" y="31"/>
                  </a:cubicBezTo>
                  <a:close/>
                  <a:moveTo>
                    <a:pt x="70" y="14"/>
                  </a:moveTo>
                  <a:cubicBezTo>
                    <a:pt x="70" y="14"/>
                    <a:pt x="70" y="14"/>
                    <a:pt x="70" y="14"/>
                  </a:cubicBezTo>
                  <a:cubicBezTo>
                    <a:pt x="70" y="14"/>
                    <a:pt x="69" y="15"/>
                    <a:pt x="69" y="15"/>
                  </a:cubicBezTo>
                  <a:cubicBezTo>
                    <a:pt x="69" y="15"/>
                    <a:pt x="70" y="15"/>
                    <a:pt x="70" y="14"/>
                  </a:cubicBezTo>
                  <a:close/>
                  <a:moveTo>
                    <a:pt x="56" y="19"/>
                  </a:moveTo>
                  <a:cubicBezTo>
                    <a:pt x="57" y="21"/>
                    <a:pt x="70" y="39"/>
                    <a:pt x="83" y="62"/>
                  </a:cubicBezTo>
                  <a:cubicBezTo>
                    <a:pt x="47" y="72"/>
                    <a:pt x="16" y="72"/>
                    <a:pt x="14" y="72"/>
                  </a:cubicBezTo>
                  <a:cubicBezTo>
                    <a:pt x="19" y="48"/>
                    <a:pt x="35" y="29"/>
                    <a:pt x="56" y="19"/>
                  </a:cubicBezTo>
                  <a:close/>
                  <a:moveTo>
                    <a:pt x="13" y="87"/>
                  </a:moveTo>
                  <a:cubicBezTo>
                    <a:pt x="13" y="86"/>
                    <a:pt x="13" y="85"/>
                    <a:pt x="13" y="85"/>
                  </a:cubicBezTo>
                  <a:cubicBezTo>
                    <a:pt x="14" y="85"/>
                    <a:pt x="51" y="85"/>
                    <a:pt x="90" y="74"/>
                  </a:cubicBezTo>
                  <a:cubicBezTo>
                    <a:pt x="92" y="78"/>
                    <a:pt x="94" y="82"/>
                    <a:pt x="96" y="87"/>
                  </a:cubicBezTo>
                  <a:cubicBezTo>
                    <a:pt x="95" y="87"/>
                    <a:pt x="94" y="87"/>
                    <a:pt x="93" y="88"/>
                  </a:cubicBezTo>
                  <a:cubicBezTo>
                    <a:pt x="52" y="101"/>
                    <a:pt x="32" y="137"/>
                    <a:pt x="32" y="137"/>
                  </a:cubicBezTo>
                  <a:cubicBezTo>
                    <a:pt x="32" y="137"/>
                    <a:pt x="32" y="137"/>
                    <a:pt x="32" y="137"/>
                  </a:cubicBezTo>
                  <a:cubicBezTo>
                    <a:pt x="20" y="124"/>
                    <a:pt x="13" y="106"/>
                    <a:pt x="13" y="87"/>
                  </a:cubicBezTo>
                  <a:close/>
                  <a:moveTo>
                    <a:pt x="87" y="162"/>
                  </a:moveTo>
                  <a:cubicBezTo>
                    <a:pt x="69" y="162"/>
                    <a:pt x="53" y="155"/>
                    <a:pt x="40" y="144"/>
                  </a:cubicBezTo>
                  <a:cubicBezTo>
                    <a:pt x="41" y="145"/>
                    <a:pt x="42" y="146"/>
                    <a:pt x="42" y="146"/>
                  </a:cubicBezTo>
                  <a:cubicBezTo>
                    <a:pt x="42" y="146"/>
                    <a:pt x="56" y="115"/>
                    <a:pt x="100" y="99"/>
                  </a:cubicBezTo>
                  <a:cubicBezTo>
                    <a:pt x="100" y="99"/>
                    <a:pt x="100" y="99"/>
                    <a:pt x="101" y="99"/>
                  </a:cubicBezTo>
                  <a:cubicBezTo>
                    <a:pt x="111" y="126"/>
                    <a:pt x="115" y="149"/>
                    <a:pt x="117" y="156"/>
                  </a:cubicBezTo>
                  <a:cubicBezTo>
                    <a:pt x="108" y="159"/>
                    <a:pt x="98" y="162"/>
                    <a:pt x="87" y="162"/>
                  </a:cubicBezTo>
                  <a:close/>
                  <a:moveTo>
                    <a:pt x="129" y="149"/>
                  </a:moveTo>
                  <a:cubicBezTo>
                    <a:pt x="128" y="144"/>
                    <a:pt x="124" y="122"/>
                    <a:pt x="115" y="96"/>
                  </a:cubicBezTo>
                  <a:cubicBezTo>
                    <a:pt x="139" y="92"/>
                    <a:pt x="160" y="98"/>
                    <a:pt x="161" y="99"/>
                  </a:cubicBezTo>
                  <a:cubicBezTo>
                    <a:pt x="158" y="120"/>
                    <a:pt x="146" y="138"/>
                    <a:pt x="129" y="149"/>
                  </a:cubicBezTo>
                  <a:close/>
                </a:path>
              </a:pathLst>
            </a:custGeom>
            <a:solidFill>
              <a:srgbClr val="CCF2EA"/>
            </a:solid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sp>
          <p:nvSpPr>
            <p:cNvPr id="50" name="Freeform 21">
              <a:extLst>
                <a:ext uri="{FF2B5EF4-FFF2-40B4-BE49-F238E27FC236}">
                  <a16:creationId xmlns:a16="http://schemas.microsoft.com/office/drawing/2014/main" id="{DD0C380A-551C-4C3B-9270-59539DF64718}"/>
                </a:ext>
              </a:extLst>
            </p:cNvPr>
            <p:cNvSpPr/>
            <p:nvPr/>
          </p:nvSpPr>
          <p:spPr bwMode="auto">
            <a:xfrm>
              <a:off x="10708235" y="3228263"/>
              <a:ext cx="917708" cy="913141"/>
            </a:xfrm>
            <a:custGeom>
              <a:avLst/>
              <a:gdLst>
                <a:gd name="T0" fmla="*/ 114 w 228"/>
                <a:gd name="T1" fmla="*/ 0 h 227"/>
                <a:gd name="T2" fmla="*/ 0 w 228"/>
                <a:gd name="T3" fmla="*/ 114 h 227"/>
                <a:gd name="T4" fmla="*/ 68 w 228"/>
                <a:gd name="T5" fmla="*/ 218 h 227"/>
                <a:gd name="T6" fmla="*/ 70 w 228"/>
                <a:gd name="T7" fmla="*/ 192 h 227"/>
                <a:gd name="T8" fmla="*/ 85 w 228"/>
                <a:gd name="T9" fmla="*/ 130 h 227"/>
                <a:gd name="T10" fmla="*/ 81 w 228"/>
                <a:gd name="T11" fmla="*/ 112 h 227"/>
                <a:gd name="T12" fmla="*/ 103 w 228"/>
                <a:gd name="T13" fmla="*/ 82 h 227"/>
                <a:gd name="T14" fmla="*/ 119 w 228"/>
                <a:gd name="T15" fmla="*/ 99 h 227"/>
                <a:gd name="T16" fmla="*/ 109 w 228"/>
                <a:gd name="T17" fmla="*/ 140 h 227"/>
                <a:gd name="T18" fmla="*/ 127 w 228"/>
                <a:gd name="T19" fmla="*/ 162 h 227"/>
                <a:gd name="T20" fmla="*/ 163 w 228"/>
                <a:gd name="T21" fmla="*/ 101 h 227"/>
                <a:gd name="T22" fmla="*/ 115 w 228"/>
                <a:gd name="T23" fmla="*/ 57 h 227"/>
                <a:gd name="T24" fmla="*/ 59 w 228"/>
                <a:gd name="T25" fmla="*/ 112 h 227"/>
                <a:gd name="T26" fmla="*/ 67 w 228"/>
                <a:gd name="T27" fmla="*/ 134 h 227"/>
                <a:gd name="T28" fmla="*/ 68 w 228"/>
                <a:gd name="T29" fmla="*/ 141 h 227"/>
                <a:gd name="T30" fmla="*/ 66 w 228"/>
                <a:gd name="T31" fmla="*/ 150 h 227"/>
                <a:gd name="T32" fmla="*/ 60 w 228"/>
                <a:gd name="T33" fmla="*/ 153 h 227"/>
                <a:gd name="T34" fmla="*/ 37 w 228"/>
                <a:gd name="T35" fmla="*/ 109 h 227"/>
                <a:gd name="T36" fmla="*/ 118 w 228"/>
                <a:gd name="T37" fmla="*/ 38 h 227"/>
                <a:gd name="T38" fmla="*/ 191 w 228"/>
                <a:gd name="T39" fmla="*/ 103 h 227"/>
                <a:gd name="T40" fmla="*/ 129 w 228"/>
                <a:gd name="T41" fmla="*/ 181 h 227"/>
                <a:gd name="T42" fmla="*/ 101 w 228"/>
                <a:gd name="T43" fmla="*/ 167 h 227"/>
                <a:gd name="T44" fmla="*/ 93 w 228"/>
                <a:gd name="T45" fmla="*/ 198 h 227"/>
                <a:gd name="T46" fmla="*/ 82 w 228"/>
                <a:gd name="T47" fmla="*/ 223 h 227"/>
                <a:gd name="T48" fmla="*/ 114 w 228"/>
                <a:gd name="T49" fmla="*/ 227 h 227"/>
                <a:gd name="T50" fmla="*/ 228 w 228"/>
                <a:gd name="T51" fmla="*/ 114 h 227"/>
                <a:gd name="T52" fmla="*/ 114 w 228"/>
                <a:gd name="T53" fmla="*/ 0 h 2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228" h="227">
                  <a:moveTo>
                    <a:pt x="114" y="0"/>
                  </a:moveTo>
                  <a:cubicBezTo>
                    <a:pt x="51" y="0"/>
                    <a:pt x="0" y="51"/>
                    <a:pt x="0" y="114"/>
                  </a:cubicBezTo>
                  <a:cubicBezTo>
                    <a:pt x="0" y="160"/>
                    <a:pt x="28" y="200"/>
                    <a:pt x="68" y="218"/>
                  </a:cubicBezTo>
                  <a:cubicBezTo>
                    <a:pt x="68" y="210"/>
                    <a:pt x="68" y="200"/>
                    <a:pt x="70" y="192"/>
                  </a:cubicBezTo>
                  <a:cubicBezTo>
                    <a:pt x="73" y="183"/>
                    <a:pt x="85" y="130"/>
                    <a:pt x="85" y="130"/>
                  </a:cubicBezTo>
                  <a:cubicBezTo>
                    <a:pt x="85" y="130"/>
                    <a:pt x="81" y="122"/>
                    <a:pt x="81" y="112"/>
                  </a:cubicBezTo>
                  <a:cubicBezTo>
                    <a:pt x="81" y="95"/>
                    <a:pt x="91" y="82"/>
                    <a:pt x="103" y="82"/>
                  </a:cubicBezTo>
                  <a:cubicBezTo>
                    <a:pt x="114" y="82"/>
                    <a:pt x="119" y="90"/>
                    <a:pt x="119" y="99"/>
                  </a:cubicBezTo>
                  <a:cubicBezTo>
                    <a:pt x="119" y="110"/>
                    <a:pt x="112" y="125"/>
                    <a:pt x="109" y="140"/>
                  </a:cubicBezTo>
                  <a:cubicBezTo>
                    <a:pt x="106" y="152"/>
                    <a:pt x="115" y="162"/>
                    <a:pt x="127" y="162"/>
                  </a:cubicBezTo>
                  <a:cubicBezTo>
                    <a:pt x="148" y="162"/>
                    <a:pt x="163" y="134"/>
                    <a:pt x="163" y="101"/>
                  </a:cubicBezTo>
                  <a:cubicBezTo>
                    <a:pt x="163" y="76"/>
                    <a:pt x="146" y="57"/>
                    <a:pt x="115" y="57"/>
                  </a:cubicBezTo>
                  <a:cubicBezTo>
                    <a:pt x="81" y="57"/>
                    <a:pt x="59" y="83"/>
                    <a:pt x="59" y="112"/>
                  </a:cubicBezTo>
                  <a:cubicBezTo>
                    <a:pt x="59" y="122"/>
                    <a:pt x="62" y="129"/>
                    <a:pt x="67" y="134"/>
                  </a:cubicBezTo>
                  <a:cubicBezTo>
                    <a:pt x="69" y="137"/>
                    <a:pt x="69" y="138"/>
                    <a:pt x="68" y="141"/>
                  </a:cubicBezTo>
                  <a:cubicBezTo>
                    <a:pt x="68" y="143"/>
                    <a:pt x="67" y="148"/>
                    <a:pt x="66" y="150"/>
                  </a:cubicBezTo>
                  <a:cubicBezTo>
                    <a:pt x="65" y="153"/>
                    <a:pt x="63" y="154"/>
                    <a:pt x="60" y="153"/>
                  </a:cubicBezTo>
                  <a:cubicBezTo>
                    <a:pt x="44" y="146"/>
                    <a:pt x="37" y="129"/>
                    <a:pt x="37" y="109"/>
                  </a:cubicBezTo>
                  <a:cubicBezTo>
                    <a:pt x="37" y="77"/>
                    <a:pt x="64" y="38"/>
                    <a:pt x="118" y="38"/>
                  </a:cubicBezTo>
                  <a:cubicBezTo>
                    <a:pt x="162" y="38"/>
                    <a:pt x="191" y="70"/>
                    <a:pt x="191" y="103"/>
                  </a:cubicBezTo>
                  <a:cubicBezTo>
                    <a:pt x="191" y="148"/>
                    <a:pt x="166" y="181"/>
                    <a:pt x="129" y="181"/>
                  </a:cubicBezTo>
                  <a:cubicBezTo>
                    <a:pt x="117" y="181"/>
                    <a:pt x="105" y="175"/>
                    <a:pt x="101" y="167"/>
                  </a:cubicBezTo>
                  <a:cubicBezTo>
                    <a:pt x="101" y="167"/>
                    <a:pt x="95" y="193"/>
                    <a:pt x="93" y="198"/>
                  </a:cubicBezTo>
                  <a:cubicBezTo>
                    <a:pt x="91" y="207"/>
                    <a:pt x="86" y="216"/>
                    <a:pt x="82" y="223"/>
                  </a:cubicBezTo>
                  <a:cubicBezTo>
                    <a:pt x="92" y="226"/>
                    <a:pt x="103" y="227"/>
                    <a:pt x="114" y="227"/>
                  </a:cubicBezTo>
                  <a:cubicBezTo>
                    <a:pt x="177" y="227"/>
                    <a:pt x="228" y="176"/>
                    <a:pt x="228" y="114"/>
                  </a:cubicBezTo>
                  <a:cubicBezTo>
                    <a:pt x="228" y="51"/>
                    <a:pt x="177" y="0"/>
                    <a:pt x="114" y="0"/>
                  </a:cubicBezTo>
                  <a:close/>
                </a:path>
              </a:pathLst>
            </a:custGeom>
            <a:solidFill>
              <a:srgbClr val="CCF2EA"/>
            </a:solid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sp>
          <p:nvSpPr>
            <p:cNvPr id="51" name="Freeform 22">
              <a:extLst>
                <a:ext uri="{FF2B5EF4-FFF2-40B4-BE49-F238E27FC236}">
                  <a16:creationId xmlns:a16="http://schemas.microsoft.com/office/drawing/2014/main" id="{054A7FAA-05BA-46CB-AC3B-D736F19266C0}"/>
                </a:ext>
              </a:extLst>
            </p:cNvPr>
            <p:cNvSpPr>
              <a:spLocks noEditPoints="1"/>
            </p:cNvSpPr>
            <p:nvPr/>
          </p:nvSpPr>
          <p:spPr bwMode="auto">
            <a:xfrm>
              <a:off x="8384291" y="1853986"/>
              <a:ext cx="820306" cy="818784"/>
            </a:xfrm>
            <a:custGeom>
              <a:avLst/>
              <a:gdLst>
                <a:gd name="T0" fmla="*/ 164 w 204"/>
                <a:gd name="T1" fmla="*/ 0 h 204"/>
                <a:gd name="T2" fmla="*/ 39 w 204"/>
                <a:gd name="T3" fmla="*/ 0 h 204"/>
                <a:gd name="T4" fmla="*/ 0 w 204"/>
                <a:gd name="T5" fmla="*/ 39 h 204"/>
                <a:gd name="T6" fmla="*/ 0 w 204"/>
                <a:gd name="T7" fmla="*/ 81 h 204"/>
                <a:gd name="T8" fmla="*/ 0 w 204"/>
                <a:gd name="T9" fmla="*/ 164 h 204"/>
                <a:gd name="T10" fmla="*/ 39 w 204"/>
                <a:gd name="T11" fmla="*/ 204 h 204"/>
                <a:gd name="T12" fmla="*/ 164 w 204"/>
                <a:gd name="T13" fmla="*/ 204 h 204"/>
                <a:gd name="T14" fmla="*/ 204 w 204"/>
                <a:gd name="T15" fmla="*/ 164 h 204"/>
                <a:gd name="T16" fmla="*/ 204 w 204"/>
                <a:gd name="T17" fmla="*/ 81 h 204"/>
                <a:gd name="T18" fmla="*/ 204 w 204"/>
                <a:gd name="T19" fmla="*/ 39 h 204"/>
                <a:gd name="T20" fmla="*/ 164 w 204"/>
                <a:gd name="T21" fmla="*/ 0 h 204"/>
                <a:gd name="T22" fmla="*/ 176 w 204"/>
                <a:gd name="T23" fmla="*/ 23 h 204"/>
                <a:gd name="T24" fmla="*/ 180 w 204"/>
                <a:gd name="T25" fmla="*/ 23 h 204"/>
                <a:gd name="T26" fmla="*/ 180 w 204"/>
                <a:gd name="T27" fmla="*/ 28 h 204"/>
                <a:gd name="T28" fmla="*/ 180 w 204"/>
                <a:gd name="T29" fmla="*/ 58 h 204"/>
                <a:gd name="T30" fmla="*/ 146 w 204"/>
                <a:gd name="T31" fmla="*/ 58 h 204"/>
                <a:gd name="T32" fmla="*/ 146 w 204"/>
                <a:gd name="T33" fmla="*/ 24 h 204"/>
                <a:gd name="T34" fmla="*/ 176 w 204"/>
                <a:gd name="T35" fmla="*/ 23 h 204"/>
                <a:gd name="T36" fmla="*/ 73 w 204"/>
                <a:gd name="T37" fmla="*/ 81 h 204"/>
                <a:gd name="T38" fmla="*/ 102 w 204"/>
                <a:gd name="T39" fmla="*/ 66 h 204"/>
                <a:gd name="T40" fmla="*/ 131 w 204"/>
                <a:gd name="T41" fmla="*/ 81 h 204"/>
                <a:gd name="T42" fmla="*/ 138 w 204"/>
                <a:gd name="T43" fmla="*/ 102 h 204"/>
                <a:gd name="T44" fmla="*/ 102 w 204"/>
                <a:gd name="T45" fmla="*/ 138 h 204"/>
                <a:gd name="T46" fmla="*/ 66 w 204"/>
                <a:gd name="T47" fmla="*/ 102 h 204"/>
                <a:gd name="T48" fmla="*/ 73 w 204"/>
                <a:gd name="T49" fmla="*/ 81 h 204"/>
                <a:gd name="T50" fmla="*/ 184 w 204"/>
                <a:gd name="T51" fmla="*/ 164 h 204"/>
                <a:gd name="T52" fmla="*/ 164 w 204"/>
                <a:gd name="T53" fmla="*/ 184 h 204"/>
                <a:gd name="T54" fmla="*/ 39 w 204"/>
                <a:gd name="T55" fmla="*/ 184 h 204"/>
                <a:gd name="T56" fmla="*/ 20 w 204"/>
                <a:gd name="T57" fmla="*/ 164 h 204"/>
                <a:gd name="T58" fmla="*/ 20 w 204"/>
                <a:gd name="T59" fmla="*/ 81 h 204"/>
                <a:gd name="T60" fmla="*/ 50 w 204"/>
                <a:gd name="T61" fmla="*/ 81 h 204"/>
                <a:gd name="T62" fmla="*/ 46 w 204"/>
                <a:gd name="T63" fmla="*/ 102 h 204"/>
                <a:gd name="T64" fmla="*/ 102 w 204"/>
                <a:gd name="T65" fmla="*/ 158 h 204"/>
                <a:gd name="T66" fmla="*/ 157 w 204"/>
                <a:gd name="T67" fmla="*/ 102 h 204"/>
                <a:gd name="T68" fmla="*/ 153 w 204"/>
                <a:gd name="T69" fmla="*/ 81 h 204"/>
                <a:gd name="T70" fmla="*/ 184 w 204"/>
                <a:gd name="T71" fmla="*/ 81 h 204"/>
                <a:gd name="T72" fmla="*/ 184 w 204"/>
                <a:gd name="T73" fmla="*/ 164 h 2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204" h="204">
                  <a:moveTo>
                    <a:pt x="164" y="0"/>
                  </a:moveTo>
                  <a:cubicBezTo>
                    <a:pt x="39" y="0"/>
                    <a:pt x="39" y="0"/>
                    <a:pt x="39" y="0"/>
                  </a:cubicBezTo>
                  <a:cubicBezTo>
                    <a:pt x="17" y="0"/>
                    <a:pt x="0" y="18"/>
                    <a:pt x="0" y="39"/>
                  </a:cubicBezTo>
                  <a:cubicBezTo>
                    <a:pt x="0" y="81"/>
                    <a:pt x="0" y="81"/>
                    <a:pt x="0" y="81"/>
                  </a:cubicBezTo>
                  <a:cubicBezTo>
                    <a:pt x="0" y="164"/>
                    <a:pt x="0" y="164"/>
                    <a:pt x="0" y="164"/>
                  </a:cubicBezTo>
                  <a:cubicBezTo>
                    <a:pt x="0" y="186"/>
                    <a:pt x="17" y="204"/>
                    <a:pt x="39" y="204"/>
                  </a:cubicBezTo>
                  <a:cubicBezTo>
                    <a:pt x="164" y="204"/>
                    <a:pt x="164" y="204"/>
                    <a:pt x="164" y="204"/>
                  </a:cubicBezTo>
                  <a:cubicBezTo>
                    <a:pt x="186" y="204"/>
                    <a:pt x="204" y="186"/>
                    <a:pt x="204" y="164"/>
                  </a:cubicBezTo>
                  <a:cubicBezTo>
                    <a:pt x="204" y="81"/>
                    <a:pt x="204" y="81"/>
                    <a:pt x="204" y="81"/>
                  </a:cubicBezTo>
                  <a:cubicBezTo>
                    <a:pt x="204" y="39"/>
                    <a:pt x="204" y="39"/>
                    <a:pt x="204" y="39"/>
                  </a:cubicBezTo>
                  <a:cubicBezTo>
                    <a:pt x="204" y="18"/>
                    <a:pt x="186" y="0"/>
                    <a:pt x="164" y="0"/>
                  </a:cubicBezTo>
                  <a:close/>
                  <a:moveTo>
                    <a:pt x="176" y="23"/>
                  </a:moveTo>
                  <a:cubicBezTo>
                    <a:pt x="180" y="23"/>
                    <a:pt x="180" y="23"/>
                    <a:pt x="180" y="23"/>
                  </a:cubicBezTo>
                  <a:cubicBezTo>
                    <a:pt x="180" y="28"/>
                    <a:pt x="180" y="28"/>
                    <a:pt x="180" y="28"/>
                  </a:cubicBezTo>
                  <a:cubicBezTo>
                    <a:pt x="180" y="58"/>
                    <a:pt x="180" y="58"/>
                    <a:pt x="180" y="58"/>
                  </a:cubicBezTo>
                  <a:cubicBezTo>
                    <a:pt x="146" y="58"/>
                    <a:pt x="146" y="58"/>
                    <a:pt x="146" y="58"/>
                  </a:cubicBezTo>
                  <a:cubicBezTo>
                    <a:pt x="146" y="24"/>
                    <a:pt x="146" y="24"/>
                    <a:pt x="146" y="24"/>
                  </a:cubicBezTo>
                  <a:lnTo>
                    <a:pt x="176" y="23"/>
                  </a:lnTo>
                  <a:close/>
                  <a:moveTo>
                    <a:pt x="73" y="81"/>
                  </a:moveTo>
                  <a:cubicBezTo>
                    <a:pt x="79" y="72"/>
                    <a:pt x="90" y="66"/>
                    <a:pt x="102" y="66"/>
                  </a:cubicBezTo>
                  <a:cubicBezTo>
                    <a:pt x="114" y="66"/>
                    <a:pt x="124" y="72"/>
                    <a:pt x="131" y="81"/>
                  </a:cubicBezTo>
                  <a:cubicBezTo>
                    <a:pt x="135" y="87"/>
                    <a:pt x="138" y="94"/>
                    <a:pt x="138" y="102"/>
                  </a:cubicBezTo>
                  <a:cubicBezTo>
                    <a:pt x="138" y="122"/>
                    <a:pt x="121" y="138"/>
                    <a:pt x="102" y="138"/>
                  </a:cubicBezTo>
                  <a:cubicBezTo>
                    <a:pt x="82" y="138"/>
                    <a:pt x="66" y="122"/>
                    <a:pt x="66" y="102"/>
                  </a:cubicBezTo>
                  <a:cubicBezTo>
                    <a:pt x="66" y="94"/>
                    <a:pt x="68" y="87"/>
                    <a:pt x="73" y="81"/>
                  </a:cubicBezTo>
                  <a:close/>
                  <a:moveTo>
                    <a:pt x="184" y="164"/>
                  </a:moveTo>
                  <a:cubicBezTo>
                    <a:pt x="184" y="175"/>
                    <a:pt x="175" y="184"/>
                    <a:pt x="164" y="184"/>
                  </a:cubicBezTo>
                  <a:cubicBezTo>
                    <a:pt x="39" y="184"/>
                    <a:pt x="39" y="184"/>
                    <a:pt x="39" y="184"/>
                  </a:cubicBezTo>
                  <a:cubicBezTo>
                    <a:pt x="28" y="184"/>
                    <a:pt x="20" y="175"/>
                    <a:pt x="20" y="164"/>
                  </a:cubicBezTo>
                  <a:cubicBezTo>
                    <a:pt x="20" y="81"/>
                    <a:pt x="20" y="81"/>
                    <a:pt x="20" y="81"/>
                  </a:cubicBezTo>
                  <a:cubicBezTo>
                    <a:pt x="50" y="81"/>
                    <a:pt x="50" y="81"/>
                    <a:pt x="50" y="81"/>
                  </a:cubicBezTo>
                  <a:cubicBezTo>
                    <a:pt x="47" y="87"/>
                    <a:pt x="46" y="95"/>
                    <a:pt x="46" y="102"/>
                  </a:cubicBezTo>
                  <a:cubicBezTo>
                    <a:pt x="46" y="133"/>
                    <a:pt x="71" y="158"/>
                    <a:pt x="102" y="158"/>
                  </a:cubicBezTo>
                  <a:cubicBezTo>
                    <a:pt x="132" y="158"/>
                    <a:pt x="157" y="133"/>
                    <a:pt x="157" y="102"/>
                  </a:cubicBezTo>
                  <a:cubicBezTo>
                    <a:pt x="157" y="95"/>
                    <a:pt x="156" y="87"/>
                    <a:pt x="153" y="81"/>
                  </a:cubicBezTo>
                  <a:cubicBezTo>
                    <a:pt x="184" y="81"/>
                    <a:pt x="184" y="81"/>
                    <a:pt x="184" y="81"/>
                  </a:cubicBezTo>
                  <a:lnTo>
                    <a:pt x="184" y="164"/>
                  </a:lnTo>
                  <a:close/>
                </a:path>
              </a:pathLst>
            </a:custGeom>
            <a:solidFill>
              <a:srgbClr val="CCF2EA"/>
            </a:solid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grpSp>
          <p:nvGrpSpPr>
            <p:cNvPr id="52" name="Group 22">
              <a:extLst>
                <a:ext uri="{FF2B5EF4-FFF2-40B4-BE49-F238E27FC236}">
                  <a16:creationId xmlns:a16="http://schemas.microsoft.com/office/drawing/2014/main" id="{C26EED49-A8A4-42BA-81AC-51E40B3DF30C}"/>
                </a:ext>
              </a:extLst>
            </p:cNvPr>
            <p:cNvGrpSpPr/>
            <p:nvPr/>
          </p:nvGrpSpPr>
          <p:grpSpPr>
            <a:xfrm>
              <a:off x="9498323" y="820615"/>
              <a:ext cx="739645" cy="687899"/>
              <a:chOff x="3338513" y="696913"/>
              <a:chExt cx="771525" cy="717550"/>
            </a:xfrm>
            <a:solidFill>
              <a:srgbClr val="CCF2EA"/>
            </a:solidFill>
          </p:grpSpPr>
          <p:sp>
            <p:nvSpPr>
              <p:cNvPr id="71" name="Freeform 23">
                <a:extLst>
                  <a:ext uri="{FF2B5EF4-FFF2-40B4-BE49-F238E27FC236}">
                    <a16:creationId xmlns:a16="http://schemas.microsoft.com/office/drawing/2014/main" id="{B3C36D09-7BD4-485B-BC35-94FA27A37885}"/>
                  </a:ext>
                </a:extLst>
              </p:cNvPr>
              <p:cNvSpPr/>
              <p:nvPr/>
            </p:nvSpPr>
            <p:spPr bwMode="auto">
              <a:xfrm>
                <a:off x="3586163" y="696913"/>
                <a:ext cx="523875" cy="717550"/>
              </a:xfrm>
              <a:custGeom>
                <a:avLst/>
                <a:gdLst>
                  <a:gd name="T0" fmla="*/ 115 w 125"/>
                  <a:gd name="T1" fmla="*/ 63 h 171"/>
                  <a:gd name="T2" fmla="*/ 69 w 125"/>
                  <a:gd name="T3" fmla="*/ 63 h 171"/>
                  <a:gd name="T4" fmla="*/ 85 w 125"/>
                  <a:gd name="T5" fmla="*/ 32 h 171"/>
                  <a:gd name="T6" fmla="*/ 74 w 125"/>
                  <a:gd name="T7" fmla="*/ 0 h 171"/>
                  <a:gd name="T8" fmla="*/ 61 w 125"/>
                  <a:gd name="T9" fmla="*/ 21 h 171"/>
                  <a:gd name="T10" fmla="*/ 37 w 125"/>
                  <a:gd name="T11" fmla="*/ 53 h 171"/>
                  <a:gd name="T12" fmla="*/ 0 w 125"/>
                  <a:gd name="T13" fmla="*/ 70 h 171"/>
                  <a:gd name="T14" fmla="*/ 0 w 125"/>
                  <a:gd name="T15" fmla="*/ 71 h 171"/>
                  <a:gd name="T16" fmla="*/ 0 w 125"/>
                  <a:gd name="T17" fmla="*/ 148 h 171"/>
                  <a:gd name="T18" fmla="*/ 26 w 125"/>
                  <a:gd name="T19" fmla="*/ 155 h 171"/>
                  <a:gd name="T20" fmla="*/ 76 w 125"/>
                  <a:gd name="T21" fmla="*/ 171 h 171"/>
                  <a:gd name="T22" fmla="*/ 91 w 125"/>
                  <a:gd name="T23" fmla="*/ 147 h 171"/>
                  <a:gd name="T24" fmla="*/ 103 w 125"/>
                  <a:gd name="T25" fmla="*/ 121 h 171"/>
                  <a:gd name="T26" fmla="*/ 107 w 125"/>
                  <a:gd name="T27" fmla="*/ 91 h 171"/>
                  <a:gd name="T28" fmla="*/ 115 w 125"/>
                  <a:gd name="T29" fmla="*/ 63 h 1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25" h="171">
                    <a:moveTo>
                      <a:pt x="115" y="63"/>
                    </a:moveTo>
                    <a:cubicBezTo>
                      <a:pt x="105" y="57"/>
                      <a:pt x="69" y="63"/>
                      <a:pt x="69" y="63"/>
                    </a:cubicBezTo>
                    <a:cubicBezTo>
                      <a:pt x="75" y="59"/>
                      <a:pt x="85" y="38"/>
                      <a:pt x="85" y="32"/>
                    </a:cubicBezTo>
                    <a:cubicBezTo>
                      <a:pt x="86" y="19"/>
                      <a:pt x="83" y="0"/>
                      <a:pt x="74" y="0"/>
                    </a:cubicBezTo>
                    <a:cubicBezTo>
                      <a:pt x="64" y="0"/>
                      <a:pt x="62" y="16"/>
                      <a:pt x="61" y="21"/>
                    </a:cubicBezTo>
                    <a:cubicBezTo>
                      <a:pt x="59" y="35"/>
                      <a:pt x="46" y="48"/>
                      <a:pt x="37" y="53"/>
                    </a:cubicBezTo>
                    <a:cubicBezTo>
                      <a:pt x="25" y="60"/>
                      <a:pt x="16" y="66"/>
                      <a:pt x="0" y="70"/>
                    </a:cubicBezTo>
                    <a:cubicBezTo>
                      <a:pt x="0" y="70"/>
                      <a:pt x="0" y="71"/>
                      <a:pt x="0" y="71"/>
                    </a:cubicBezTo>
                    <a:cubicBezTo>
                      <a:pt x="0" y="148"/>
                      <a:pt x="0" y="148"/>
                      <a:pt x="0" y="148"/>
                    </a:cubicBezTo>
                    <a:cubicBezTo>
                      <a:pt x="9" y="148"/>
                      <a:pt x="18" y="150"/>
                      <a:pt x="26" y="155"/>
                    </a:cubicBezTo>
                    <a:cubicBezTo>
                      <a:pt x="43" y="164"/>
                      <a:pt x="56" y="171"/>
                      <a:pt x="76" y="171"/>
                    </a:cubicBezTo>
                    <a:cubicBezTo>
                      <a:pt x="106" y="171"/>
                      <a:pt x="103" y="148"/>
                      <a:pt x="91" y="147"/>
                    </a:cubicBezTo>
                    <a:cubicBezTo>
                      <a:pt x="115" y="148"/>
                      <a:pt x="117" y="128"/>
                      <a:pt x="103" y="121"/>
                    </a:cubicBezTo>
                    <a:cubicBezTo>
                      <a:pt x="125" y="121"/>
                      <a:pt x="122" y="93"/>
                      <a:pt x="107" y="91"/>
                    </a:cubicBezTo>
                    <a:cubicBezTo>
                      <a:pt x="124" y="92"/>
                      <a:pt x="125" y="70"/>
                      <a:pt x="115" y="63"/>
                    </a:cubicBezTo>
                    <a:close/>
                  </a:path>
                </a:pathLst>
              </a:custGeom>
              <a:grp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sp>
            <p:nvSpPr>
              <p:cNvPr id="72" name="Rectangle 24">
                <a:extLst>
                  <a:ext uri="{FF2B5EF4-FFF2-40B4-BE49-F238E27FC236}">
                    <a16:creationId xmlns:a16="http://schemas.microsoft.com/office/drawing/2014/main" id="{40283C9B-EB88-430D-A4CC-E21E8A86E985}"/>
                  </a:ext>
                </a:extLst>
              </p:cNvPr>
              <p:cNvSpPr>
                <a:spLocks noChangeArrowheads="1"/>
              </p:cNvSpPr>
              <p:nvPr/>
            </p:nvSpPr>
            <p:spPr bwMode="auto">
              <a:xfrm>
                <a:off x="3338513" y="960438"/>
                <a:ext cx="163513" cy="390525"/>
              </a:xfrm>
              <a:prstGeom prst="rect">
                <a:avLst/>
              </a:prstGeom>
              <a:grp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grpSp>
        <p:sp>
          <p:nvSpPr>
            <p:cNvPr id="53" name="Freeform 23">
              <a:extLst>
                <a:ext uri="{FF2B5EF4-FFF2-40B4-BE49-F238E27FC236}">
                  <a16:creationId xmlns:a16="http://schemas.microsoft.com/office/drawing/2014/main" id="{62F48634-7892-4E1E-B28A-476CE1AC5C9A}"/>
                </a:ext>
              </a:extLst>
            </p:cNvPr>
            <p:cNvSpPr>
              <a:spLocks noEditPoints="1"/>
            </p:cNvSpPr>
            <p:nvPr/>
          </p:nvSpPr>
          <p:spPr bwMode="auto">
            <a:xfrm>
              <a:off x="8448210" y="4477744"/>
              <a:ext cx="334819" cy="289161"/>
            </a:xfrm>
            <a:custGeom>
              <a:avLst/>
              <a:gdLst>
                <a:gd name="T0" fmla="*/ 42 w 83"/>
                <a:gd name="T1" fmla="*/ 0 h 72"/>
                <a:gd name="T2" fmla="*/ 0 w 83"/>
                <a:gd name="T3" fmla="*/ 31 h 72"/>
                <a:gd name="T4" fmla="*/ 14 w 83"/>
                <a:gd name="T5" fmla="*/ 54 h 72"/>
                <a:gd name="T6" fmla="*/ 4 w 83"/>
                <a:gd name="T7" fmla="*/ 72 h 72"/>
                <a:gd name="T8" fmla="*/ 24 w 83"/>
                <a:gd name="T9" fmla="*/ 59 h 72"/>
                <a:gd name="T10" fmla="*/ 42 w 83"/>
                <a:gd name="T11" fmla="*/ 62 h 72"/>
                <a:gd name="T12" fmla="*/ 83 w 83"/>
                <a:gd name="T13" fmla="*/ 31 h 72"/>
                <a:gd name="T14" fmla="*/ 42 w 83"/>
                <a:gd name="T15" fmla="*/ 0 h 72"/>
                <a:gd name="T16" fmla="*/ 42 w 83"/>
                <a:gd name="T17" fmla="*/ 12 h 72"/>
                <a:gd name="T18" fmla="*/ 9 w 83"/>
                <a:gd name="T19" fmla="*/ 23 h 72"/>
                <a:gd name="T20" fmla="*/ 42 w 83"/>
                <a:gd name="T21" fmla="*/ 7 h 72"/>
                <a:gd name="T22" fmla="*/ 75 w 83"/>
                <a:gd name="T23" fmla="*/ 23 h 72"/>
                <a:gd name="T24" fmla="*/ 42 w 83"/>
                <a:gd name="T25" fmla="*/ 12 h 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83" h="72">
                  <a:moveTo>
                    <a:pt x="42" y="0"/>
                  </a:moveTo>
                  <a:cubicBezTo>
                    <a:pt x="19" y="0"/>
                    <a:pt x="0" y="14"/>
                    <a:pt x="0" y="31"/>
                  </a:cubicBezTo>
                  <a:cubicBezTo>
                    <a:pt x="0" y="40"/>
                    <a:pt x="6" y="48"/>
                    <a:pt x="14" y="54"/>
                  </a:cubicBezTo>
                  <a:cubicBezTo>
                    <a:pt x="4" y="72"/>
                    <a:pt x="4" y="72"/>
                    <a:pt x="4" y="72"/>
                  </a:cubicBezTo>
                  <a:cubicBezTo>
                    <a:pt x="24" y="59"/>
                    <a:pt x="24" y="59"/>
                    <a:pt x="24" y="59"/>
                  </a:cubicBezTo>
                  <a:cubicBezTo>
                    <a:pt x="29" y="61"/>
                    <a:pt x="35" y="62"/>
                    <a:pt x="42" y="62"/>
                  </a:cubicBezTo>
                  <a:cubicBezTo>
                    <a:pt x="64" y="62"/>
                    <a:pt x="83" y="48"/>
                    <a:pt x="83" y="31"/>
                  </a:cubicBezTo>
                  <a:cubicBezTo>
                    <a:pt x="83" y="14"/>
                    <a:pt x="64" y="0"/>
                    <a:pt x="42" y="0"/>
                  </a:cubicBezTo>
                  <a:close/>
                  <a:moveTo>
                    <a:pt x="42" y="12"/>
                  </a:moveTo>
                  <a:cubicBezTo>
                    <a:pt x="28" y="12"/>
                    <a:pt x="16" y="16"/>
                    <a:pt x="9" y="23"/>
                  </a:cubicBezTo>
                  <a:cubicBezTo>
                    <a:pt x="12" y="14"/>
                    <a:pt x="26" y="7"/>
                    <a:pt x="42" y="7"/>
                  </a:cubicBezTo>
                  <a:cubicBezTo>
                    <a:pt x="58" y="7"/>
                    <a:pt x="72" y="14"/>
                    <a:pt x="75" y="23"/>
                  </a:cubicBezTo>
                  <a:cubicBezTo>
                    <a:pt x="68" y="16"/>
                    <a:pt x="55" y="12"/>
                    <a:pt x="42" y="12"/>
                  </a:cubicBezTo>
                  <a:close/>
                </a:path>
              </a:pathLst>
            </a:custGeom>
            <a:solidFill>
              <a:srgbClr val="CCF2EA"/>
            </a:solid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grpSp>
          <p:nvGrpSpPr>
            <p:cNvPr id="54" name="Group 24">
              <a:extLst>
                <a:ext uri="{FF2B5EF4-FFF2-40B4-BE49-F238E27FC236}">
                  <a16:creationId xmlns:a16="http://schemas.microsoft.com/office/drawing/2014/main" id="{E0C34899-ED55-484D-9E49-0AA84328396B}"/>
                </a:ext>
              </a:extLst>
            </p:cNvPr>
            <p:cNvGrpSpPr/>
            <p:nvPr/>
          </p:nvGrpSpPr>
          <p:grpSpPr>
            <a:xfrm>
              <a:off x="6819775" y="3311968"/>
              <a:ext cx="1270788" cy="1190127"/>
              <a:chOff x="544513" y="3295650"/>
              <a:chExt cx="1325563" cy="1241425"/>
            </a:xfrm>
            <a:solidFill>
              <a:srgbClr val="CCF2EA"/>
            </a:solidFill>
          </p:grpSpPr>
          <p:sp>
            <p:nvSpPr>
              <p:cNvPr id="68" name="Freeform 26">
                <a:extLst>
                  <a:ext uri="{FF2B5EF4-FFF2-40B4-BE49-F238E27FC236}">
                    <a16:creationId xmlns:a16="http://schemas.microsoft.com/office/drawing/2014/main" id="{4605035A-BF9C-47EB-BD93-44E91C9820A7}"/>
                  </a:ext>
                </a:extLst>
              </p:cNvPr>
              <p:cNvSpPr/>
              <p:nvPr/>
            </p:nvSpPr>
            <p:spPr bwMode="auto">
              <a:xfrm>
                <a:off x="692151" y="3351213"/>
                <a:ext cx="1077913" cy="1185862"/>
              </a:xfrm>
              <a:custGeom>
                <a:avLst/>
                <a:gdLst>
                  <a:gd name="T0" fmla="*/ 55 w 257"/>
                  <a:gd name="T1" fmla="*/ 128 h 283"/>
                  <a:gd name="T2" fmla="*/ 49 w 257"/>
                  <a:gd name="T3" fmla="*/ 128 h 283"/>
                  <a:gd name="T4" fmla="*/ 43 w 257"/>
                  <a:gd name="T5" fmla="*/ 129 h 283"/>
                  <a:gd name="T6" fmla="*/ 36 w 257"/>
                  <a:gd name="T7" fmla="*/ 133 h 283"/>
                  <a:gd name="T8" fmla="*/ 9 w 257"/>
                  <a:gd name="T9" fmla="*/ 145 h 283"/>
                  <a:gd name="T10" fmla="*/ 4 w 257"/>
                  <a:gd name="T11" fmla="*/ 167 h 283"/>
                  <a:gd name="T12" fmla="*/ 26 w 257"/>
                  <a:gd name="T13" fmla="*/ 218 h 283"/>
                  <a:gd name="T14" fmla="*/ 46 w 257"/>
                  <a:gd name="T15" fmla="*/ 229 h 283"/>
                  <a:gd name="T16" fmla="*/ 61 w 257"/>
                  <a:gd name="T17" fmla="*/ 223 h 283"/>
                  <a:gd name="T18" fmla="*/ 73 w 257"/>
                  <a:gd name="T19" fmla="*/ 243 h 283"/>
                  <a:gd name="T20" fmla="*/ 77 w 257"/>
                  <a:gd name="T21" fmla="*/ 240 h 283"/>
                  <a:gd name="T22" fmla="*/ 106 w 257"/>
                  <a:gd name="T23" fmla="*/ 273 h 283"/>
                  <a:gd name="T24" fmla="*/ 139 w 257"/>
                  <a:gd name="T25" fmla="*/ 275 h 283"/>
                  <a:gd name="T26" fmla="*/ 141 w 257"/>
                  <a:gd name="T27" fmla="*/ 242 h 283"/>
                  <a:gd name="T28" fmla="*/ 138 w 257"/>
                  <a:gd name="T29" fmla="*/ 239 h 283"/>
                  <a:gd name="T30" fmla="*/ 138 w 257"/>
                  <a:gd name="T31" fmla="*/ 239 h 283"/>
                  <a:gd name="T32" fmla="*/ 112 w 257"/>
                  <a:gd name="T33" fmla="*/ 209 h 283"/>
                  <a:gd name="T34" fmla="*/ 128 w 257"/>
                  <a:gd name="T35" fmla="*/ 194 h 283"/>
                  <a:gd name="T36" fmla="*/ 131 w 257"/>
                  <a:gd name="T37" fmla="*/ 193 h 283"/>
                  <a:gd name="T38" fmla="*/ 257 w 257"/>
                  <a:gd name="T39" fmla="*/ 188 h 283"/>
                  <a:gd name="T40" fmla="*/ 174 w 257"/>
                  <a:gd name="T41" fmla="*/ 0 h 283"/>
                  <a:gd name="T42" fmla="*/ 55 w 257"/>
                  <a:gd name="T43" fmla="*/ 128 h 28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257" h="283">
                    <a:moveTo>
                      <a:pt x="55" y="128"/>
                    </a:moveTo>
                    <a:cubicBezTo>
                      <a:pt x="53" y="127"/>
                      <a:pt x="51" y="127"/>
                      <a:pt x="49" y="128"/>
                    </a:cubicBezTo>
                    <a:cubicBezTo>
                      <a:pt x="47" y="128"/>
                      <a:pt x="45" y="128"/>
                      <a:pt x="43" y="129"/>
                    </a:cubicBezTo>
                    <a:cubicBezTo>
                      <a:pt x="41" y="130"/>
                      <a:pt x="38" y="131"/>
                      <a:pt x="36" y="133"/>
                    </a:cubicBezTo>
                    <a:cubicBezTo>
                      <a:pt x="9" y="145"/>
                      <a:pt x="9" y="145"/>
                      <a:pt x="9" y="145"/>
                    </a:cubicBezTo>
                    <a:cubicBezTo>
                      <a:pt x="2" y="148"/>
                      <a:pt x="0" y="158"/>
                      <a:pt x="4" y="167"/>
                    </a:cubicBezTo>
                    <a:cubicBezTo>
                      <a:pt x="26" y="218"/>
                      <a:pt x="26" y="218"/>
                      <a:pt x="26" y="218"/>
                    </a:cubicBezTo>
                    <a:cubicBezTo>
                      <a:pt x="30" y="227"/>
                      <a:pt x="39" y="232"/>
                      <a:pt x="46" y="229"/>
                    </a:cubicBezTo>
                    <a:cubicBezTo>
                      <a:pt x="61" y="223"/>
                      <a:pt x="61" y="223"/>
                      <a:pt x="61" y="223"/>
                    </a:cubicBezTo>
                    <a:cubicBezTo>
                      <a:pt x="73" y="243"/>
                      <a:pt x="73" y="243"/>
                      <a:pt x="73" y="243"/>
                    </a:cubicBezTo>
                    <a:cubicBezTo>
                      <a:pt x="77" y="240"/>
                      <a:pt x="77" y="240"/>
                      <a:pt x="77" y="240"/>
                    </a:cubicBezTo>
                    <a:cubicBezTo>
                      <a:pt x="106" y="273"/>
                      <a:pt x="106" y="273"/>
                      <a:pt x="106" y="273"/>
                    </a:cubicBezTo>
                    <a:cubicBezTo>
                      <a:pt x="115" y="282"/>
                      <a:pt x="129" y="283"/>
                      <a:pt x="139" y="275"/>
                    </a:cubicBezTo>
                    <a:cubicBezTo>
                      <a:pt x="149" y="266"/>
                      <a:pt x="149" y="251"/>
                      <a:pt x="141" y="242"/>
                    </a:cubicBezTo>
                    <a:cubicBezTo>
                      <a:pt x="138" y="239"/>
                      <a:pt x="138" y="239"/>
                      <a:pt x="138" y="239"/>
                    </a:cubicBezTo>
                    <a:cubicBezTo>
                      <a:pt x="138" y="239"/>
                      <a:pt x="138" y="239"/>
                      <a:pt x="138" y="239"/>
                    </a:cubicBezTo>
                    <a:cubicBezTo>
                      <a:pt x="112" y="209"/>
                      <a:pt x="112" y="209"/>
                      <a:pt x="112" y="209"/>
                    </a:cubicBezTo>
                    <a:cubicBezTo>
                      <a:pt x="128" y="194"/>
                      <a:pt x="128" y="194"/>
                      <a:pt x="128" y="194"/>
                    </a:cubicBezTo>
                    <a:cubicBezTo>
                      <a:pt x="129" y="194"/>
                      <a:pt x="130" y="193"/>
                      <a:pt x="131" y="193"/>
                    </a:cubicBezTo>
                    <a:cubicBezTo>
                      <a:pt x="197" y="178"/>
                      <a:pt x="257" y="188"/>
                      <a:pt x="257" y="188"/>
                    </a:cubicBezTo>
                    <a:cubicBezTo>
                      <a:pt x="174" y="0"/>
                      <a:pt x="174" y="0"/>
                      <a:pt x="174" y="0"/>
                    </a:cubicBezTo>
                    <a:cubicBezTo>
                      <a:pt x="161" y="54"/>
                      <a:pt x="86" y="108"/>
                      <a:pt x="55" y="128"/>
                    </a:cubicBezTo>
                    <a:close/>
                  </a:path>
                </a:pathLst>
              </a:custGeom>
              <a:grp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sp>
            <p:nvSpPr>
              <p:cNvPr id="69" name="Freeform 27">
                <a:extLst>
                  <a:ext uri="{FF2B5EF4-FFF2-40B4-BE49-F238E27FC236}">
                    <a16:creationId xmlns:a16="http://schemas.microsoft.com/office/drawing/2014/main" id="{510D11AA-FDED-445F-AE35-EF64819DD606}"/>
                  </a:ext>
                </a:extLst>
              </p:cNvPr>
              <p:cNvSpPr/>
              <p:nvPr/>
            </p:nvSpPr>
            <p:spPr bwMode="auto">
              <a:xfrm>
                <a:off x="1446213" y="3295650"/>
                <a:ext cx="423863" cy="865187"/>
              </a:xfrm>
              <a:custGeom>
                <a:avLst/>
                <a:gdLst>
                  <a:gd name="T0" fmla="*/ 0 w 267"/>
                  <a:gd name="T1" fmla="*/ 16 h 545"/>
                  <a:gd name="T2" fmla="*/ 233 w 267"/>
                  <a:gd name="T3" fmla="*/ 545 h 545"/>
                  <a:gd name="T4" fmla="*/ 267 w 267"/>
                  <a:gd name="T5" fmla="*/ 531 h 545"/>
                  <a:gd name="T6" fmla="*/ 32 w 267"/>
                  <a:gd name="T7" fmla="*/ 0 h 545"/>
                  <a:gd name="T8" fmla="*/ 0 w 267"/>
                  <a:gd name="T9" fmla="*/ 16 h 545"/>
                </a:gdLst>
                <a:ahLst/>
                <a:cxnLst>
                  <a:cxn ang="0">
                    <a:pos x="T0" y="T1"/>
                  </a:cxn>
                  <a:cxn ang="0">
                    <a:pos x="T2" y="T3"/>
                  </a:cxn>
                  <a:cxn ang="0">
                    <a:pos x="T4" y="T5"/>
                  </a:cxn>
                  <a:cxn ang="0">
                    <a:pos x="T6" y="T7"/>
                  </a:cxn>
                  <a:cxn ang="0">
                    <a:pos x="T8" y="T9"/>
                  </a:cxn>
                </a:cxnLst>
                <a:rect l="0" t="0" r="r" b="b"/>
                <a:pathLst>
                  <a:path w="267" h="545">
                    <a:moveTo>
                      <a:pt x="0" y="16"/>
                    </a:moveTo>
                    <a:lnTo>
                      <a:pt x="233" y="545"/>
                    </a:lnTo>
                    <a:lnTo>
                      <a:pt x="267" y="531"/>
                    </a:lnTo>
                    <a:lnTo>
                      <a:pt x="32" y="0"/>
                    </a:lnTo>
                    <a:lnTo>
                      <a:pt x="0" y="16"/>
                    </a:lnTo>
                    <a:close/>
                  </a:path>
                </a:pathLst>
              </a:custGeom>
              <a:grp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sp>
            <p:nvSpPr>
              <p:cNvPr id="70" name="Freeform 28">
                <a:extLst>
                  <a:ext uri="{FF2B5EF4-FFF2-40B4-BE49-F238E27FC236}">
                    <a16:creationId xmlns:a16="http://schemas.microsoft.com/office/drawing/2014/main" id="{ADC962AC-744D-4AE3-BB2D-6A023BE8F6FB}"/>
                  </a:ext>
                </a:extLst>
              </p:cNvPr>
              <p:cNvSpPr/>
              <p:nvPr/>
            </p:nvSpPr>
            <p:spPr bwMode="auto">
              <a:xfrm>
                <a:off x="544513" y="4021138"/>
                <a:ext cx="257175" cy="339725"/>
              </a:xfrm>
              <a:custGeom>
                <a:avLst/>
                <a:gdLst>
                  <a:gd name="T0" fmla="*/ 30 w 61"/>
                  <a:gd name="T1" fmla="*/ 10 h 81"/>
                  <a:gd name="T2" fmla="*/ 28 w 61"/>
                  <a:gd name="T3" fmla="*/ 0 h 81"/>
                  <a:gd name="T4" fmla="*/ 17 w 61"/>
                  <a:gd name="T5" fmla="*/ 5 h 81"/>
                  <a:gd name="T6" fmla="*/ 1 w 61"/>
                  <a:gd name="T7" fmla="*/ 32 h 81"/>
                  <a:gd name="T8" fmla="*/ 15 w 61"/>
                  <a:gd name="T9" fmla="*/ 26 h 81"/>
                  <a:gd name="T10" fmla="*/ 21 w 61"/>
                  <a:gd name="T11" fmla="*/ 28 h 81"/>
                  <a:gd name="T12" fmla="*/ 21 w 61"/>
                  <a:gd name="T13" fmla="*/ 29 h 81"/>
                  <a:gd name="T14" fmla="*/ 22 w 61"/>
                  <a:gd name="T15" fmla="*/ 29 h 81"/>
                  <a:gd name="T16" fmla="*/ 19 w 61"/>
                  <a:gd name="T17" fmla="*/ 35 h 81"/>
                  <a:gd name="T18" fmla="*/ 4 w 61"/>
                  <a:gd name="T19" fmla="*/ 42 h 81"/>
                  <a:gd name="T20" fmla="*/ 6 w 61"/>
                  <a:gd name="T21" fmla="*/ 47 h 81"/>
                  <a:gd name="T22" fmla="*/ 21 w 61"/>
                  <a:gd name="T23" fmla="*/ 40 h 81"/>
                  <a:gd name="T24" fmla="*/ 27 w 61"/>
                  <a:gd name="T25" fmla="*/ 42 h 81"/>
                  <a:gd name="T26" fmla="*/ 28 w 61"/>
                  <a:gd name="T27" fmla="*/ 43 h 81"/>
                  <a:gd name="T28" fmla="*/ 28 w 61"/>
                  <a:gd name="T29" fmla="*/ 43 h 81"/>
                  <a:gd name="T30" fmla="*/ 25 w 61"/>
                  <a:gd name="T31" fmla="*/ 49 h 81"/>
                  <a:gd name="T32" fmla="*/ 10 w 61"/>
                  <a:gd name="T33" fmla="*/ 56 h 81"/>
                  <a:gd name="T34" fmla="*/ 12 w 61"/>
                  <a:gd name="T35" fmla="*/ 61 h 81"/>
                  <a:gd name="T36" fmla="*/ 28 w 61"/>
                  <a:gd name="T37" fmla="*/ 54 h 81"/>
                  <a:gd name="T38" fmla="*/ 34 w 61"/>
                  <a:gd name="T39" fmla="*/ 56 h 81"/>
                  <a:gd name="T40" fmla="*/ 34 w 61"/>
                  <a:gd name="T41" fmla="*/ 56 h 81"/>
                  <a:gd name="T42" fmla="*/ 34 w 61"/>
                  <a:gd name="T43" fmla="*/ 57 h 81"/>
                  <a:gd name="T44" fmla="*/ 31 w 61"/>
                  <a:gd name="T45" fmla="*/ 63 h 81"/>
                  <a:gd name="T46" fmla="*/ 17 w 61"/>
                  <a:gd name="T47" fmla="*/ 69 h 81"/>
                  <a:gd name="T48" fmla="*/ 48 w 61"/>
                  <a:gd name="T49" fmla="*/ 76 h 81"/>
                  <a:gd name="T50" fmla="*/ 61 w 61"/>
                  <a:gd name="T51" fmla="*/ 71 h 81"/>
                  <a:gd name="T52" fmla="*/ 53 w 61"/>
                  <a:gd name="T53" fmla="*/ 61 h 81"/>
                  <a:gd name="T54" fmla="*/ 30 w 61"/>
                  <a:gd name="T55" fmla="*/ 10 h 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61" h="81">
                    <a:moveTo>
                      <a:pt x="30" y="10"/>
                    </a:moveTo>
                    <a:cubicBezTo>
                      <a:pt x="29" y="6"/>
                      <a:pt x="28" y="3"/>
                      <a:pt x="28" y="0"/>
                    </a:cubicBezTo>
                    <a:cubicBezTo>
                      <a:pt x="17" y="5"/>
                      <a:pt x="17" y="5"/>
                      <a:pt x="17" y="5"/>
                    </a:cubicBezTo>
                    <a:cubicBezTo>
                      <a:pt x="6" y="10"/>
                      <a:pt x="0" y="21"/>
                      <a:pt x="1" y="32"/>
                    </a:cubicBezTo>
                    <a:cubicBezTo>
                      <a:pt x="15" y="26"/>
                      <a:pt x="15" y="26"/>
                      <a:pt x="15" y="26"/>
                    </a:cubicBezTo>
                    <a:cubicBezTo>
                      <a:pt x="18" y="25"/>
                      <a:pt x="20" y="26"/>
                      <a:pt x="21" y="28"/>
                    </a:cubicBezTo>
                    <a:cubicBezTo>
                      <a:pt x="21" y="29"/>
                      <a:pt x="21" y="29"/>
                      <a:pt x="21" y="29"/>
                    </a:cubicBezTo>
                    <a:cubicBezTo>
                      <a:pt x="21" y="29"/>
                      <a:pt x="22" y="29"/>
                      <a:pt x="22" y="29"/>
                    </a:cubicBezTo>
                    <a:cubicBezTo>
                      <a:pt x="23" y="31"/>
                      <a:pt x="22" y="34"/>
                      <a:pt x="19" y="35"/>
                    </a:cubicBezTo>
                    <a:cubicBezTo>
                      <a:pt x="4" y="42"/>
                      <a:pt x="4" y="42"/>
                      <a:pt x="4" y="42"/>
                    </a:cubicBezTo>
                    <a:cubicBezTo>
                      <a:pt x="6" y="47"/>
                      <a:pt x="6" y="47"/>
                      <a:pt x="6" y="47"/>
                    </a:cubicBezTo>
                    <a:cubicBezTo>
                      <a:pt x="21" y="40"/>
                      <a:pt x="21" y="40"/>
                      <a:pt x="21" y="40"/>
                    </a:cubicBezTo>
                    <a:cubicBezTo>
                      <a:pt x="24" y="39"/>
                      <a:pt x="26" y="40"/>
                      <a:pt x="27" y="42"/>
                    </a:cubicBezTo>
                    <a:cubicBezTo>
                      <a:pt x="27" y="42"/>
                      <a:pt x="27" y="43"/>
                      <a:pt x="28" y="43"/>
                    </a:cubicBezTo>
                    <a:cubicBezTo>
                      <a:pt x="28" y="43"/>
                      <a:pt x="28" y="43"/>
                      <a:pt x="28" y="43"/>
                    </a:cubicBezTo>
                    <a:cubicBezTo>
                      <a:pt x="29" y="45"/>
                      <a:pt x="28" y="48"/>
                      <a:pt x="25" y="49"/>
                    </a:cubicBezTo>
                    <a:cubicBezTo>
                      <a:pt x="10" y="56"/>
                      <a:pt x="10" y="56"/>
                      <a:pt x="10" y="56"/>
                    </a:cubicBezTo>
                    <a:cubicBezTo>
                      <a:pt x="12" y="61"/>
                      <a:pt x="12" y="61"/>
                      <a:pt x="12" y="61"/>
                    </a:cubicBezTo>
                    <a:cubicBezTo>
                      <a:pt x="28" y="54"/>
                      <a:pt x="28" y="54"/>
                      <a:pt x="28" y="54"/>
                    </a:cubicBezTo>
                    <a:cubicBezTo>
                      <a:pt x="30" y="53"/>
                      <a:pt x="33" y="54"/>
                      <a:pt x="34" y="56"/>
                    </a:cubicBezTo>
                    <a:cubicBezTo>
                      <a:pt x="34" y="56"/>
                      <a:pt x="34" y="56"/>
                      <a:pt x="34" y="56"/>
                    </a:cubicBezTo>
                    <a:cubicBezTo>
                      <a:pt x="34" y="57"/>
                      <a:pt x="34" y="57"/>
                      <a:pt x="34" y="57"/>
                    </a:cubicBezTo>
                    <a:cubicBezTo>
                      <a:pt x="35" y="59"/>
                      <a:pt x="34" y="62"/>
                      <a:pt x="31" y="63"/>
                    </a:cubicBezTo>
                    <a:cubicBezTo>
                      <a:pt x="17" y="69"/>
                      <a:pt x="17" y="69"/>
                      <a:pt x="17" y="69"/>
                    </a:cubicBezTo>
                    <a:cubicBezTo>
                      <a:pt x="24" y="78"/>
                      <a:pt x="37" y="81"/>
                      <a:pt x="48" y="76"/>
                    </a:cubicBezTo>
                    <a:cubicBezTo>
                      <a:pt x="61" y="71"/>
                      <a:pt x="61" y="71"/>
                      <a:pt x="61" y="71"/>
                    </a:cubicBezTo>
                    <a:cubicBezTo>
                      <a:pt x="58" y="68"/>
                      <a:pt x="55" y="65"/>
                      <a:pt x="53" y="61"/>
                    </a:cubicBezTo>
                    <a:lnTo>
                      <a:pt x="30" y="10"/>
                    </a:lnTo>
                    <a:close/>
                  </a:path>
                </a:pathLst>
              </a:custGeom>
              <a:grp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grpSp>
        <p:sp>
          <p:nvSpPr>
            <p:cNvPr id="55" name="Freeform 52">
              <a:extLst>
                <a:ext uri="{FF2B5EF4-FFF2-40B4-BE49-F238E27FC236}">
                  <a16:creationId xmlns:a16="http://schemas.microsoft.com/office/drawing/2014/main" id="{EFAA7CB6-C3D9-434C-B578-9077F39499F0}"/>
                </a:ext>
              </a:extLst>
            </p:cNvPr>
            <p:cNvSpPr/>
            <p:nvPr/>
          </p:nvSpPr>
          <p:spPr bwMode="auto">
            <a:xfrm>
              <a:off x="6707155" y="1949866"/>
              <a:ext cx="587454" cy="707684"/>
            </a:xfrm>
            <a:custGeom>
              <a:avLst/>
              <a:gdLst>
                <a:gd name="T0" fmla="*/ 60 w 146"/>
                <a:gd name="T1" fmla="*/ 173 h 176"/>
                <a:gd name="T2" fmla="*/ 40 w 146"/>
                <a:gd name="T3" fmla="*/ 173 h 176"/>
                <a:gd name="T4" fmla="*/ 38 w 146"/>
                <a:gd name="T5" fmla="*/ 172 h 176"/>
                <a:gd name="T6" fmla="*/ 17 w 146"/>
                <a:gd name="T7" fmla="*/ 122 h 176"/>
                <a:gd name="T8" fmla="*/ 40 w 146"/>
                <a:gd name="T9" fmla="*/ 62 h 176"/>
                <a:gd name="T10" fmla="*/ 55 w 146"/>
                <a:gd name="T11" fmla="*/ 24 h 176"/>
                <a:gd name="T12" fmla="*/ 103 w 146"/>
                <a:gd name="T13" fmla="*/ 9 h 176"/>
                <a:gd name="T14" fmla="*/ 141 w 146"/>
                <a:gd name="T15" fmla="*/ 53 h 176"/>
                <a:gd name="T16" fmla="*/ 108 w 146"/>
                <a:gd name="T17" fmla="*/ 142 h 176"/>
                <a:gd name="T18" fmla="*/ 98 w 146"/>
                <a:gd name="T19" fmla="*/ 146 h 176"/>
                <a:gd name="T20" fmla="*/ 94 w 146"/>
                <a:gd name="T21" fmla="*/ 137 h 176"/>
                <a:gd name="T22" fmla="*/ 127 w 146"/>
                <a:gd name="T23" fmla="*/ 49 h 176"/>
                <a:gd name="T24" fmla="*/ 98 w 146"/>
                <a:gd name="T25" fmla="*/ 23 h 176"/>
                <a:gd name="T26" fmla="*/ 69 w 146"/>
                <a:gd name="T27" fmla="*/ 30 h 176"/>
                <a:gd name="T28" fmla="*/ 54 w 146"/>
                <a:gd name="T29" fmla="*/ 67 h 176"/>
                <a:gd name="T30" fmla="*/ 30 w 146"/>
                <a:gd name="T31" fmla="*/ 127 h 176"/>
                <a:gd name="T32" fmla="*/ 44 w 146"/>
                <a:gd name="T33" fmla="*/ 159 h 176"/>
                <a:gd name="T34" fmla="*/ 45 w 146"/>
                <a:gd name="T35" fmla="*/ 159 h 176"/>
                <a:gd name="T36" fmla="*/ 61 w 146"/>
                <a:gd name="T37" fmla="*/ 151 h 176"/>
                <a:gd name="T38" fmla="*/ 67 w 146"/>
                <a:gd name="T39" fmla="*/ 135 h 176"/>
                <a:gd name="T40" fmla="*/ 93 w 146"/>
                <a:gd name="T41" fmla="*/ 68 h 176"/>
                <a:gd name="T42" fmla="*/ 91 w 146"/>
                <a:gd name="T43" fmla="*/ 58 h 176"/>
                <a:gd name="T44" fmla="*/ 82 w 146"/>
                <a:gd name="T45" fmla="*/ 67 h 176"/>
                <a:gd name="T46" fmla="*/ 57 w 146"/>
                <a:gd name="T47" fmla="*/ 130 h 176"/>
                <a:gd name="T48" fmla="*/ 48 w 146"/>
                <a:gd name="T49" fmla="*/ 134 h 176"/>
                <a:gd name="T50" fmla="*/ 44 w 146"/>
                <a:gd name="T51" fmla="*/ 124 h 176"/>
                <a:gd name="T52" fmla="*/ 68 w 146"/>
                <a:gd name="T53" fmla="*/ 62 h 176"/>
                <a:gd name="T54" fmla="*/ 96 w 146"/>
                <a:gd name="T55" fmla="*/ 44 h 176"/>
                <a:gd name="T56" fmla="*/ 107 w 146"/>
                <a:gd name="T57" fmla="*/ 72 h 176"/>
                <a:gd name="T58" fmla="*/ 80 w 146"/>
                <a:gd name="T59" fmla="*/ 141 h 176"/>
                <a:gd name="T60" fmla="*/ 74 w 146"/>
                <a:gd name="T61" fmla="*/ 156 h 176"/>
                <a:gd name="T62" fmla="*/ 60 w 146"/>
                <a:gd name="T63" fmla="*/ 173 h 1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146" h="176">
                  <a:moveTo>
                    <a:pt x="60" y="173"/>
                  </a:moveTo>
                  <a:cubicBezTo>
                    <a:pt x="54" y="176"/>
                    <a:pt x="47" y="176"/>
                    <a:pt x="40" y="173"/>
                  </a:cubicBezTo>
                  <a:cubicBezTo>
                    <a:pt x="38" y="172"/>
                    <a:pt x="38" y="172"/>
                    <a:pt x="38" y="172"/>
                  </a:cubicBezTo>
                  <a:cubicBezTo>
                    <a:pt x="31" y="169"/>
                    <a:pt x="0" y="160"/>
                    <a:pt x="17" y="122"/>
                  </a:cubicBezTo>
                  <a:cubicBezTo>
                    <a:pt x="24" y="106"/>
                    <a:pt x="31" y="84"/>
                    <a:pt x="40" y="62"/>
                  </a:cubicBezTo>
                  <a:cubicBezTo>
                    <a:pt x="45" y="50"/>
                    <a:pt x="50" y="37"/>
                    <a:pt x="55" y="24"/>
                  </a:cubicBezTo>
                  <a:cubicBezTo>
                    <a:pt x="64" y="1"/>
                    <a:pt x="78" y="0"/>
                    <a:pt x="103" y="9"/>
                  </a:cubicBezTo>
                  <a:cubicBezTo>
                    <a:pt x="133" y="20"/>
                    <a:pt x="146" y="39"/>
                    <a:pt x="141" y="53"/>
                  </a:cubicBezTo>
                  <a:cubicBezTo>
                    <a:pt x="135" y="73"/>
                    <a:pt x="109" y="139"/>
                    <a:pt x="108" y="142"/>
                  </a:cubicBezTo>
                  <a:cubicBezTo>
                    <a:pt x="106" y="146"/>
                    <a:pt x="102" y="148"/>
                    <a:pt x="98" y="146"/>
                  </a:cubicBezTo>
                  <a:cubicBezTo>
                    <a:pt x="95" y="145"/>
                    <a:pt x="93" y="141"/>
                    <a:pt x="94" y="137"/>
                  </a:cubicBezTo>
                  <a:cubicBezTo>
                    <a:pt x="94" y="136"/>
                    <a:pt x="121" y="68"/>
                    <a:pt x="127" y="49"/>
                  </a:cubicBezTo>
                  <a:cubicBezTo>
                    <a:pt x="129" y="45"/>
                    <a:pt x="124" y="32"/>
                    <a:pt x="98" y="23"/>
                  </a:cubicBezTo>
                  <a:cubicBezTo>
                    <a:pt x="83" y="17"/>
                    <a:pt x="76" y="10"/>
                    <a:pt x="69" y="30"/>
                  </a:cubicBezTo>
                  <a:cubicBezTo>
                    <a:pt x="64" y="42"/>
                    <a:pt x="59" y="55"/>
                    <a:pt x="54" y="67"/>
                  </a:cubicBezTo>
                  <a:cubicBezTo>
                    <a:pt x="45" y="90"/>
                    <a:pt x="37" y="111"/>
                    <a:pt x="30" y="127"/>
                  </a:cubicBezTo>
                  <a:cubicBezTo>
                    <a:pt x="20" y="152"/>
                    <a:pt x="36" y="155"/>
                    <a:pt x="44" y="159"/>
                  </a:cubicBezTo>
                  <a:cubicBezTo>
                    <a:pt x="45" y="159"/>
                    <a:pt x="45" y="159"/>
                    <a:pt x="45" y="159"/>
                  </a:cubicBezTo>
                  <a:cubicBezTo>
                    <a:pt x="52" y="162"/>
                    <a:pt x="56" y="161"/>
                    <a:pt x="61" y="151"/>
                  </a:cubicBezTo>
                  <a:cubicBezTo>
                    <a:pt x="62" y="148"/>
                    <a:pt x="64" y="142"/>
                    <a:pt x="67" y="135"/>
                  </a:cubicBezTo>
                  <a:cubicBezTo>
                    <a:pt x="75" y="115"/>
                    <a:pt x="91" y="77"/>
                    <a:pt x="93" y="68"/>
                  </a:cubicBezTo>
                  <a:cubicBezTo>
                    <a:pt x="94" y="65"/>
                    <a:pt x="94" y="59"/>
                    <a:pt x="91" y="58"/>
                  </a:cubicBezTo>
                  <a:cubicBezTo>
                    <a:pt x="87" y="56"/>
                    <a:pt x="83" y="65"/>
                    <a:pt x="82" y="67"/>
                  </a:cubicBezTo>
                  <a:cubicBezTo>
                    <a:pt x="72" y="95"/>
                    <a:pt x="58" y="130"/>
                    <a:pt x="57" y="130"/>
                  </a:cubicBezTo>
                  <a:cubicBezTo>
                    <a:pt x="56" y="134"/>
                    <a:pt x="52" y="135"/>
                    <a:pt x="48" y="134"/>
                  </a:cubicBezTo>
                  <a:cubicBezTo>
                    <a:pt x="44" y="132"/>
                    <a:pt x="42" y="128"/>
                    <a:pt x="44" y="124"/>
                  </a:cubicBezTo>
                  <a:cubicBezTo>
                    <a:pt x="44" y="124"/>
                    <a:pt x="58" y="90"/>
                    <a:pt x="68" y="62"/>
                  </a:cubicBezTo>
                  <a:cubicBezTo>
                    <a:pt x="75" y="45"/>
                    <a:pt x="87" y="41"/>
                    <a:pt x="96" y="44"/>
                  </a:cubicBezTo>
                  <a:cubicBezTo>
                    <a:pt x="106" y="47"/>
                    <a:pt x="110" y="62"/>
                    <a:pt x="107" y="72"/>
                  </a:cubicBezTo>
                  <a:cubicBezTo>
                    <a:pt x="105" y="81"/>
                    <a:pt x="93" y="111"/>
                    <a:pt x="80" y="141"/>
                  </a:cubicBezTo>
                  <a:cubicBezTo>
                    <a:pt x="78" y="148"/>
                    <a:pt x="75" y="154"/>
                    <a:pt x="74" y="156"/>
                  </a:cubicBezTo>
                  <a:cubicBezTo>
                    <a:pt x="71" y="165"/>
                    <a:pt x="66" y="171"/>
                    <a:pt x="60" y="173"/>
                  </a:cubicBezTo>
                  <a:close/>
                </a:path>
              </a:pathLst>
            </a:custGeom>
            <a:solidFill>
              <a:srgbClr val="CCF2EA"/>
            </a:solid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sp>
          <p:nvSpPr>
            <p:cNvPr id="56" name="Freeform 52">
              <a:extLst>
                <a:ext uri="{FF2B5EF4-FFF2-40B4-BE49-F238E27FC236}">
                  <a16:creationId xmlns:a16="http://schemas.microsoft.com/office/drawing/2014/main" id="{6F6DFE9D-8D51-4F6F-871A-ABA9B001B7AA}"/>
                </a:ext>
              </a:extLst>
            </p:cNvPr>
            <p:cNvSpPr/>
            <p:nvPr/>
          </p:nvSpPr>
          <p:spPr bwMode="auto">
            <a:xfrm>
              <a:off x="10195390" y="1259683"/>
              <a:ext cx="587454" cy="707684"/>
            </a:xfrm>
            <a:custGeom>
              <a:avLst/>
              <a:gdLst>
                <a:gd name="T0" fmla="*/ 60 w 146"/>
                <a:gd name="T1" fmla="*/ 173 h 176"/>
                <a:gd name="T2" fmla="*/ 40 w 146"/>
                <a:gd name="T3" fmla="*/ 173 h 176"/>
                <a:gd name="T4" fmla="*/ 38 w 146"/>
                <a:gd name="T5" fmla="*/ 172 h 176"/>
                <a:gd name="T6" fmla="*/ 17 w 146"/>
                <a:gd name="T7" fmla="*/ 122 h 176"/>
                <a:gd name="T8" fmla="*/ 40 w 146"/>
                <a:gd name="T9" fmla="*/ 62 h 176"/>
                <a:gd name="T10" fmla="*/ 55 w 146"/>
                <a:gd name="T11" fmla="*/ 24 h 176"/>
                <a:gd name="T12" fmla="*/ 103 w 146"/>
                <a:gd name="T13" fmla="*/ 9 h 176"/>
                <a:gd name="T14" fmla="*/ 141 w 146"/>
                <a:gd name="T15" fmla="*/ 53 h 176"/>
                <a:gd name="T16" fmla="*/ 108 w 146"/>
                <a:gd name="T17" fmla="*/ 142 h 176"/>
                <a:gd name="T18" fmla="*/ 98 w 146"/>
                <a:gd name="T19" fmla="*/ 146 h 176"/>
                <a:gd name="T20" fmla="*/ 94 w 146"/>
                <a:gd name="T21" fmla="*/ 137 h 176"/>
                <a:gd name="T22" fmla="*/ 127 w 146"/>
                <a:gd name="T23" fmla="*/ 49 h 176"/>
                <a:gd name="T24" fmla="*/ 98 w 146"/>
                <a:gd name="T25" fmla="*/ 23 h 176"/>
                <a:gd name="T26" fmla="*/ 69 w 146"/>
                <a:gd name="T27" fmla="*/ 30 h 176"/>
                <a:gd name="T28" fmla="*/ 54 w 146"/>
                <a:gd name="T29" fmla="*/ 67 h 176"/>
                <a:gd name="T30" fmla="*/ 30 w 146"/>
                <a:gd name="T31" fmla="*/ 127 h 176"/>
                <a:gd name="T32" fmla="*/ 44 w 146"/>
                <a:gd name="T33" fmla="*/ 159 h 176"/>
                <a:gd name="T34" fmla="*/ 45 w 146"/>
                <a:gd name="T35" fmla="*/ 159 h 176"/>
                <a:gd name="T36" fmla="*/ 61 w 146"/>
                <a:gd name="T37" fmla="*/ 151 h 176"/>
                <a:gd name="T38" fmla="*/ 67 w 146"/>
                <a:gd name="T39" fmla="*/ 135 h 176"/>
                <a:gd name="T40" fmla="*/ 93 w 146"/>
                <a:gd name="T41" fmla="*/ 68 h 176"/>
                <a:gd name="T42" fmla="*/ 91 w 146"/>
                <a:gd name="T43" fmla="*/ 58 h 176"/>
                <a:gd name="T44" fmla="*/ 82 w 146"/>
                <a:gd name="T45" fmla="*/ 67 h 176"/>
                <a:gd name="T46" fmla="*/ 57 w 146"/>
                <a:gd name="T47" fmla="*/ 130 h 176"/>
                <a:gd name="T48" fmla="*/ 48 w 146"/>
                <a:gd name="T49" fmla="*/ 134 h 176"/>
                <a:gd name="T50" fmla="*/ 44 w 146"/>
                <a:gd name="T51" fmla="*/ 124 h 176"/>
                <a:gd name="T52" fmla="*/ 68 w 146"/>
                <a:gd name="T53" fmla="*/ 62 h 176"/>
                <a:gd name="T54" fmla="*/ 96 w 146"/>
                <a:gd name="T55" fmla="*/ 44 h 176"/>
                <a:gd name="T56" fmla="*/ 107 w 146"/>
                <a:gd name="T57" fmla="*/ 72 h 176"/>
                <a:gd name="T58" fmla="*/ 80 w 146"/>
                <a:gd name="T59" fmla="*/ 141 h 176"/>
                <a:gd name="T60" fmla="*/ 74 w 146"/>
                <a:gd name="T61" fmla="*/ 156 h 176"/>
                <a:gd name="T62" fmla="*/ 60 w 146"/>
                <a:gd name="T63" fmla="*/ 173 h 1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146" h="176">
                  <a:moveTo>
                    <a:pt x="60" y="173"/>
                  </a:moveTo>
                  <a:cubicBezTo>
                    <a:pt x="54" y="176"/>
                    <a:pt x="47" y="176"/>
                    <a:pt x="40" y="173"/>
                  </a:cubicBezTo>
                  <a:cubicBezTo>
                    <a:pt x="38" y="172"/>
                    <a:pt x="38" y="172"/>
                    <a:pt x="38" y="172"/>
                  </a:cubicBezTo>
                  <a:cubicBezTo>
                    <a:pt x="31" y="169"/>
                    <a:pt x="0" y="160"/>
                    <a:pt x="17" y="122"/>
                  </a:cubicBezTo>
                  <a:cubicBezTo>
                    <a:pt x="24" y="106"/>
                    <a:pt x="31" y="84"/>
                    <a:pt x="40" y="62"/>
                  </a:cubicBezTo>
                  <a:cubicBezTo>
                    <a:pt x="45" y="50"/>
                    <a:pt x="50" y="37"/>
                    <a:pt x="55" y="24"/>
                  </a:cubicBezTo>
                  <a:cubicBezTo>
                    <a:pt x="64" y="1"/>
                    <a:pt x="78" y="0"/>
                    <a:pt x="103" y="9"/>
                  </a:cubicBezTo>
                  <a:cubicBezTo>
                    <a:pt x="133" y="20"/>
                    <a:pt x="146" y="39"/>
                    <a:pt x="141" y="53"/>
                  </a:cubicBezTo>
                  <a:cubicBezTo>
                    <a:pt x="135" y="73"/>
                    <a:pt x="109" y="139"/>
                    <a:pt x="108" y="142"/>
                  </a:cubicBezTo>
                  <a:cubicBezTo>
                    <a:pt x="106" y="146"/>
                    <a:pt x="102" y="148"/>
                    <a:pt x="98" y="146"/>
                  </a:cubicBezTo>
                  <a:cubicBezTo>
                    <a:pt x="95" y="145"/>
                    <a:pt x="93" y="141"/>
                    <a:pt x="94" y="137"/>
                  </a:cubicBezTo>
                  <a:cubicBezTo>
                    <a:pt x="94" y="136"/>
                    <a:pt x="121" y="68"/>
                    <a:pt x="127" y="49"/>
                  </a:cubicBezTo>
                  <a:cubicBezTo>
                    <a:pt x="129" y="45"/>
                    <a:pt x="124" y="32"/>
                    <a:pt x="98" y="23"/>
                  </a:cubicBezTo>
                  <a:cubicBezTo>
                    <a:pt x="83" y="17"/>
                    <a:pt x="76" y="10"/>
                    <a:pt x="69" y="30"/>
                  </a:cubicBezTo>
                  <a:cubicBezTo>
                    <a:pt x="64" y="42"/>
                    <a:pt x="59" y="55"/>
                    <a:pt x="54" y="67"/>
                  </a:cubicBezTo>
                  <a:cubicBezTo>
                    <a:pt x="45" y="90"/>
                    <a:pt x="37" y="111"/>
                    <a:pt x="30" y="127"/>
                  </a:cubicBezTo>
                  <a:cubicBezTo>
                    <a:pt x="20" y="152"/>
                    <a:pt x="36" y="155"/>
                    <a:pt x="44" y="159"/>
                  </a:cubicBezTo>
                  <a:cubicBezTo>
                    <a:pt x="45" y="159"/>
                    <a:pt x="45" y="159"/>
                    <a:pt x="45" y="159"/>
                  </a:cubicBezTo>
                  <a:cubicBezTo>
                    <a:pt x="52" y="162"/>
                    <a:pt x="56" y="161"/>
                    <a:pt x="61" y="151"/>
                  </a:cubicBezTo>
                  <a:cubicBezTo>
                    <a:pt x="62" y="148"/>
                    <a:pt x="64" y="142"/>
                    <a:pt x="67" y="135"/>
                  </a:cubicBezTo>
                  <a:cubicBezTo>
                    <a:pt x="75" y="115"/>
                    <a:pt x="91" y="77"/>
                    <a:pt x="93" y="68"/>
                  </a:cubicBezTo>
                  <a:cubicBezTo>
                    <a:pt x="94" y="65"/>
                    <a:pt x="94" y="59"/>
                    <a:pt x="91" y="58"/>
                  </a:cubicBezTo>
                  <a:cubicBezTo>
                    <a:pt x="87" y="56"/>
                    <a:pt x="83" y="65"/>
                    <a:pt x="82" y="67"/>
                  </a:cubicBezTo>
                  <a:cubicBezTo>
                    <a:pt x="72" y="95"/>
                    <a:pt x="58" y="130"/>
                    <a:pt x="57" y="130"/>
                  </a:cubicBezTo>
                  <a:cubicBezTo>
                    <a:pt x="56" y="134"/>
                    <a:pt x="52" y="135"/>
                    <a:pt x="48" y="134"/>
                  </a:cubicBezTo>
                  <a:cubicBezTo>
                    <a:pt x="44" y="132"/>
                    <a:pt x="42" y="128"/>
                    <a:pt x="44" y="124"/>
                  </a:cubicBezTo>
                  <a:cubicBezTo>
                    <a:pt x="44" y="124"/>
                    <a:pt x="58" y="90"/>
                    <a:pt x="68" y="62"/>
                  </a:cubicBezTo>
                  <a:cubicBezTo>
                    <a:pt x="75" y="45"/>
                    <a:pt x="87" y="41"/>
                    <a:pt x="96" y="44"/>
                  </a:cubicBezTo>
                  <a:cubicBezTo>
                    <a:pt x="106" y="47"/>
                    <a:pt x="110" y="62"/>
                    <a:pt x="107" y="72"/>
                  </a:cubicBezTo>
                  <a:cubicBezTo>
                    <a:pt x="105" y="81"/>
                    <a:pt x="93" y="111"/>
                    <a:pt x="80" y="141"/>
                  </a:cubicBezTo>
                  <a:cubicBezTo>
                    <a:pt x="78" y="148"/>
                    <a:pt x="75" y="154"/>
                    <a:pt x="74" y="156"/>
                  </a:cubicBezTo>
                  <a:cubicBezTo>
                    <a:pt x="71" y="165"/>
                    <a:pt x="66" y="171"/>
                    <a:pt x="60" y="173"/>
                  </a:cubicBezTo>
                  <a:close/>
                </a:path>
              </a:pathLst>
            </a:custGeom>
            <a:solidFill>
              <a:srgbClr val="CCF2EA"/>
            </a:solid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sp>
          <p:nvSpPr>
            <p:cNvPr id="57" name="Freeform 9">
              <a:extLst>
                <a:ext uri="{FF2B5EF4-FFF2-40B4-BE49-F238E27FC236}">
                  <a16:creationId xmlns:a16="http://schemas.microsoft.com/office/drawing/2014/main" id="{D8781FA5-0C1B-4BAA-B179-B42A9590C01A}"/>
                </a:ext>
              </a:extLst>
            </p:cNvPr>
            <p:cNvSpPr>
              <a:spLocks noEditPoints="1"/>
            </p:cNvSpPr>
            <p:nvPr/>
          </p:nvSpPr>
          <p:spPr bwMode="auto">
            <a:xfrm>
              <a:off x="8445167" y="4763862"/>
              <a:ext cx="977061" cy="977061"/>
            </a:xfrm>
            <a:custGeom>
              <a:avLst/>
              <a:gdLst>
                <a:gd name="T0" fmla="*/ 122 w 243"/>
                <a:gd name="T1" fmla="*/ 0 h 243"/>
                <a:gd name="T2" fmla="*/ 0 w 243"/>
                <a:gd name="T3" fmla="*/ 121 h 243"/>
                <a:gd name="T4" fmla="*/ 122 w 243"/>
                <a:gd name="T5" fmla="*/ 243 h 243"/>
                <a:gd name="T6" fmla="*/ 243 w 243"/>
                <a:gd name="T7" fmla="*/ 121 h 243"/>
                <a:gd name="T8" fmla="*/ 122 w 243"/>
                <a:gd name="T9" fmla="*/ 0 h 243"/>
                <a:gd name="T10" fmla="*/ 154 w 243"/>
                <a:gd name="T11" fmla="*/ 121 h 243"/>
                <a:gd name="T12" fmla="*/ 133 w 243"/>
                <a:gd name="T13" fmla="*/ 121 h 243"/>
                <a:gd name="T14" fmla="*/ 133 w 243"/>
                <a:gd name="T15" fmla="*/ 196 h 243"/>
                <a:gd name="T16" fmla="*/ 102 w 243"/>
                <a:gd name="T17" fmla="*/ 196 h 243"/>
                <a:gd name="T18" fmla="*/ 102 w 243"/>
                <a:gd name="T19" fmla="*/ 121 h 243"/>
                <a:gd name="T20" fmla="*/ 87 w 243"/>
                <a:gd name="T21" fmla="*/ 121 h 243"/>
                <a:gd name="T22" fmla="*/ 87 w 243"/>
                <a:gd name="T23" fmla="*/ 94 h 243"/>
                <a:gd name="T24" fmla="*/ 102 w 243"/>
                <a:gd name="T25" fmla="*/ 94 h 243"/>
                <a:gd name="T26" fmla="*/ 102 w 243"/>
                <a:gd name="T27" fmla="*/ 77 h 243"/>
                <a:gd name="T28" fmla="*/ 133 w 243"/>
                <a:gd name="T29" fmla="*/ 46 h 243"/>
                <a:gd name="T30" fmla="*/ 156 w 243"/>
                <a:gd name="T31" fmla="*/ 46 h 243"/>
                <a:gd name="T32" fmla="*/ 156 w 243"/>
                <a:gd name="T33" fmla="*/ 72 h 243"/>
                <a:gd name="T34" fmla="*/ 140 w 243"/>
                <a:gd name="T35" fmla="*/ 72 h 243"/>
                <a:gd name="T36" fmla="*/ 133 w 243"/>
                <a:gd name="T37" fmla="*/ 79 h 243"/>
                <a:gd name="T38" fmla="*/ 133 w 243"/>
                <a:gd name="T39" fmla="*/ 94 h 243"/>
                <a:gd name="T40" fmla="*/ 157 w 243"/>
                <a:gd name="T41" fmla="*/ 94 h 243"/>
                <a:gd name="T42" fmla="*/ 154 w 243"/>
                <a:gd name="T43" fmla="*/ 121 h 2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243" h="243">
                  <a:moveTo>
                    <a:pt x="122" y="0"/>
                  </a:moveTo>
                  <a:cubicBezTo>
                    <a:pt x="55" y="0"/>
                    <a:pt x="0" y="54"/>
                    <a:pt x="0" y="121"/>
                  </a:cubicBezTo>
                  <a:cubicBezTo>
                    <a:pt x="0" y="188"/>
                    <a:pt x="55" y="243"/>
                    <a:pt x="122" y="243"/>
                  </a:cubicBezTo>
                  <a:cubicBezTo>
                    <a:pt x="189" y="243"/>
                    <a:pt x="243" y="188"/>
                    <a:pt x="243" y="121"/>
                  </a:cubicBezTo>
                  <a:cubicBezTo>
                    <a:pt x="243" y="54"/>
                    <a:pt x="189" y="0"/>
                    <a:pt x="122" y="0"/>
                  </a:cubicBezTo>
                  <a:close/>
                  <a:moveTo>
                    <a:pt x="154" y="121"/>
                  </a:moveTo>
                  <a:cubicBezTo>
                    <a:pt x="133" y="121"/>
                    <a:pt x="133" y="121"/>
                    <a:pt x="133" y="121"/>
                  </a:cubicBezTo>
                  <a:cubicBezTo>
                    <a:pt x="133" y="154"/>
                    <a:pt x="133" y="196"/>
                    <a:pt x="133" y="196"/>
                  </a:cubicBezTo>
                  <a:cubicBezTo>
                    <a:pt x="102" y="196"/>
                    <a:pt x="102" y="196"/>
                    <a:pt x="102" y="196"/>
                  </a:cubicBezTo>
                  <a:cubicBezTo>
                    <a:pt x="102" y="196"/>
                    <a:pt x="102" y="155"/>
                    <a:pt x="102" y="121"/>
                  </a:cubicBezTo>
                  <a:cubicBezTo>
                    <a:pt x="87" y="121"/>
                    <a:pt x="87" y="121"/>
                    <a:pt x="87" y="121"/>
                  </a:cubicBezTo>
                  <a:cubicBezTo>
                    <a:pt x="87" y="94"/>
                    <a:pt x="87" y="94"/>
                    <a:pt x="87" y="94"/>
                  </a:cubicBezTo>
                  <a:cubicBezTo>
                    <a:pt x="102" y="94"/>
                    <a:pt x="102" y="94"/>
                    <a:pt x="102" y="94"/>
                  </a:cubicBezTo>
                  <a:cubicBezTo>
                    <a:pt x="102" y="77"/>
                    <a:pt x="102" y="77"/>
                    <a:pt x="102" y="77"/>
                  </a:cubicBezTo>
                  <a:cubicBezTo>
                    <a:pt x="102" y="65"/>
                    <a:pt x="108" y="46"/>
                    <a:pt x="133" y="46"/>
                  </a:cubicBezTo>
                  <a:cubicBezTo>
                    <a:pt x="156" y="46"/>
                    <a:pt x="156" y="46"/>
                    <a:pt x="156" y="46"/>
                  </a:cubicBezTo>
                  <a:cubicBezTo>
                    <a:pt x="156" y="72"/>
                    <a:pt x="156" y="72"/>
                    <a:pt x="156" y="72"/>
                  </a:cubicBezTo>
                  <a:cubicBezTo>
                    <a:pt x="156" y="72"/>
                    <a:pt x="142" y="72"/>
                    <a:pt x="140" y="72"/>
                  </a:cubicBezTo>
                  <a:cubicBezTo>
                    <a:pt x="137" y="72"/>
                    <a:pt x="133" y="73"/>
                    <a:pt x="133" y="79"/>
                  </a:cubicBezTo>
                  <a:cubicBezTo>
                    <a:pt x="133" y="94"/>
                    <a:pt x="133" y="94"/>
                    <a:pt x="133" y="94"/>
                  </a:cubicBezTo>
                  <a:cubicBezTo>
                    <a:pt x="157" y="94"/>
                    <a:pt x="157" y="94"/>
                    <a:pt x="157" y="94"/>
                  </a:cubicBezTo>
                  <a:lnTo>
                    <a:pt x="154" y="121"/>
                  </a:lnTo>
                  <a:close/>
                </a:path>
              </a:pathLst>
            </a:custGeom>
            <a:solidFill>
              <a:srgbClr val="CCF2EA"/>
            </a:solid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sp>
          <p:nvSpPr>
            <p:cNvPr id="58" name="Freeform 36">
              <a:extLst>
                <a:ext uri="{FF2B5EF4-FFF2-40B4-BE49-F238E27FC236}">
                  <a16:creationId xmlns:a16="http://schemas.microsoft.com/office/drawing/2014/main" id="{0E84CCE0-62EA-4939-9A1D-50FA311ED1FD}"/>
                </a:ext>
              </a:extLst>
            </p:cNvPr>
            <p:cNvSpPr/>
            <p:nvPr/>
          </p:nvSpPr>
          <p:spPr bwMode="auto">
            <a:xfrm>
              <a:off x="10218184" y="2794520"/>
              <a:ext cx="566148" cy="751820"/>
            </a:xfrm>
            <a:custGeom>
              <a:avLst/>
              <a:gdLst>
                <a:gd name="T0" fmla="*/ 3 w 141"/>
                <a:gd name="T1" fmla="*/ 157 h 187"/>
                <a:gd name="T2" fmla="*/ 3 w 141"/>
                <a:gd name="T3" fmla="*/ 155 h 187"/>
                <a:gd name="T4" fmla="*/ 36 w 141"/>
                <a:gd name="T5" fmla="*/ 131 h 187"/>
                <a:gd name="T6" fmla="*/ 38 w 141"/>
                <a:gd name="T7" fmla="*/ 130 h 187"/>
                <a:gd name="T8" fmla="*/ 60 w 141"/>
                <a:gd name="T9" fmla="*/ 139 h 187"/>
                <a:gd name="T10" fmla="*/ 87 w 141"/>
                <a:gd name="T11" fmla="*/ 105 h 187"/>
                <a:gd name="T12" fmla="*/ 99 w 141"/>
                <a:gd name="T13" fmla="*/ 65 h 187"/>
                <a:gd name="T14" fmla="*/ 79 w 141"/>
                <a:gd name="T15" fmla="*/ 50 h 187"/>
                <a:gd name="T16" fmla="*/ 80 w 141"/>
                <a:gd name="T17" fmla="*/ 10 h 187"/>
                <a:gd name="T18" fmla="*/ 82 w 141"/>
                <a:gd name="T19" fmla="*/ 8 h 187"/>
                <a:gd name="T20" fmla="*/ 96 w 141"/>
                <a:gd name="T21" fmla="*/ 0 h 187"/>
                <a:gd name="T22" fmla="*/ 100 w 141"/>
                <a:gd name="T23" fmla="*/ 1 h 187"/>
                <a:gd name="T24" fmla="*/ 123 w 141"/>
                <a:gd name="T25" fmla="*/ 15 h 187"/>
                <a:gd name="T26" fmla="*/ 113 w 141"/>
                <a:gd name="T27" fmla="*/ 123 h 187"/>
                <a:gd name="T28" fmla="*/ 32 w 141"/>
                <a:gd name="T29" fmla="*/ 187 h 187"/>
                <a:gd name="T30" fmla="*/ 32 w 141"/>
                <a:gd name="T31" fmla="*/ 187 h 187"/>
                <a:gd name="T32" fmla="*/ 31 w 141"/>
                <a:gd name="T33" fmla="*/ 187 h 187"/>
                <a:gd name="T34" fmla="*/ 7 w 141"/>
                <a:gd name="T35" fmla="*/ 176 h 187"/>
                <a:gd name="T36" fmla="*/ 3 w 141"/>
                <a:gd name="T37" fmla="*/ 157 h 1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41" h="187">
                  <a:moveTo>
                    <a:pt x="3" y="157"/>
                  </a:moveTo>
                  <a:cubicBezTo>
                    <a:pt x="3" y="155"/>
                    <a:pt x="3" y="155"/>
                    <a:pt x="3" y="155"/>
                  </a:cubicBezTo>
                  <a:cubicBezTo>
                    <a:pt x="4" y="148"/>
                    <a:pt x="33" y="131"/>
                    <a:pt x="36" y="131"/>
                  </a:cubicBezTo>
                  <a:cubicBezTo>
                    <a:pt x="38" y="130"/>
                    <a:pt x="38" y="130"/>
                    <a:pt x="38" y="130"/>
                  </a:cubicBezTo>
                  <a:cubicBezTo>
                    <a:pt x="42" y="130"/>
                    <a:pt x="48" y="133"/>
                    <a:pt x="60" y="139"/>
                  </a:cubicBezTo>
                  <a:cubicBezTo>
                    <a:pt x="70" y="132"/>
                    <a:pt x="82" y="114"/>
                    <a:pt x="87" y="105"/>
                  </a:cubicBezTo>
                  <a:cubicBezTo>
                    <a:pt x="92" y="94"/>
                    <a:pt x="99" y="77"/>
                    <a:pt x="99" y="65"/>
                  </a:cubicBezTo>
                  <a:cubicBezTo>
                    <a:pt x="86" y="58"/>
                    <a:pt x="80" y="55"/>
                    <a:pt x="79" y="50"/>
                  </a:cubicBezTo>
                  <a:cubicBezTo>
                    <a:pt x="78" y="48"/>
                    <a:pt x="76" y="14"/>
                    <a:pt x="80" y="10"/>
                  </a:cubicBezTo>
                  <a:cubicBezTo>
                    <a:pt x="82" y="8"/>
                    <a:pt x="82" y="8"/>
                    <a:pt x="82" y="8"/>
                  </a:cubicBezTo>
                  <a:cubicBezTo>
                    <a:pt x="85" y="5"/>
                    <a:pt x="89" y="0"/>
                    <a:pt x="96" y="0"/>
                  </a:cubicBezTo>
                  <a:cubicBezTo>
                    <a:pt x="97" y="0"/>
                    <a:pt x="99" y="0"/>
                    <a:pt x="100" y="1"/>
                  </a:cubicBezTo>
                  <a:cubicBezTo>
                    <a:pt x="105" y="2"/>
                    <a:pt x="117" y="7"/>
                    <a:pt x="123" y="15"/>
                  </a:cubicBezTo>
                  <a:cubicBezTo>
                    <a:pt x="127" y="20"/>
                    <a:pt x="141" y="70"/>
                    <a:pt x="113" y="123"/>
                  </a:cubicBezTo>
                  <a:cubicBezTo>
                    <a:pt x="85" y="174"/>
                    <a:pt x="39" y="187"/>
                    <a:pt x="32" y="187"/>
                  </a:cubicBezTo>
                  <a:cubicBezTo>
                    <a:pt x="32" y="187"/>
                    <a:pt x="32" y="187"/>
                    <a:pt x="32" y="187"/>
                  </a:cubicBezTo>
                  <a:cubicBezTo>
                    <a:pt x="31" y="187"/>
                    <a:pt x="31" y="187"/>
                    <a:pt x="31" y="187"/>
                  </a:cubicBezTo>
                  <a:cubicBezTo>
                    <a:pt x="21" y="186"/>
                    <a:pt x="11" y="179"/>
                    <a:pt x="7" y="176"/>
                  </a:cubicBezTo>
                  <a:cubicBezTo>
                    <a:pt x="0" y="171"/>
                    <a:pt x="2" y="162"/>
                    <a:pt x="3" y="157"/>
                  </a:cubicBezTo>
                  <a:close/>
                </a:path>
              </a:pathLst>
            </a:custGeom>
            <a:solidFill>
              <a:srgbClr val="CCF2EA"/>
            </a:solid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sp>
          <p:nvSpPr>
            <p:cNvPr id="59" name="Freeform 38">
              <a:extLst>
                <a:ext uri="{FF2B5EF4-FFF2-40B4-BE49-F238E27FC236}">
                  <a16:creationId xmlns:a16="http://schemas.microsoft.com/office/drawing/2014/main" id="{F6D7B507-59DF-4738-9822-405DD2F44C76}"/>
                </a:ext>
              </a:extLst>
            </p:cNvPr>
            <p:cNvSpPr>
              <a:spLocks noEditPoints="1"/>
            </p:cNvSpPr>
            <p:nvPr/>
          </p:nvSpPr>
          <p:spPr bwMode="auto">
            <a:xfrm>
              <a:off x="8477128" y="3316534"/>
              <a:ext cx="783780" cy="795954"/>
            </a:xfrm>
            <a:custGeom>
              <a:avLst/>
              <a:gdLst>
                <a:gd name="T0" fmla="*/ 190 w 195"/>
                <a:gd name="T1" fmla="*/ 120 h 198"/>
                <a:gd name="T2" fmla="*/ 192 w 195"/>
                <a:gd name="T3" fmla="*/ 100 h 198"/>
                <a:gd name="T4" fmla="*/ 99 w 195"/>
                <a:gd name="T5" fmla="*/ 7 h 198"/>
                <a:gd name="T6" fmla="*/ 83 w 195"/>
                <a:gd name="T7" fmla="*/ 8 h 198"/>
                <a:gd name="T8" fmla="*/ 54 w 195"/>
                <a:gd name="T9" fmla="*/ 0 h 198"/>
                <a:gd name="T10" fmla="*/ 0 w 195"/>
                <a:gd name="T11" fmla="*/ 54 h 198"/>
                <a:gd name="T12" fmla="*/ 7 w 195"/>
                <a:gd name="T13" fmla="*/ 81 h 198"/>
                <a:gd name="T14" fmla="*/ 5 w 195"/>
                <a:gd name="T15" fmla="*/ 100 h 198"/>
                <a:gd name="T16" fmla="*/ 99 w 195"/>
                <a:gd name="T17" fmla="*/ 193 h 198"/>
                <a:gd name="T18" fmla="*/ 116 w 195"/>
                <a:gd name="T19" fmla="*/ 192 h 198"/>
                <a:gd name="T20" fmla="*/ 141 w 195"/>
                <a:gd name="T21" fmla="*/ 198 h 198"/>
                <a:gd name="T22" fmla="*/ 195 w 195"/>
                <a:gd name="T23" fmla="*/ 144 h 198"/>
                <a:gd name="T24" fmla="*/ 190 w 195"/>
                <a:gd name="T25" fmla="*/ 120 h 198"/>
                <a:gd name="T26" fmla="*/ 146 w 195"/>
                <a:gd name="T27" fmla="*/ 145 h 198"/>
                <a:gd name="T28" fmla="*/ 127 w 195"/>
                <a:gd name="T29" fmla="*/ 159 h 198"/>
                <a:gd name="T30" fmla="*/ 98 w 195"/>
                <a:gd name="T31" fmla="*/ 164 h 198"/>
                <a:gd name="T32" fmla="*/ 65 w 195"/>
                <a:gd name="T33" fmla="*/ 157 h 198"/>
                <a:gd name="T34" fmla="*/ 49 w 195"/>
                <a:gd name="T35" fmla="*/ 144 h 198"/>
                <a:gd name="T36" fmla="*/ 44 w 195"/>
                <a:gd name="T37" fmla="*/ 127 h 198"/>
                <a:gd name="T38" fmla="*/ 47 w 195"/>
                <a:gd name="T39" fmla="*/ 118 h 198"/>
                <a:gd name="T40" fmla="*/ 57 w 195"/>
                <a:gd name="T41" fmla="*/ 114 h 198"/>
                <a:gd name="T42" fmla="*/ 65 w 195"/>
                <a:gd name="T43" fmla="*/ 117 h 198"/>
                <a:gd name="T44" fmla="*/ 71 w 195"/>
                <a:gd name="T45" fmla="*/ 125 h 198"/>
                <a:gd name="T46" fmla="*/ 76 w 195"/>
                <a:gd name="T47" fmla="*/ 135 h 198"/>
                <a:gd name="T48" fmla="*/ 84 w 195"/>
                <a:gd name="T49" fmla="*/ 141 h 198"/>
                <a:gd name="T50" fmla="*/ 98 w 195"/>
                <a:gd name="T51" fmla="*/ 143 h 198"/>
                <a:gd name="T52" fmla="*/ 116 w 195"/>
                <a:gd name="T53" fmla="*/ 138 h 198"/>
                <a:gd name="T54" fmla="*/ 123 w 195"/>
                <a:gd name="T55" fmla="*/ 127 h 198"/>
                <a:gd name="T56" fmla="*/ 120 w 195"/>
                <a:gd name="T57" fmla="*/ 118 h 198"/>
                <a:gd name="T58" fmla="*/ 110 w 195"/>
                <a:gd name="T59" fmla="*/ 112 h 198"/>
                <a:gd name="T60" fmla="*/ 93 w 195"/>
                <a:gd name="T61" fmla="*/ 108 h 198"/>
                <a:gd name="T62" fmla="*/ 68 w 195"/>
                <a:gd name="T63" fmla="*/ 101 h 198"/>
                <a:gd name="T64" fmla="*/ 52 w 195"/>
                <a:gd name="T65" fmla="*/ 89 h 198"/>
                <a:gd name="T66" fmla="*/ 46 w 195"/>
                <a:gd name="T67" fmla="*/ 70 h 198"/>
                <a:gd name="T68" fmla="*/ 52 w 195"/>
                <a:gd name="T69" fmla="*/ 51 h 198"/>
                <a:gd name="T70" fmla="*/ 71 w 195"/>
                <a:gd name="T71" fmla="*/ 39 h 198"/>
                <a:gd name="T72" fmla="*/ 98 w 195"/>
                <a:gd name="T73" fmla="*/ 35 h 198"/>
                <a:gd name="T74" fmla="*/ 120 w 195"/>
                <a:gd name="T75" fmla="*/ 37 h 198"/>
                <a:gd name="T76" fmla="*/ 135 w 195"/>
                <a:gd name="T77" fmla="*/ 45 h 198"/>
                <a:gd name="T78" fmla="*/ 144 w 195"/>
                <a:gd name="T79" fmla="*/ 55 h 198"/>
                <a:gd name="T80" fmla="*/ 147 w 195"/>
                <a:gd name="T81" fmla="*/ 66 h 198"/>
                <a:gd name="T82" fmla="*/ 143 w 195"/>
                <a:gd name="T83" fmla="*/ 75 h 198"/>
                <a:gd name="T84" fmla="*/ 134 w 195"/>
                <a:gd name="T85" fmla="*/ 79 h 198"/>
                <a:gd name="T86" fmla="*/ 126 w 195"/>
                <a:gd name="T87" fmla="*/ 76 h 198"/>
                <a:gd name="T88" fmla="*/ 120 w 195"/>
                <a:gd name="T89" fmla="*/ 69 h 198"/>
                <a:gd name="T90" fmla="*/ 112 w 195"/>
                <a:gd name="T91" fmla="*/ 59 h 198"/>
                <a:gd name="T92" fmla="*/ 96 w 195"/>
                <a:gd name="T93" fmla="*/ 55 h 198"/>
                <a:gd name="T94" fmla="*/ 80 w 195"/>
                <a:gd name="T95" fmla="*/ 59 h 198"/>
                <a:gd name="T96" fmla="*/ 74 w 195"/>
                <a:gd name="T97" fmla="*/ 68 h 198"/>
                <a:gd name="T98" fmla="*/ 76 w 195"/>
                <a:gd name="T99" fmla="*/ 73 h 198"/>
                <a:gd name="T100" fmla="*/ 82 w 195"/>
                <a:gd name="T101" fmla="*/ 78 h 198"/>
                <a:gd name="T102" fmla="*/ 89 w 195"/>
                <a:gd name="T103" fmla="*/ 81 h 198"/>
                <a:gd name="T104" fmla="*/ 102 w 195"/>
                <a:gd name="T105" fmla="*/ 84 h 198"/>
                <a:gd name="T106" fmla="*/ 123 w 195"/>
                <a:gd name="T107" fmla="*/ 89 h 198"/>
                <a:gd name="T108" fmla="*/ 139 w 195"/>
                <a:gd name="T109" fmla="*/ 96 h 198"/>
                <a:gd name="T110" fmla="*/ 149 w 195"/>
                <a:gd name="T111" fmla="*/ 108 h 198"/>
                <a:gd name="T112" fmla="*/ 153 w 195"/>
                <a:gd name="T113" fmla="*/ 124 h 198"/>
                <a:gd name="T114" fmla="*/ 146 w 195"/>
                <a:gd name="T115" fmla="*/ 145 h 1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195" h="198">
                  <a:moveTo>
                    <a:pt x="190" y="120"/>
                  </a:moveTo>
                  <a:cubicBezTo>
                    <a:pt x="191" y="114"/>
                    <a:pt x="192" y="107"/>
                    <a:pt x="192" y="100"/>
                  </a:cubicBezTo>
                  <a:cubicBezTo>
                    <a:pt x="192" y="49"/>
                    <a:pt x="150" y="7"/>
                    <a:pt x="99" y="7"/>
                  </a:cubicBezTo>
                  <a:cubicBezTo>
                    <a:pt x="93" y="7"/>
                    <a:pt x="88" y="7"/>
                    <a:pt x="83" y="8"/>
                  </a:cubicBezTo>
                  <a:cubicBezTo>
                    <a:pt x="74" y="3"/>
                    <a:pt x="64" y="0"/>
                    <a:pt x="54" y="0"/>
                  </a:cubicBezTo>
                  <a:cubicBezTo>
                    <a:pt x="24" y="0"/>
                    <a:pt x="0" y="24"/>
                    <a:pt x="0" y="54"/>
                  </a:cubicBezTo>
                  <a:cubicBezTo>
                    <a:pt x="0" y="64"/>
                    <a:pt x="2" y="73"/>
                    <a:pt x="7" y="81"/>
                  </a:cubicBezTo>
                  <a:cubicBezTo>
                    <a:pt x="6" y="87"/>
                    <a:pt x="5" y="94"/>
                    <a:pt x="5" y="100"/>
                  </a:cubicBezTo>
                  <a:cubicBezTo>
                    <a:pt x="5" y="152"/>
                    <a:pt x="47" y="193"/>
                    <a:pt x="99" y="193"/>
                  </a:cubicBezTo>
                  <a:cubicBezTo>
                    <a:pt x="104" y="193"/>
                    <a:pt x="110" y="193"/>
                    <a:pt x="116" y="192"/>
                  </a:cubicBezTo>
                  <a:cubicBezTo>
                    <a:pt x="123" y="196"/>
                    <a:pt x="132" y="198"/>
                    <a:pt x="141" y="198"/>
                  </a:cubicBezTo>
                  <a:cubicBezTo>
                    <a:pt x="171" y="198"/>
                    <a:pt x="195" y="174"/>
                    <a:pt x="195" y="144"/>
                  </a:cubicBezTo>
                  <a:cubicBezTo>
                    <a:pt x="195" y="136"/>
                    <a:pt x="193" y="127"/>
                    <a:pt x="190" y="120"/>
                  </a:cubicBezTo>
                  <a:close/>
                  <a:moveTo>
                    <a:pt x="146" y="145"/>
                  </a:moveTo>
                  <a:cubicBezTo>
                    <a:pt x="142" y="151"/>
                    <a:pt x="136" y="156"/>
                    <a:pt x="127" y="159"/>
                  </a:cubicBezTo>
                  <a:cubicBezTo>
                    <a:pt x="119" y="163"/>
                    <a:pt x="109" y="164"/>
                    <a:pt x="98" y="164"/>
                  </a:cubicBezTo>
                  <a:cubicBezTo>
                    <a:pt x="85" y="164"/>
                    <a:pt x="74" y="162"/>
                    <a:pt x="65" y="157"/>
                  </a:cubicBezTo>
                  <a:cubicBezTo>
                    <a:pt x="59" y="154"/>
                    <a:pt x="53" y="149"/>
                    <a:pt x="49" y="144"/>
                  </a:cubicBezTo>
                  <a:cubicBezTo>
                    <a:pt x="46" y="138"/>
                    <a:pt x="44" y="132"/>
                    <a:pt x="44" y="127"/>
                  </a:cubicBezTo>
                  <a:cubicBezTo>
                    <a:pt x="44" y="123"/>
                    <a:pt x="45" y="120"/>
                    <a:pt x="47" y="118"/>
                  </a:cubicBezTo>
                  <a:cubicBezTo>
                    <a:pt x="50" y="116"/>
                    <a:pt x="53" y="114"/>
                    <a:pt x="57" y="114"/>
                  </a:cubicBezTo>
                  <a:cubicBezTo>
                    <a:pt x="60" y="114"/>
                    <a:pt x="63" y="115"/>
                    <a:pt x="65" y="117"/>
                  </a:cubicBezTo>
                  <a:cubicBezTo>
                    <a:pt x="68" y="119"/>
                    <a:pt x="69" y="122"/>
                    <a:pt x="71" y="125"/>
                  </a:cubicBezTo>
                  <a:cubicBezTo>
                    <a:pt x="72" y="129"/>
                    <a:pt x="74" y="132"/>
                    <a:pt x="76" y="135"/>
                  </a:cubicBezTo>
                  <a:cubicBezTo>
                    <a:pt x="78" y="137"/>
                    <a:pt x="81" y="139"/>
                    <a:pt x="84" y="141"/>
                  </a:cubicBezTo>
                  <a:cubicBezTo>
                    <a:pt x="87" y="142"/>
                    <a:pt x="92" y="143"/>
                    <a:pt x="98" y="143"/>
                  </a:cubicBezTo>
                  <a:cubicBezTo>
                    <a:pt x="105" y="143"/>
                    <a:pt x="112" y="142"/>
                    <a:pt x="116" y="138"/>
                  </a:cubicBezTo>
                  <a:cubicBezTo>
                    <a:pt x="121" y="135"/>
                    <a:pt x="123" y="131"/>
                    <a:pt x="123" y="127"/>
                  </a:cubicBezTo>
                  <a:cubicBezTo>
                    <a:pt x="123" y="123"/>
                    <a:pt x="122" y="120"/>
                    <a:pt x="120" y="118"/>
                  </a:cubicBezTo>
                  <a:cubicBezTo>
                    <a:pt x="117" y="115"/>
                    <a:pt x="114" y="114"/>
                    <a:pt x="110" y="112"/>
                  </a:cubicBezTo>
                  <a:cubicBezTo>
                    <a:pt x="105" y="111"/>
                    <a:pt x="100" y="110"/>
                    <a:pt x="93" y="108"/>
                  </a:cubicBezTo>
                  <a:cubicBezTo>
                    <a:pt x="83" y="106"/>
                    <a:pt x="75" y="104"/>
                    <a:pt x="68" y="101"/>
                  </a:cubicBezTo>
                  <a:cubicBezTo>
                    <a:pt x="61" y="98"/>
                    <a:pt x="56" y="94"/>
                    <a:pt x="52" y="89"/>
                  </a:cubicBezTo>
                  <a:cubicBezTo>
                    <a:pt x="48" y="84"/>
                    <a:pt x="46" y="78"/>
                    <a:pt x="46" y="70"/>
                  </a:cubicBezTo>
                  <a:cubicBezTo>
                    <a:pt x="46" y="63"/>
                    <a:pt x="48" y="57"/>
                    <a:pt x="52" y="51"/>
                  </a:cubicBezTo>
                  <a:cubicBezTo>
                    <a:pt x="57" y="46"/>
                    <a:pt x="63" y="42"/>
                    <a:pt x="71" y="39"/>
                  </a:cubicBezTo>
                  <a:cubicBezTo>
                    <a:pt x="78" y="36"/>
                    <a:pt x="87" y="35"/>
                    <a:pt x="98" y="35"/>
                  </a:cubicBezTo>
                  <a:cubicBezTo>
                    <a:pt x="106" y="35"/>
                    <a:pt x="114" y="35"/>
                    <a:pt x="120" y="37"/>
                  </a:cubicBezTo>
                  <a:cubicBezTo>
                    <a:pt x="126" y="39"/>
                    <a:pt x="131" y="42"/>
                    <a:pt x="135" y="45"/>
                  </a:cubicBezTo>
                  <a:cubicBezTo>
                    <a:pt x="139" y="48"/>
                    <a:pt x="142" y="52"/>
                    <a:pt x="144" y="55"/>
                  </a:cubicBezTo>
                  <a:cubicBezTo>
                    <a:pt x="146" y="59"/>
                    <a:pt x="147" y="62"/>
                    <a:pt x="147" y="66"/>
                  </a:cubicBezTo>
                  <a:cubicBezTo>
                    <a:pt x="147" y="69"/>
                    <a:pt x="146" y="72"/>
                    <a:pt x="143" y="75"/>
                  </a:cubicBezTo>
                  <a:cubicBezTo>
                    <a:pt x="141" y="78"/>
                    <a:pt x="137" y="79"/>
                    <a:pt x="134" y="79"/>
                  </a:cubicBezTo>
                  <a:cubicBezTo>
                    <a:pt x="130" y="79"/>
                    <a:pt x="128" y="78"/>
                    <a:pt x="126" y="76"/>
                  </a:cubicBezTo>
                  <a:cubicBezTo>
                    <a:pt x="124" y="75"/>
                    <a:pt x="122" y="72"/>
                    <a:pt x="120" y="69"/>
                  </a:cubicBezTo>
                  <a:cubicBezTo>
                    <a:pt x="118" y="65"/>
                    <a:pt x="115" y="61"/>
                    <a:pt x="112" y="59"/>
                  </a:cubicBezTo>
                  <a:cubicBezTo>
                    <a:pt x="109" y="56"/>
                    <a:pt x="103" y="55"/>
                    <a:pt x="96" y="55"/>
                  </a:cubicBezTo>
                  <a:cubicBezTo>
                    <a:pt x="89" y="55"/>
                    <a:pt x="84" y="56"/>
                    <a:pt x="80" y="59"/>
                  </a:cubicBezTo>
                  <a:cubicBezTo>
                    <a:pt x="76" y="62"/>
                    <a:pt x="74" y="65"/>
                    <a:pt x="74" y="68"/>
                  </a:cubicBezTo>
                  <a:cubicBezTo>
                    <a:pt x="74" y="70"/>
                    <a:pt x="75" y="72"/>
                    <a:pt x="76" y="73"/>
                  </a:cubicBezTo>
                  <a:cubicBezTo>
                    <a:pt x="77" y="75"/>
                    <a:pt x="79" y="76"/>
                    <a:pt x="82" y="78"/>
                  </a:cubicBezTo>
                  <a:cubicBezTo>
                    <a:pt x="84" y="79"/>
                    <a:pt x="87" y="80"/>
                    <a:pt x="89" y="81"/>
                  </a:cubicBezTo>
                  <a:cubicBezTo>
                    <a:pt x="92" y="81"/>
                    <a:pt x="96" y="82"/>
                    <a:pt x="102" y="84"/>
                  </a:cubicBezTo>
                  <a:cubicBezTo>
                    <a:pt x="110" y="85"/>
                    <a:pt x="117" y="87"/>
                    <a:pt x="123" y="89"/>
                  </a:cubicBezTo>
                  <a:cubicBezTo>
                    <a:pt x="129" y="91"/>
                    <a:pt x="134" y="94"/>
                    <a:pt x="139" y="96"/>
                  </a:cubicBezTo>
                  <a:cubicBezTo>
                    <a:pt x="143" y="99"/>
                    <a:pt x="147" y="103"/>
                    <a:pt x="149" y="108"/>
                  </a:cubicBezTo>
                  <a:cubicBezTo>
                    <a:pt x="152" y="112"/>
                    <a:pt x="153" y="118"/>
                    <a:pt x="153" y="124"/>
                  </a:cubicBezTo>
                  <a:cubicBezTo>
                    <a:pt x="153" y="132"/>
                    <a:pt x="151" y="139"/>
                    <a:pt x="146" y="145"/>
                  </a:cubicBezTo>
                  <a:close/>
                </a:path>
              </a:pathLst>
            </a:custGeom>
            <a:solidFill>
              <a:srgbClr val="CCF2EA"/>
            </a:solid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sp>
          <p:nvSpPr>
            <p:cNvPr id="60" name="Freeform 44">
              <a:extLst>
                <a:ext uri="{FF2B5EF4-FFF2-40B4-BE49-F238E27FC236}">
                  <a16:creationId xmlns:a16="http://schemas.microsoft.com/office/drawing/2014/main" id="{221F4672-A24C-41DB-BBB8-FD59E9FD6E1A}"/>
                </a:ext>
              </a:extLst>
            </p:cNvPr>
            <p:cNvSpPr>
              <a:spLocks noEditPoints="1"/>
            </p:cNvSpPr>
            <p:nvPr/>
          </p:nvSpPr>
          <p:spPr bwMode="auto">
            <a:xfrm>
              <a:off x="7294610" y="2211632"/>
              <a:ext cx="776170" cy="779214"/>
            </a:xfrm>
            <a:custGeom>
              <a:avLst/>
              <a:gdLst>
                <a:gd name="T0" fmla="*/ 192 w 193"/>
                <a:gd name="T1" fmla="*/ 81 h 194"/>
                <a:gd name="T2" fmla="*/ 191 w 193"/>
                <a:gd name="T3" fmla="*/ 77 h 194"/>
                <a:gd name="T4" fmla="*/ 188 w 193"/>
                <a:gd name="T5" fmla="*/ 75 h 194"/>
                <a:gd name="T6" fmla="*/ 162 w 193"/>
                <a:gd name="T7" fmla="*/ 71 h 194"/>
                <a:gd name="T8" fmla="*/ 157 w 193"/>
                <a:gd name="T9" fmla="*/ 54 h 194"/>
                <a:gd name="T10" fmla="*/ 151 w 193"/>
                <a:gd name="T11" fmla="*/ 34 h 194"/>
                <a:gd name="T12" fmla="*/ 104 w 193"/>
                <a:gd name="T13" fmla="*/ 0 h 194"/>
                <a:gd name="T14" fmla="*/ 61 w 193"/>
                <a:gd name="T15" fmla="*/ 0 h 194"/>
                <a:gd name="T16" fmla="*/ 0 w 193"/>
                <a:gd name="T17" fmla="*/ 61 h 194"/>
                <a:gd name="T18" fmla="*/ 0 w 193"/>
                <a:gd name="T19" fmla="*/ 133 h 194"/>
                <a:gd name="T20" fmla="*/ 61 w 193"/>
                <a:gd name="T21" fmla="*/ 194 h 194"/>
                <a:gd name="T22" fmla="*/ 131 w 193"/>
                <a:gd name="T23" fmla="*/ 194 h 194"/>
                <a:gd name="T24" fmla="*/ 192 w 193"/>
                <a:gd name="T25" fmla="*/ 133 h 194"/>
                <a:gd name="T26" fmla="*/ 193 w 193"/>
                <a:gd name="T27" fmla="*/ 83 h 194"/>
                <a:gd name="T28" fmla="*/ 192 w 193"/>
                <a:gd name="T29" fmla="*/ 81 h 194"/>
                <a:gd name="T30" fmla="*/ 62 w 193"/>
                <a:gd name="T31" fmla="*/ 50 h 194"/>
                <a:gd name="T32" fmla="*/ 96 w 193"/>
                <a:gd name="T33" fmla="*/ 50 h 194"/>
                <a:gd name="T34" fmla="*/ 108 w 193"/>
                <a:gd name="T35" fmla="*/ 62 h 194"/>
                <a:gd name="T36" fmla="*/ 96 w 193"/>
                <a:gd name="T37" fmla="*/ 73 h 194"/>
                <a:gd name="T38" fmla="*/ 62 w 193"/>
                <a:gd name="T39" fmla="*/ 73 h 194"/>
                <a:gd name="T40" fmla="*/ 50 w 193"/>
                <a:gd name="T41" fmla="*/ 62 h 194"/>
                <a:gd name="T42" fmla="*/ 62 w 193"/>
                <a:gd name="T43" fmla="*/ 50 h 194"/>
                <a:gd name="T44" fmla="*/ 131 w 193"/>
                <a:gd name="T45" fmla="*/ 143 h 194"/>
                <a:gd name="T46" fmla="*/ 62 w 193"/>
                <a:gd name="T47" fmla="*/ 143 h 194"/>
                <a:gd name="T48" fmla="*/ 50 w 193"/>
                <a:gd name="T49" fmla="*/ 132 h 194"/>
                <a:gd name="T50" fmla="*/ 62 w 193"/>
                <a:gd name="T51" fmla="*/ 120 h 194"/>
                <a:gd name="T52" fmla="*/ 131 w 193"/>
                <a:gd name="T53" fmla="*/ 120 h 194"/>
                <a:gd name="T54" fmla="*/ 142 w 193"/>
                <a:gd name="T55" fmla="*/ 132 h 194"/>
                <a:gd name="T56" fmla="*/ 131 w 193"/>
                <a:gd name="T57" fmla="*/ 143 h 1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193" h="194">
                  <a:moveTo>
                    <a:pt x="192" y="81"/>
                  </a:moveTo>
                  <a:cubicBezTo>
                    <a:pt x="191" y="77"/>
                    <a:pt x="191" y="77"/>
                    <a:pt x="191" y="77"/>
                  </a:cubicBezTo>
                  <a:cubicBezTo>
                    <a:pt x="188" y="75"/>
                    <a:pt x="188" y="75"/>
                    <a:pt x="188" y="75"/>
                  </a:cubicBezTo>
                  <a:cubicBezTo>
                    <a:pt x="184" y="72"/>
                    <a:pt x="166" y="75"/>
                    <a:pt x="162" y="71"/>
                  </a:cubicBezTo>
                  <a:cubicBezTo>
                    <a:pt x="158" y="68"/>
                    <a:pt x="158" y="62"/>
                    <a:pt x="157" y="54"/>
                  </a:cubicBezTo>
                  <a:cubicBezTo>
                    <a:pt x="155" y="39"/>
                    <a:pt x="153" y="39"/>
                    <a:pt x="151" y="34"/>
                  </a:cubicBezTo>
                  <a:cubicBezTo>
                    <a:pt x="143" y="16"/>
                    <a:pt x="120" y="2"/>
                    <a:pt x="104" y="0"/>
                  </a:cubicBezTo>
                  <a:cubicBezTo>
                    <a:pt x="61" y="0"/>
                    <a:pt x="61" y="0"/>
                    <a:pt x="61" y="0"/>
                  </a:cubicBezTo>
                  <a:cubicBezTo>
                    <a:pt x="28" y="0"/>
                    <a:pt x="0" y="28"/>
                    <a:pt x="0" y="61"/>
                  </a:cubicBezTo>
                  <a:cubicBezTo>
                    <a:pt x="0" y="133"/>
                    <a:pt x="0" y="133"/>
                    <a:pt x="0" y="133"/>
                  </a:cubicBezTo>
                  <a:cubicBezTo>
                    <a:pt x="0" y="166"/>
                    <a:pt x="28" y="194"/>
                    <a:pt x="61" y="194"/>
                  </a:cubicBezTo>
                  <a:cubicBezTo>
                    <a:pt x="131" y="194"/>
                    <a:pt x="131" y="194"/>
                    <a:pt x="131" y="194"/>
                  </a:cubicBezTo>
                  <a:cubicBezTo>
                    <a:pt x="165" y="194"/>
                    <a:pt x="192" y="166"/>
                    <a:pt x="192" y="133"/>
                  </a:cubicBezTo>
                  <a:cubicBezTo>
                    <a:pt x="193" y="83"/>
                    <a:pt x="193" y="83"/>
                    <a:pt x="193" y="83"/>
                  </a:cubicBezTo>
                  <a:lnTo>
                    <a:pt x="192" y="81"/>
                  </a:lnTo>
                  <a:close/>
                  <a:moveTo>
                    <a:pt x="62" y="50"/>
                  </a:moveTo>
                  <a:cubicBezTo>
                    <a:pt x="96" y="50"/>
                    <a:pt x="96" y="50"/>
                    <a:pt x="96" y="50"/>
                  </a:cubicBezTo>
                  <a:cubicBezTo>
                    <a:pt x="102" y="50"/>
                    <a:pt x="108" y="55"/>
                    <a:pt x="108" y="62"/>
                  </a:cubicBezTo>
                  <a:cubicBezTo>
                    <a:pt x="108" y="68"/>
                    <a:pt x="102" y="73"/>
                    <a:pt x="96" y="73"/>
                  </a:cubicBezTo>
                  <a:cubicBezTo>
                    <a:pt x="62" y="73"/>
                    <a:pt x="62" y="73"/>
                    <a:pt x="62" y="73"/>
                  </a:cubicBezTo>
                  <a:cubicBezTo>
                    <a:pt x="56" y="73"/>
                    <a:pt x="50" y="68"/>
                    <a:pt x="50" y="62"/>
                  </a:cubicBezTo>
                  <a:cubicBezTo>
                    <a:pt x="50" y="55"/>
                    <a:pt x="56" y="50"/>
                    <a:pt x="62" y="50"/>
                  </a:cubicBezTo>
                  <a:close/>
                  <a:moveTo>
                    <a:pt x="131" y="143"/>
                  </a:moveTo>
                  <a:cubicBezTo>
                    <a:pt x="62" y="143"/>
                    <a:pt x="62" y="143"/>
                    <a:pt x="62" y="143"/>
                  </a:cubicBezTo>
                  <a:cubicBezTo>
                    <a:pt x="56" y="143"/>
                    <a:pt x="50" y="138"/>
                    <a:pt x="50" y="132"/>
                  </a:cubicBezTo>
                  <a:cubicBezTo>
                    <a:pt x="50" y="125"/>
                    <a:pt x="56" y="120"/>
                    <a:pt x="62" y="120"/>
                  </a:cubicBezTo>
                  <a:cubicBezTo>
                    <a:pt x="131" y="120"/>
                    <a:pt x="131" y="120"/>
                    <a:pt x="131" y="120"/>
                  </a:cubicBezTo>
                  <a:cubicBezTo>
                    <a:pt x="137" y="120"/>
                    <a:pt x="142" y="125"/>
                    <a:pt x="142" y="132"/>
                  </a:cubicBezTo>
                  <a:cubicBezTo>
                    <a:pt x="142" y="138"/>
                    <a:pt x="137" y="143"/>
                    <a:pt x="131" y="143"/>
                  </a:cubicBezTo>
                  <a:close/>
                </a:path>
              </a:pathLst>
            </a:custGeom>
            <a:solidFill>
              <a:srgbClr val="CCF2EA"/>
            </a:solid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grpSp>
          <p:nvGrpSpPr>
            <p:cNvPr id="61" name="Group 12">
              <a:extLst>
                <a:ext uri="{FF2B5EF4-FFF2-40B4-BE49-F238E27FC236}">
                  <a16:creationId xmlns:a16="http://schemas.microsoft.com/office/drawing/2014/main" id="{565108FC-0A92-4805-A336-FAE108F9B9FE}"/>
                </a:ext>
              </a:extLst>
            </p:cNvPr>
            <p:cNvGrpSpPr/>
            <p:nvPr/>
          </p:nvGrpSpPr>
          <p:grpSpPr>
            <a:xfrm>
              <a:off x="8396467" y="668424"/>
              <a:ext cx="937492" cy="931403"/>
              <a:chOff x="2189163" y="538163"/>
              <a:chExt cx="977900" cy="971549"/>
            </a:xfrm>
            <a:solidFill>
              <a:srgbClr val="CCF2EA"/>
            </a:solidFill>
          </p:grpSpPr>
          <p:sp>
            <p:nvSpPr>
              <p:cNvPr id="66" name="Freeform 50">
                <a:extLst>
                  <a:ext uri="{FF2B5EF4-FFF2-40B4-BE49-F238E27FC236}">
                    <a16:creationId xmlns:a16="http://schemas.microsoft.com/office/drawing/2014/main" id="{34D18F5F-1234-42C4-B83D-4A8E02221181}"/>
                  </a:ext>
                </a:extLst>
              </p:cNvPr>
              <p:cNvSpPr/>
              <p:nvPr/>
            </p:nvSpPr>
            <p:spPr bwMode="auto">
              <a:xfrm>
                <a:off x="2189163" y="538163"/>
                <a:ext cx="733425" cy="677862"/>
              </a:xfrm>
              <a:custGeom>
                <a:avLst/>
                <a:gdLst>
                  <a:gd name="T0" fmla="*/ 75 w 175"/>
                  <a:gd name="T1" fmla="*/ 162 h 162"/>
                  <a:gd name="T2" fmla="*/ 87 w 175"/>
                  <a:gd name="T3" fmla="*/ 152 h 162"/>
                  <a:gd name="T4" fmla="*/ 76 w 175"/>
                  <a:gd name="T5" fmla="*/ 142 h 162"/>
                  <a:gd name="T6" fmla="*/ 69 w 175"/>
                  <a:gd name="T7" fmla="*/ 142 h 162"/>
                  <a:gd name="T8" fmla="*/ 37 w 175"/>
                  <a:gd name="T9" fmla="*/ 109 h 162"/>
                  <a:gd name="T10" fmla="*/ 70 w 175"/>
                  <a:gd name="T11" fmla="*/ 78 h 162"/>
                  <a:gd name="T12" fmla="*/ 114 w 175"/>
                  <a:gd name="T13" fmla="*/ 78 h 162"/>
                  <a:gd name="T14" fmla="*/ 146 w 175"/>
                  <a:gd name="T15" fmla="*/ 110 h 162"/>
                  <a:gd name="T16" fmla="*/ 146 w 175"/>
                  <a:gd name="T17" fmla="*/ 151 h 162"/>
                  <a:gd name="T18" fmla="*/ 158 w 175"/>
                  <a:gd name="T19" fmla="*/ 162 h 162"/>
                  <a:gd name="T20" fmla="*/ 163 w 175"/>
                  <a:gd name="T21" fmla="*/ 162 h 162"/>
                  <a:gd name="T22" fmla="*/ 175 w 175"/>
                  <a:gd name="T23" fmla="*/ 151 h 162"/>
                  <a:gd name="T24" fmla="*/ 175 w 175"/>
                  <a:gd name="T25" fmla="*/ 15 h 162"/>
                  <a:gd name="T26" fmla="*/ 117 w 175"/>
                  <a:gd name="T27" fmla="*/ 0 h 162"/>
                  <a:gd name="T28" fmla="*/ 0 w 175"/>
                  <a:gd name="T29" fmla="*/ 116 h 162"/>
                  <a:gd name="T30" fmla="*/ 10 w 175"/>
                  <a:gd name="T31" fmla="*/ 162 h 162"/>
                  <a:gd name="T32" fmla="*/ 75 w 175"/>
                  <a:gd name="T33" fmla="*/ 162 h 1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75" h="162">
                    <a:moveTo>
                      <a:pt x="75" y="162"/>
                    </a:moveTo>
                    <a:cubicBezTo>
                      <a:pt x="82" y="162"/>
                      <a:pt x="87" y="158"/>
                      <a:pt x="87" y="152"/>
                    </a:cubicBezTo>
                    <a:cubicBezTo>
                      <a:pt x="87" y="147"/>
                      <a:pt x="82" y="143"/>
                      <a:pt x="76" y="142"/>
                    </a:cubicBezTo>
                    <a:cubicBezTo>
                      <a:pt x="69" y="142"/>
                      <a:pt x="69" y="142"/>
                      <a:pt x="69" y="142"/>
                    </a:cubicBezTo>
                    <a:cubicBezTo>
                      <a:pt x="52" y="141"/>
                      <a:pt x="37" y="126"/>
                      <a:pt x="37" y="109"/>
                    </a:cubicBezTo>
                    <a:cubicBezTo>
                      <a:pt x="37" y="92"/>
                      <a:pt x="52" y="78"/>
                      <a:pt x="70" y="78"/>
                    </a:cubicBezTo>
                    <a:cubicBezTo>
                      <a:pt x="114" y="78"/>
                      <a:pt x="114" y="78"/>
                      <a:pt x="114" y="78"/>
                    </a:cubicBezTo>
                    <a:cubicBezTo>
                      <a:pt x="132" y="78"/>
                      <a:pt x="146" y="92"/>
                      <a:pt x="146" y="110"/>
                    </a:cubicBezTo>
                    <a:cubicBezTo>
                      <a:pt x="146" y="151"/>
                      <a:pt x="146" y="151"/>
                      <a:pt x="146" y="151"/>
                    </a:cubicBezTo>
                    <a:cubicBezTo>
                      <a:pt x="146" y="157"/>
                      <a:pt x="152" y="162"/>
                      <a:pt x="158" y="162"/>
                    </a:cubicBezTo>
                    <a:cubicBezTo>
                      <a:pt x="163" y="162"/>
                      <a:pt x="163" y="162"/>
                      <a:pt x="163" y="162"/>
                    </a:cubicBezTo>
                    <a:cubicBezTo>
                      <a:pt x="169" y="162"/>
                      <a:pt x="175" y="157"/>
                      <a:pt x="175" y="151"/>
                    </a:cubicBezTo>
                    <a:cubicBezTo>
                      <a:pt x="175" y="15"/>
                      <a:pt x="175" y="15"/>
                      <a:pt x="175" y="15"/>
                    </a:cubicBezTo>
                    <a:cubicBezTo>
                      <a:pt x="158" y="5"/>
                      <a:pt x="138" y="0"/>
                      <a:pt x="117" y="0"/>
                    </a:cubicBezTo>
                    <a:cubicBezTo>
                      <a:pt x="52" y="0"/>
                      <a:pt x="0" y="52"/>
                      <a:pt x="0" y="116"/>
                    </a:cubicBezTo>
                    <a:cubicBezTo>
                      <a:pt x="0" y="132"/>
                      <a:pt x="4" y="148"/>
                      <a:pt x="10" y="162"/>
                    </a:cubicBezTo>
                    <a:lnTo>
                      <a:pt x="75" y="162"/>
                    </a:lnTo>
                    <a:close/>
                  </a:path>
                </a:pathLst>
              </a:custGeom>
              <a:grp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sp>
            <p:nvSpPr>
              <p:cNvPr id="67" name="Freeform 51">
                <a:extLst>
                  <a:ext uri="{FF2B5EF4-FFF2-40B4-BE49-F238E27FC236}">
                    <a16:creationId xmlns:a16="http://schemas.microsoft.com/office/drawing/2014/main" id="{64728633-A6C8-4EC9-B4A0-6A5525EC53F1}"/>
                  </a:ext>
                </a:extLst>
              </p:cNvPr>
              <p:cNvSpPr/>
              <p:nvPr/>
            </p:nvSpPr>
            <p:spPr bwMode="auto">
              <a:xfrm>
                <a:off x="2281238" y="666750"/>
                <a:ext cx="885825" cy="842962"/>
              </a:xfrm>
              <a:custGeom>
                <a:avLst/>
                <a:gdLst>
                  <a:gd name="T0" fmla="*/ 174 w 211"/>
                  <a:gd name="T1" fmla="*/ 0 h 201"/>
                  <a:gd name="T2" fmla="*/ 174 w 211"/>
                  <a:gd name="T3" fmla="*/ 120 h 201"/>
                  <a:gd name="T4" fmla="*/ 141 w 211"/>
                  <a:gd name="T5" fmla="*/ 152 h 201"/>
                  <a:gd name="T6" fmla="*/ 136 w 211"/>
                  <a:gd name="T7" fmla="*/ 152 h 201"/>
                  <a:gd name="T8" fmla="*/ 103 w 211"/>
                  <a:gd name="T9" fmla="*/ 120 h 201"/>
                  <a:gd name="T10" fmla="*/ 103 w 211"/>
                  <a:gd name="T11" fmla="*/ 79 h 201"/>
                  <a:gd name="T12" fmla="*/ 92 w 211"/>
                  <a:gd name="T13" fmla="*/ 67 h 201"/>
                  <a:gd name="T14" fmla="*/ 48 w 211"/>
                  <a:gd name="T15" fmla="*/ 67 h 201"/>
                  <a:gd name="T16" fmla="*/ 36 w 211"/>
                  <a:gd name="T17" fmla="*/ 78 h 201"/>
                  <a:gd name="T18" fmla="*/ 48 w 211"/>
                  <a:gd name="T19" fmla="*/ 90 h 201"/>
                  <a:gd name="T20" fmla="*/ 55 w 211"/>
                  <a:gd name="T21" fmla="*/ 90 h 201"/>
                  <a:gd name="T22" fmla="*/ 86 w 211"/>
                  <a:gd name="T23" fmla="*/ 122 h 201"/>
                  <a:gd name="T24" fmla="*/ 53 w 211"/>
                  <a:gd name="T25" fmla="*/ 152 h 201"/>
                  <a:gd name="T26" fmla="*/ 0 w 211"/>
                  <a:gd name="T27" fmla="*/ 152 h 201"/>
                  <a:gd name="T28" fmla="*/ 95 w 211"/>
                  <a:gd name="T29" fmla="*/ 201 h 201"/>
                  <a:gd name="T30" fmla="*/ 211 w 211"/>
                  <a:gd name="T31" fmla="*/ 85 h 201"/>
                  <a:gd name="T32" fmla="*/ 174 w 211"/>
                  <a:gd name="T33" fmla="*/ 0 h 2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211" h="201">
                    <a:moveTo>
                      <a:pt x="174" y="0"/>
                    </a:moveTo>
                    <a:cubicBezTo>
                      <a:pt x="174" y="120"/>
                      <a:pt x="174" y="120"/>
                      <a:pt x="174" y="120"/>
                    </a:cubicBezTo>
                    <a:cubicBezTo>
                      <a:pt x="174" y="138"/>
                      <a:pt x="159" y="152"/>
                      <a:pt x="141" y="152"/>
                    </a:cubicBezTo>
                    <a:cubicBezTo>
                      <a:pt x="136" y="152"/>
                      <a:pt x="136" y="152"/>
                      <a:pt x="136" y="152"/>
                    </a:cubicBezTo>
                    <a:cubicBezTo>
                      <a:pt x="118" y="152"/>
                      <a:pt x="103" y="138"/>
                      <a:pt x="103" y="120"/>
                    </a:cubicBezTo>
                    <a:cubicBezTo>
                      <a:pt x="103" y="79"/>
                      <a:pt x="103" y="79"/>
                      <a:pt x="103" y="79"/>
                    </a:cubicBezTo>
                    <a:cubicBezTo>
                      <a:pt x="103" y="73"/>
                      <a:pt x="98" y="67"/>
                      <a:pt x="92" y="67"/>
                    </a:cubicBezTo>
                    <a:cubicBezTo>
                      <a:pt x="48" y="67"/>
                      <a:pt x="48" y="67"/>
                      <a:pt x="48" y="67"/>
                    </a:cubicBezTo>
                    <a:cubicBezTo>
                      <a:pt x="42" y="67"/>
                      <a:pt x="36" y="72"/>
                      <a:pt x="36" y="78"/>
                    </a:cubicBezTo>
                    <a:cubicBezTo>
                      <a:pt x="36" y="84"/>
                      <a:pt x="42" y="90"/>
                      <a:pt x="48" y="90"/>
                    </a:cubicBezTo>
                    <a:cubicBezTo>
                      <a:pt x="55" y="90"/>
                      <a:pt x="55" y="90"/>
                      <a:pt x="55" y="90"/>
                    </a:cubicBezTo>
                    <a:cubicBezTo>
                      <a:pt x="73" y="91"/>
                      <a:pt x="87" y="106"/>
                      <a:pt x="86" y="122"/>
                    </a:cubicBezTo>
                    <a:cubicBezTo>
                      <a:pt x="86" y="139"/>
                      <a:pt x="71" y="152"/>
                      <a:pt x="53" y="152"/>
                    </a:cubicBezTo>
                    <a:cubicBezTo>
                      <a:pt x="0" y="152"/>
                      <a:pt x="0" y="152"/>
                      <a:pt x="0" y="152"/>
                    </a:cubicBezTo>
                    <a:cubicBezTo>
                      <a:pt x="21" y="182"/>
                      <a:pt x="55" y="201"/>
                      <a:pt x="95" y="201"/>
                    </a:cubicBezTo>
                    <a:cubicBezTo>
                      <a:pt x="159" y="201"/>
                      <a:pt x="211" y="149"/>
                      <a:pt x="211" y="85"/>
                    </a:cubicBezTo>
                    <a:cubicBezTo>
                      <a:pt x="211" y="51"/>
                      <a:pt x="197" y="21"/>
                      <a:pt x="174" y="0"/>
                    </a:cubicBezTo>
                    <a:close/>
                  </a:path>
                </a:pathLst>
              </a:custGeom>
              <a:grp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grpSp>
        <p:grpSp>
          <p:nvGrpSpPr>
            <p:cNvPr id="62" name="Group 13">
              <a:extLst>
                <a:ext uri="{FF2B5EF4-FFF2-40B4-BE49-F238E27FC236}">
                  <a16:creationId xmlns:a16="http://schemas.microsoft.com/office/drawing/2014/main" id="{AAECA6D7-085C-43FD-95EF-162A5C6057AE}"/>
                </a:ext>
              </a:extLst>
            </p:cNvPr>
            <p:cNvGrpSpPr/>
            <p:nvPr/>
          </p:nvGrpSpPr>
          <p:grpSpPr>
            <a:xfrm>
              <a:off x="7684216" y="4511744"/>
              <a:ext cx="600555" cy="562067"/>
              <a:chOff x="7904163" y="-96838"/>
              <a:chExt cx="1436687" cy="1344613"/>
            </a:xfrm>
            <a:solidFill>
              <a:srgbClr val="CCF2EA"/>
            </a:solidFill>
          </p:grpSpPr>
          <p:sp>
            <p:nvSpPr>
              <p:cNvPr id="64" name="Freeform 31">
                <a:extLst>
                  <a:ext uri="{FF2B5EF4-FFF2-40B4-BE49-F238E27FC236}">
                    <a16:creationId xmlns:a16="http://schemas.microsoft.com/office/drawing/2014/main" id="{594E0812-E029-4A6D-AC6F-0BB0175C76C1}"/>
                  </a:ext>
                </a:extLst>
              </p:cNvPr>
              <p:cNvSpPr/>
              <p:nvPr/>
            </p:nvSpPr>
            <p:spPr bwMode="auto">
              <a:xfrm>
                <a:off x="8097838" y="1054100"/>
                <a:ext cx="1050925" cy="193675"/>
              </a:xfrm>
              <a:custGeom>
                <a:avLst/>
                <a:gdLst>
                  <a:gd name="T0" fmla="*/ 273 w 278"/>
                  <a:gd name="T1" fmla="*/ 0 h 51"/>
                  <a:gd name="T2" fmla="*/ 5 w 278"/>
                  <a:gd name="T3" fmla="*/ 0 h 51"/>
                  <a:gd name="T4" fmla="*/ 0 w 278"/>
                  <a:gd name="T5" fmla="*/ 5 h 51"/>
                  <a:gd name="T6" fmla="*/ 0 w 278"/>
                  <a:gd name="T7" fmla="*/ 46 h 51"/>
                  <a:gd name="T8" fmla="*/ 5 w 278"/>
                  <a:gd name="T9" fmla="*/ 51 h 51"/>
                  <a:gd name="T10" fmla="*/ 273 w 278"/>
                  <a:gd name="T11" fmla="*/ 51 h 51"/>
                  <a:gd name="T12" fmla="*/ 278 w 278"/>
                  <a:gd name="T13" fmla="*/ 46 h 51"/>
                  <a:gd name="T14" fmla="*/ 278 w 278"/>
                  <a:gd name="T15" fmla="*/ 5 h 51"/>
                  <a:gd name="T16" fmla="*/ 273 w 278"/>
                  <a:gd name="T17" fmla="*/ 0 h 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78" h="51">
                    <a:moveTo>
                      <a:pt x="273" y="0"/>
                    </a:moveTo>
                    <a:cubicBezTo>
                      <a:pt x="5" y="0"/>
                      <a:pt x="5" y="0"/>
                      <a:pt x="5" y="0"/>
                    </a:cubicBezTo>
                    <a:cubicBezTo>
                      <a:pt x="2" y="0"/>
                      <a:pt x="0" y="2"/>
                      <a:pt x="0" y="5"/>
                    </a:cubicBezTo>
                    <a:cubicBezTo>
                      <a:pt x="0" y="46"/>
                      <a:pt x="0" y="46"/>
                      <a:pt x="0" y="46"/>
                    </a:cubicBezTo>
                    <a:cubicBezTo>
                      <a:pt x="0" y="48"/>
                      <a:pt x="2" y="51"/>
                      <a:pt x="5" y="51"/>
                    </a:cubicBezTo>
                    <a:cubicBezTo>
                      <a:pt x="273" y="51"/>
                      <a:pt x="273" y="51"/>
                      <a:pt x="273" y="51"/>
                    </a:cubicBezTo>
                    <a:cubicBezTo>
                      <a:pt x="276" y="51"/>
                      <a:pt x="278" y="48"/>
                      <a:pt x="278" y="46"/>
                    </a:cubicBezTo>
                    <a:cubicBezTo>
                      <a:pt x="278" y="5"/>
                      <a:pt x="278" y="5"/>
                      <a:pt x="278" y="5"/>
                    </a:cubicBezTo>
                    <a:cubicBezTo>
                      <a:pt x="278" y="2"/>
                      <a:pt x="276" y="0"/>
                      <a:pt x="273" y="0"/>
                    </a:cubicBezTo>
                    <a:close/>
                  </a:path>
                </a:pathLst>
              </a:custGeom>
              <a:grp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sp>
            <p:nvSpPr>
              <p:cNvPr id="65" name="Freeform 32">
                <a:extLst>
                  <a:ext uri="{FF2B5EF4-FFF2-40B4-BE49-F238E27FC236}">
                    <a16:creationId xmlns:a16="http://schemas.microsoft.com/office/drawing/2014/main" id="{DE81D226-A388-4C88-A9D5-3AD78B19D241}"/>
                  </a:ext>
                </a:extLst>
              </p:cNvPr>
              <p:cNvSpPr/>
              <p:nvPr/>
            </p:nvSpPr>
            <p:spPr bwMode="auto">
              <a:xfrm>
                <a:off x="7904163" y="-96838"/>
                <a:ext cx="1436687" cy="1055688"/>
              </a:xfrm>
              <a:custGeom>
                <a:avLst/>
                <a:gdLst>
                  <a:gd name="T0" fmla="*/ 380 w 380"/>
                  <a:gd name="T1" fmla="*/ 38 h 279"/>
                  <a:gd name="T2" fmla="*/ 342 w 380"/>
                  <a:gd name="T3" fmla="*/ 0 h 279"/>
                  <a:gd name="T4" fmla="*/ 304 w 380"/>
                  <a:gd name="T5" fmla="*/ 38 h 279"/>
                  <a:gd name="T6" fmla="*/ 320 w 380"/>
                  <a:gd name="T7" fmla="*/ 69 h 279"/>
                  <a:gd name="T8" fmla="*/ 253 w 380"/>
                  <a:gd name="T9" fmla="*/ 203 h 279"/>
                  <a:gd name="T10" fmla="*/ 209 w 380"/>
                  <a:gd name="T11" fmla="*/ 71 h 279"/>
                  <a:gd name="T12" fmla="*/ 228 w 380"/>
                  <a:gd name="T13" fmla="*/ 38 h 279"/>
                  <a:gd name="T14" fmla="*/ 190 w 380"/>
                  <a:gd name="T15" fmla="*/ 0 h 279"/>
                  <a:gd name="T16" fmla="*/ 152 w 380"/>
                  <a:gd name="T17" fmla="*/ 38 h 279"/>
                  <a:gd name="T18" fmla="*/ 171 w 380"/>
                  <a:gd name="T19" fmla="*/ 71 h 279"/>
                  <a:gd name="T20" fmla="*/ 127 w 380"/>
                  <a:gd name="T21" fmla="*/ 203 h 279"/>
                  <a:gd name="T22" fmla="*/ 60 w 380"/>
                  <a:gd name="T23" fmla="*/ 69 h 279"/>
                  <a:gd name="T24" fmla="*/ 76 w 380"/>
                  <a:gd name="T25" fmla="*/ 38 h 279"/>
                  <a:gd name="T26" fmla="*/ 38 w 380"/>
                  <a:gd name="T27" fmla="*/ 0 h 279"/>
                  <a:gd name="T28" fmla="*/ 0 w 380"/>
                  <a:gd name="T29" fmla="*/ 38 h 279"/>
                  <a:gd name="T30" fmla="*/ 28 w 380"/>
                  <a:gd name="T31" fmla="*/ 74 h 279"/>
                  <a:gd name="T32" fmla="*/ 51 w 380"/>
                  <a:gd name="T33" fmla="*/ 279 h 279"/>
                  <a:gd name="T34" fmla="*/ 329 w 380"/>
                  <a:gd name="T35" fmla="*/ 279 h 279"/>
                  <a:gd name="T36" fmla="*/ 352 w 380"/>
                  <a:gd name="T37" fmla="*/ 74 h 279"/>
                  <a:gd name="T38" fmla="*/ 380 w 380"/>
                  <a:gd name="T39" fmla="*/ 38 h 2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380" h="279">
                    <a:moveTo>
                      <a:pt x="380" y="38"/>
                    </a:moveTo>
                    <a:cubicBezTo>
                      <a:pt x="380" y="17"/>
                      <a:pt x="363" y="0"/>
                      <a:pt x="342" y="0"/>
                    </a:cubicBezTo>
                    <a:cubicBezTo>
                      <a:pt x="321" y="0"/>
                      <a:pt x="304" y="17"/>
                      <a:pt x="304" y="38"/>
                    </a:cubicBezTo>
                    <a:cubicBezTo>
                      <a:pt x="304" y="51"/>
                      <a:pt x="310" y="62"/>
                      <a:pt x="320" y="69"/>
                    </a:cubicBezTo>
                    <a:cubicBezTo>
                      <a:pt x="253" y="203"/>
                      <a:pt x="253" y="203"/>
                      <a:pt x="253" y="203"/>
                    </a:cubicBezTo>
                    <a:cubicBezTo>
                      <a:pt x="209" y="71"/>
                      <a:pt x="209" y="71"/>
                      <a:pt x="209" y="71"/>
                    </a:cubicBezTo>
                    <a:cubicBezTo>
                      <a:pt x="220" y="64"/>
                      <a:pt x="228" y="52"/>
                      <a:pt x="228" y="38"/>
                    </a:cubicBezTo>
                    <a:cubicBezTo>
                      <a:pt x="228" y="17"/>
                      <a:pt x="211" y="0"/>
                      <a:pt x="190" y="0"/>
                    </a:cubicBezTo>
                    <a:cubicBezTo>
                      <a:pt x="169" y="0"/>
                      <a:pt x="152" y="17"/>
                      <a:pt x="152" y="38"/>
                    </a:cubicBezTo>
                    <a:cubicBezTo>
                      <a:pt x="152" y="52"/>
                      <a:pt x="160" y="64"/>
                      <a:pt x="171" y="71"/>
                    </a:cubicBezTo>
                    <a:cubicBezTo>
                      <a:pt x="127" y="203"/>
                      <a:pt x="127" y="203"/>
                      <a:pt x="127" y="203"/>
                    </a:cubicBezTo>
                    <a:cubicBezTo>
                      <a:pt x="60" y="69"/>
                      <a:pt x="60" y="69"/>
                      <a:pt x="60" y="69"/>
                    </a:cubicBezTo>
                    <a:cubicBezTo>
                      <a:pt x="70" y="62"/>
                      <a:pt x="76" y="51"/>
                      <a:pt x="76" y="38"/>
                    </a:cubicBezTo>
                    <a:cubicBezTo>
                      <a:pt x="76" y="17"/>
                      <a:pt x="59" y="0"/>
                      <a:pt x="38" y="0"/>
                    </a:cubicBezTo>
                    <a:cubicBezTo>
                      <a:pt x="17" y="0"/>
                      <a:pt x="0" y="17"/>
                      <a:pt x="0" y="38"/>
                    </a:cubicBezTo>
                    <a:cubicBezTo>
                      <a:pt x="0" y="55"/>
                      <a:pt x="12" y="70"/>
                      <a:pt x="28" y="74"/>
                    </a:cubicBezTo>
                    <a:cubicBezTo>
                      <a:pt x="51" y="279"/>
                      <a:pt x="51" y="279"/>
                      <a:pt x="51" y="279"/>
                    </a:cubicBezTo>
                    <a:cubicBezTo>
                      <a:pt x="329" y="279"/>
                      <a:pt x="329" y="279"/>
                      <a:pt x="329" y="279"/>
                    </a:cubicBezTo>
                    <a:cubicBezTo>
                      <a:pt x="352" y="74"/>
                      <a:pt x="352" y="74"/>
                      <a:pt x="352" y="74"/>
                    </a:cubicBezTo>
                    <a:cubicBezTo>
                      <a:pt x="368" y="70"/>
                      <a:pt x="380" y="55"/>
                      <a:pt x="380" y="38"/>
                    </a:cubicBezTo>
                    <a:close/>
                  </a:path>
                </a:pathLst>
              </a:custGeom>
              <a:grp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grpSp>
        <p:sp>
          <p:nvSpPr>
            <p:cNvPr id="63" name="Freeform 36">
              <a:extLst>
                <a:ext uri="{FF2B5EF4-FFF2-40B4-BE49-F238E27FC236}">
                  <a16:creationId xmlns:a16="http://schemas.microsoft.com/office/drawing/2014/main" id="{B6E8DA2E-0D47-46A6-AE82-A07133C158CF}"/>
                </a:ext>
              </a:extLst>
            </p:cNvPr>
            <p:cNvSpPr/>
            <p:nvPr/>
          </p:nvSpPr>
          <p:spPr bwMode="auto">
            <a:xfrm>
              <a:off x="9389896" y="1811869"/>
              <a:ext cx="737351" cy="672183"/>
            </a:xfrm>
            <a:custGeom>
              <a:avLst/>
              <a:gdLst>
                <a:gd name="T0" fmla="*/ 189 w 255"/>
                <a:gd name="T1" fmla="*/ 10 h 233"/>
                <a:gd name="T2" fmla="*/ 104 w 255"/>
                <a:gd name="T3" fmla="*/ 16 h 233"/>
                <a:gd name="T4" fmla="*/ 18 w 255"/>
                <a:gd name="T5" fmla="*/ 30 h 233"/>
                <a:gd name="T6" fmla="*/ 6 w 255"/>
                <a:gd name="T7" fmla="*/ 30 h 233"/>
                <a:gd name="T8" fmla="*/ 3 w 255"/>
                <a:gd name="T9" fmla="*/ 46 h 233"/>
                <a:gd name="T10" fmla="*/ 115 w 255"/>
                <a:gd name="T11" fmla="*/ 228 h 233"/>
                <a:gd name="T12" fmla="*/ 124 w 255"/>
                <a:gd name="T13" fmla="*/ 233 h 233"/>
                <a:gd name="T14" fmla="*/ 130 w 255"/>
                <a:gd name="T15" fmla="*/ 231 h 233"/>
                <a:gd name="T16" fmla="*/ 134 w 255"/>
                <a:gd name="T17" fmla="*/ 216 h 233"/>
                <a:gd name="T18" fmla="*/ 84 w 255"/>
                <a:gd name="T19" fmla="*/ 135 h 233"/>
                <a:gd name="T20" fmla="*/ 170 w 255"/>
                <a:gd name="T21" fmla="*/ 121 h 233"/>
                <a:gd name="T22" fmla="*/ 255 w 255"/>
                <a:gd name="T23" fmla="*/ 115 h 233"/>
                <a:gd name="T24" fmla="*/ 189 w 255"/>
                <a:gd name="T25" fmla="*/ 10 h 2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55" h="233">
                  <a:moveTo>
                    <a:pt x="189" y="10"/>
                  </a:moveTo>
                  <a:cubicBezTo>
                    <a:pt x="189" y="10"/>
                    <a:pt x="146" y="31"/>
                    <a:pt x="104" y="16"/>
                  </a:cubicBezTo>
                  <a:cubicBezTo>
                    <a:pt x="58" y="0"/>
                    <a:pt x="37" y="6"/>
                    <a:pt x="18" y="30"/>
                  </a:cubicBezTo>
                  <a:cubicBezTo>
                    <a:pt x="14" y="28"/>
                    <a:pt x="10" y="28"/>
                    <a:pt x="6" y="30"/>
                  </a:cubicBezTo>
                  <a:cubicBezTo>
                    <a:pt x="1" y="33"/>
                    <a:pt x="0" y="40"/>
                    <a:pt x="3" y="46"/>
                  </a:cubicBezTo>
                  <a:cubicBezTo>
                    <a:pt x="115" y="228"/>
                    <a:pt x="115" y="228"/>
                    <a:pt x="115" y="228"/>
                  </a:cubicBezTo>
                  <a:cubicBezTo>
                    <a:pt x="117" y="231"/>
                    <a:pt x="121" y="233"/>
                    <a:pt x="124" y="233"/>
                  </a:cubicBezTo>
                  <a:cubicBezTo>
                    <a:pt x="126" y="233"/>
                    <a:pt x="128" y="232"/>
                    <a:pt x="130" y="231"/>
                  </a:cubicBezTo>
                  <a:cubicBezTo>
                    <a:pt x="135" y="228"/>
                    <a:pt x="137" y="221"/>
                    <a:pt x="134" y="216"/>
                  </a:cubicBezTo>
                  <a:cubicBezTo>
                    <a:pt x="84" y="135"/>
                    <a:pt x="84" y="135"/>
                    <a:pt x="84" y="135"/>
                  </a:cubicBezTo>
                  <a:cubicBezTo>
                    <a:pt x="104" y="111"/>
                    <a:pt x="124" y="105"/>
                    <a:pt x="170" y="121"/>
                  </a:cubicBezTo>
                  <a:cubicBezTo>
                    <a:pt x="213" y="135"/>
                    <a:pt x="255" y="115"/>
                    <a:pt x="255" y="115"/>
                  </a:cubicBezTo>
                  <a:lnTo>
                    <a:pt x="189" y="10"/>
                  </a:lnTo>
                  <a:close/>
                </a:path>
              </a:pathLst>
            </a:custGeom>
            <a:solidFill>
              <a:srgbClr val="CCF2EA"/>
            </a:solidFill>
            <a:ln>
              <a:noFill/>
            </a:ln>
          </p:spPr>
          <p:txBody>
            <a:bodyPr vert="horz" wrap="square" lIns="91440" tIns="45720" rIns="91440" bIns="45720" numCol="1" anchor="t" anchorCtr="0" compatLnSpc="1"/>
            <a:lstStyle/>
            <a:p>
              <a:pPr eaLnBrk="0" fontAlgn="base" hangingPunct="0">
                <a:spcBef>
                  <a:spcPct val="0"/>
                </a:spcBef>
                <a:spcAft>
                  <a:spcPct val="0"/>
                </a:spcAft>
              </a:pPr>
              <a:endParaRPr lang="id-ID">
                <a:solidFill>
                  <a:prstClr val="black"/>
                </a:solidFill>
                <a:cs typeface="+mn-ea"/>
                <a:sym typeface="+mn-lt"/>
              </a:endParaRPr>
            </a:p>
          </p:txBody>
        </p:sp>
      </p:grpSp>
      <p:pic>
        <p:nvPicPr>
          <p:cNvPr id="91" name="图片 90">
            <a:extLst>
              <a:ext uri="{FF2B5EF4-FFF2-40B4-BE49-F238E27FC236}">
                <a16:creationId xmlns:a16="http://schemas.microsoft.com/office/drawing/2014/main" id="{18994B5E-D2B9-4D00-A637-8640C21F47BB}"/>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flipV="1">
            <a:off x="-95250" y="9525"/>
            <a:ext cx="2166551" cy="1175480"/>
          </a:xfrm>
          <a:prstGeom prst="rect">
            <a:avLst/>
          </a:prstGeom>
        </p:spPr>
      </p:pic>
    </p:spTree>
    <p:extLst>
      <p:ext uri="{BB962C8B-B14F-4D97-AF65-F5344CB8AC3E}">
        <p14:creationId xmlns:p14="http://schemas.microsoft.com/office/powerpoint/2010/main" val="3610255466"/>
      </p:ext>
    </p:extLst>
  </p:cSld>
  <p:clrMapOvr>
    <a:masterClrMapping/>
  </p:clrMapOvr>
  <mc:AlternateContent xmlns:mc="http://schemas.openxmlformats.org/markup-compatibility/2006" xmlns:p14="http://schemas.microsoft.com/office/powerpoint/2010/main">
    <mc:Choice Requires="p14">
      <p:transition spd="slow" p14:dur="1500" advTm="2000">
        <p:random/>
      </p:transition>
    </mc:Choice>
    <mc:Fallback xmlns="">
      <p:transition spd="slow" advTm="2000">
        <p:random/>
      </p:transition>
    </mc:Fallback>
  </mc:AlternateContent>
</p:sld>
</file>

<file path=ppt/tags/tag1.xml><?xml version="1.0" encoding="utf-8"?>
<p:tagLst xmlns:a="http://schemas.openxmlformats.org/drawingml/2006/main" xmlns:r="http://schemas.openxmlformats.org/officeDocument/2006/relationships" xmlns:p="http://schemas.openxmlformats.org/presentationml/2006/main">
  <p:tag name="ISPRING_PRESENTATION_TITLE" val="6982.pptx"/>
</p:tagLst>
</file>

<file path=ppt/theme/theme1.xml><?xml version="1.0" encoding="utf-8"?>
<a:theme xmlns:a="http://schemas.openxmlformats.org/drawingml/2006/main" name="第一PPT，www.1ppt.com">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2ptdf0p5">
      <a:majorFont>
        <a:latin typeface="微软雅黑"/>
        <a:ea typeface="微软雅黑"/>
        <a:cs typeface=""/>
      </a:majorFont>
      <a:minorFont>
        <a:latin typeface="微软雅黑"/>
        <a:ea typeface="微软雅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自定义设计方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1139</Words>
  <Application>Microsoft Office PowerPoint</Application>
  <PresentationFormat>宽屏</PresentationFormat>
  <Paragraphs>127</Paragraphs>
  <Slides>20</Slides>
  <Notes>20</Notes>
  <HiddenSlides>0</HiddenSlides>
  <MMClips>0</MMClips>
  <ScaleCrop>false</ScaleCrop>
  <HeadingPairs>
    <vt:vector size="6" baseType="variant">
      <vt:variant>
        <vt:lpstr>已用的字体</vt:lpstr>
      </vt:variant>
      <vt:variant>
        <vt:i4>10</vt:i4>
      </vt:variant>
      <vt:variant>
        <vt:lpstr>主题</vt:lpstr>
      </vt:variant>
      <vt:variant>
        <vt:i4>2</vt:i4>
      </vt:variant>
      <vt:variant>
        <vt:lpstr>幻灯片标题</vt:lpstr>
      </vt:variant>
      <vt:variant>
        <vt:i4>20</vt:i4>
      </vt:variant>
    </vt:vector>
  </HeadingPairs>
  <TitlesOfParts>
    <vt:vector size="32" baseType="lpstr">
      <vt:lpstr>Gill Sans</vt:lpstr>
      <vt:lpstr>楷体_GB2312</vt:lpstr>
      <vt:lpstr>思源黑体 CN Bold</vt:lpstr>
      <vt:lpstr>思源黑体 CN Medium</vt:lpstr>
      <vt:lpstr>思源黑体 CN Normal</vt:lpstr>
      <vt:lpstr>宋体</vt:lpstr>
      <vt:lpstr>微软雅黑</vt:lpstr>
      <vt:lpstr>Arial</vt:lpstr>
      <vt:lpstr>Calibri</vt:lpstr>
      <vt:lpstr>Times New Roman</vt:lpstr>
      <vt:lpstr>第一PPT，www.1ppt.com</vt:lpstr>
      <vt:lpstr>自定义设计方案</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机械</dc:title>
  <dc:creator/>
  <cp:keywords>www.1ppt.com</cp:keywords>
  <dc:description>www.1ppt.com</dc:description>
  <cp:lastModifiedBy/>
  <cp:revision>2</cp:revision>
  <dcterms:created xsi:type="dcterms:W3CDTF">2017-06-05T16:02:00Z</dcterms:created>
  <dcterms:modified xsi:type="dcterms:W3CDTF">2024-09-11T07:21:27Z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2052-11.1.0.8612</vt:lpwstr>
  </property>
</Properties>
</file>